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2" r:id="rId2"/>
    <p:sldId id="301" r:id="rId3"/>
    <p:sldId id="273" r:id="rId4"/>
    <p:sldId id="294" r:id="rId5"/>
    <p:sldId id="285" r:id="rId6"/>
    <p:sldId id="295" r:id="rId7"/>
    <p:sldId id="296" r:id="rId8"/>
    <p:sldId id="298" r:id="rId9"/>
    <p:sldId id="290" r:id="rId10"/>
    <p:sldId id="293" r:id="rId11"/>
    <p:sldId id="288" r:id="rId12"/>
    <p:sldId id="299" r:id="rId13"/>
    <p:sldId id="278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00FF"/>
    <a:srgbClr val="00CC99"/>
    <a:srgbClr val="00D66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9" autoAdjust="0"/>
    <p:restoredTop sz="53059" autoAdjust="0"/>
  </p:normalViewPr>
  <p:slideViewPr>
    <p:cSldViewPr>
      <p:cViewPr>
        <p:scale>
          <a:sx n="66" d="100"/>
          <a:sy n="66" d="100"/>
        </p:scale>
        <p:origin x="-822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557" y="1411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B4BFB95-66C3-44CF-AE17-A7B8C718B9D5}" type="datetimeFigureOut">
              <a:rPr lang="en-US"/>
              <a:pPr>
                <a:defRPr/>
              </a:pPr>
              <a:t>10/08/2013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F8553BB-E252-4AD3-9302-0717396AA8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967CAD-84CB-4B7E-A942-45FE528B46CD}" type="datetimeFigureOut">
              <a:rPr lang="en-US"/>
              <a:pPr>
                <a:defRPr/>
              </a:pPr>
              <a:t>10/08/2013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D332486-5F0C-4C08-A13C-CCA613FE2A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622B21-6B77-4C88-B000-4186BF25479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  <a:cs typeface="Arial" charset="0"/>
              </a:rPr>
              <a:t>Managed Lanes help with congestion management and provide enhanced transit advantage, while at the same time provide alternative funding opportunity for other projects.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  <a:cs typeface="Arial" charset="0"/>
              </a:rPr>
              <a:t>Managed Lanes provide more reliable travel times than General Use Lanes.  They also benefit the existing General Use Lanes by diverting traffic to the Managed Lanes.  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  <a:cs typeface="Arial" charset="0"/>
              </a:rPr>
              <a:t>Our goal is to move people and goods more effectively and efficiently through managed lanes or other alternatives throughout the state.</a:t>
            </a: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  <a:cs typeface="Arial" charset="0"/>
              </a:rPr>
              <a:t>95 Express in Miami is a very successful project.  It provides reliable travel for customers in the managed lanes and increases travel speed for drivers in general purpose lanes.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C7251E-3DE5-4995-838C-067C90AC758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Use of new technology :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Autonomous vehicles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GPS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V21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V2V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Unmanned aerial systems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Will this region move into the future of new technologies?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4FC798-B598-4E24-A5F8-1A8ED5A3F95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Challenges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Gas tax has been the source of transportation funding for over 50 years.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MAP 21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Increased state funding – proposal to roll back tag and title which would reduce overall funding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Changes in how business is done – land use and traffic model planning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Other concerns – insurance coverage and hacking of the computer systems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598275-795C-42C4-A196-3638CD6C845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0578FE-2620-4A7A-993C-2014F4E5B09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This outline will give a brief overview of the topics I will touch on today 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80702B-3337-42D0-ADAC-6012F3F791C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Vision – using strategic transportation investment to drive the economy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Done at the: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smtClean="0"/>
              <a:t>Federal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smtClean="0"/>
              <a:t>State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smtClean="0"/>
              <a:t>Regional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smtClean="0"/>
              <a:t>Local level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48638E-BBA9-46F0-A562-C88BF4AD862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How is this different from the past?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Focus on transportation’s role in growing business in Florida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We must work together to develop business clusters that allow for more efficient use of the existing transportation system to move freight, services and staff.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Port of Tampa/I-4 Selmon Expressway Connector (traffic on Connector by end of year)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Tampa International Airport Master Plan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Panama Canal Expansion – completed in late 2015 (new opportunity)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$246 million to add lanes and reconstruct I-75 from the Georgia state line to the Tampa Bay region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$143 million to add lanes and rehab pavement on I-75 in Pasco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0" hangingPunct="0">
              <a:spcBef>
                <a:spcPct val="0"/>
              </a:spcBef>
              <a:buClr>
                <a:srgbClr val="FFFFFF"/>
              </a:buClr>
              <a:buSzPct val="75000"/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7B283F-D17F-46C7-8C5D-68A7908C782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Focus on business clusters of high tech/high skill industries creating long term good-paying jobs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Change in customer expectations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System Reliability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Driving Patterns and system design – millennial generation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We must provide system reliability that drives transportation costs down allowing Florida businesses to compete locally, regionally, nationally, and internationally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66FDA2-D8F6-4510-9B94-4FDB73C7D92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To be successful, we must improve how we work together.  We must forge partnerships at all levels:  Federal, state and local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We must regionalize our transportation priorities.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2D92BE-A295-4044-ACB3-5D468467C32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100" smtClean="0"/>
              <a:t>Regional coordination has been a hot topic for the Tampa Bay region.  </a:t>
            </a:r>
            <a:r>
              <a:rPr lang="en-US" sz="1100" smtClean="0">
                <a:cs typeface="Arial" charset="0"/>
              </a:rPr>
              <a:t>The region needs to have one set of priorities.</a:t>
            </a:r>
          </a:p>
          <a:p>
            <a:pPr>
              <a:spcBef>
                <a:spcPct val="0"/>
              </a:spcBef>
            </a:pPr>
            <a:endParaRPr lang="en-US" sz="1100" smtClean="0"/>
          </a:p>
          <a:p>
            <a:pPr>
              <a:spcBef>
                <a:spcPct val="0"/>
              </a:spcBef>
            </a:pPr>
            <a:r>
              <a:rPr lang="en-US" sz="1100" smtClean="0"/>
              <a:t>In the past three decades, the Tampa Bay regional area has seen the number of commuters increased exponentially with our population more than doubled and employment more than tripled.  </a:t>
            </a:r>
          </a:p>
          <a:p>
            <a:pPr>
              <a:spcBef>
                <a:spcPct val="0"/>
              </a:spcBef>
            </a:pPr>
            <a:endParaRPr lang="en-US" sz="1100" smtClean="0"/>
          </a:p>
          <a:p>
            <a:pPr>
              <a:spcBef>
                <a:spcPct val="0"/>
              </a:spcBef>
            </a:pPr>
            <a:r>
              <a:rPr lang="en-US" sz="1100" smtClean="0"/>
              <a:t>An important fact is the traveling public, your customers and clients, have no idea where the county lines are – they just care how they are going to get there and how long it takes them.</a:t>
            </a:r>
          </a:p>
          <a:p>
            <a:pPr>
              <a:spcBef>
                <a:spcPct val="0"/>
              </a:spcBef>
            </a:pPr>
            <a:endParaRPr lang="en-US" sz="1100" smtClean="0"/>
          </a:p>
          <a:p>
            <a:pPr>
              <a:spcBef>
                <a:spcPct val="0"/>
              </a:spcBef>
            </a:pPr>
            <a:r>
              <a:rPr lang="en-US" sz="1100" smtClean="0"/>
              <a:t>Each group must do their part by understanding the vision and where they fit in.  Everyone must come to the table with ideas and funding.</a:t>
            </a:r>
          </a:p>
          <a:p>
            <a:pPr>
              <a:spcBef>
                <a:spcPct val="0"/>
              </a:spcBef>
            </a:pPr>
            <a:endParaRPr lang="en-US" sz="1100" smtClean="0"/>
          </a:p>
          <a:p>
            <a:pPr>
              <a:spcBef>
                <a:spcPct val="0"/>
              </a:spcBef>
            </a:pPr>
            <a:r>
              <a:rPr lang="en-US" sz="1100" smtClean="0"/>
              <a:t>Must focus on modal connections to ensure a smooth, seamless connection.</a:t>
            </a:r>
          </a:p>
          <a:p>
            <a:pPr>
              <a:spcBef>
                <a:spcPct val="0"/>
              </a:spcBef>
            </a:pPr>
            <a:endParaRPr lang="en-US" sz="1100" smtClean="0"/>
          </a:p>
          <a:p>
            <a:pPr>
              <a:spcBef>
                <a:spcPct val="0"/>
              </a:spcBef>
            </a:pPr>
            <a:r>
              <a:rPr lang="en-US" sz="1100" smtClean="0"/>
              <a:t>Be good stewards of limited transportation funds.  </a:t>
            </a:r>
          </a:p>
          <a:p>
            <a:pPr>
              <a:spcBef>
                <a:spcPct val="0"/>
              </a:spcBef>
            </a:pPr>
            <a:r>
              <a:rPr lang="en-US" smtClean="0"/>
              <a:t> 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797161-1E41-49DC-BA3F-5A05F62B347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Industry – Public/Private Partnerships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Private Sector – example – unsolicited bid – SR 54/SR56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All Aboard Florida in SE Florida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We must move at the speed of business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Use alternative contracting options – Design/Build, P3, Unsolicited bids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C75C56-4D79-4C8F-9473-13506E3649E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Customers Driven :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Movement of Freight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Consolidation of Back Office Functions for simplified fare collection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Managed Lanes – Gateway first managed lanes in the Tampa Bay area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Premium Transit Options – BRT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Tolling Options for system expansion</a:t>
            </a:r>
          </a:p>
          <a:p>
            <a:pPr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48CB98-E5D3-4556-BABA-5314C8C0EAE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pen slide bas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lmbas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m base 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DE16A4E-86B1-4B7D-A352-BDCD882E3263}" type="datetimeFigureOut">
              <a:rPr lang="en-US"/>
              <a:pPr>
                <a:defRPr/>
              </a:pPr>
              <a:t>10/08/2013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5C95ECA-AE44-4160-B221-9538AADE49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5" descr="Go slide base.png"/>
          <p:cNvPicPr>
            <a:picLocks noChangeAspect="1"/>
          </p:cNvPicPr>
          <p:nvPr userDrawn="1"/>
        </p:nvPicPr>
        <p:blipFill>
          <a:blip r:embed="rId7"/>
          <a:srcRect l="-2" t="12299" r="11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7" r:id="rId3"/>
    <p:sldLayoutId id="2147483668" r:id="rId4"/>
    <p:sldLayoutId id="2147483669" r:id="rId5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oogle.com/url?sa=i&amp;source=images&amp;cd=&amp;cad=rja&amp;docid=i0y879p0nOFwNM&amp;tbnid=xoqzl3etNW423M:&amp;ved=0CAgQjRwwAA&amp;url=http://en.wikipedia.org/wiki/Pay_at_the_pump&amp;ei=URxUUp_mBIjm9ASdpIHIDQ&amp;psig=AFQjCNH-PUoYUlyXgxqBLVcHR59xeWc8pw&amp;ust=1381330385168913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www.google.com/url?sa=i&amp;rct=j&amp;q=&amp;esrc=s&amp;frm=1&amp;source=images&amp;cd=&amp;cad=rja&amp;docid=hBjns_55ioUWVM&amp;tbnid=HRATe8wLawaoZM:&amp;ved=0CAUQjRw&amp;url=http://la.streetsblog.org/category/issues/gas-tax/&amp;ei=HRxUUoncMJTO9ASR9oCADQ&amp;bvm=bv.53537100,d.eWU&amp;psig=AFQjCNE-fT7wdtJrrrA1GHcmawp4rlvhEw&amp;ust=1381330324667993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oogle.com/url?sa=i&amp;rct=j&amp;q=&amp;esrc=s&amp;frm=1&amp;source=images&amp;cd=&amp;cad=rja&amp;docid=e5C-57iwLXlRvM&amp;tbnid=pCpCjNSuiZe6nM:&amp;ved=0CAUQjRw&amp;url=http://deeplearning.edublogs.org/2013/01/23/panacea/&amp;ei=eAhUUuzNM4PW9ASi3YAg&amp;bvm=bv.53537100,d.eWU&amp;psig=AFQjCNEiKmPQMdb6yXDm1JX24b8cDDmsQQ&amp;ust=1381325178321434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www.google.com/url?sa=i&amp;rct=j&amp;q=economy&amp;source=images&amp;cd=&amp;cad=rja&amp;docid=D55Mc-SreH7eOM&amp;tbnid=_odvkIgtVRdNLM:&amp;ved=0CAUQjRw&amp;url=http://www.accessnorthga.com/detail.php?n=260939&amp;ei=5CWdUb_fN4aQ9QTB94Bo&amp;bvm=bv.46751780,d.eWU&amp;psig=AFQjCNG_3hmBgZPYxnmAA8EXOo2q2orcdw&amp;ust=1369339614549266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hyperlink" Target="http://www.google.com/url?sa=i&amp;rct=j&amp;q=tampa+port&amp;source=images&amp;cd=&amp;cad=rja&amp;docid=YtEwvgLxVT4EoM&amp;tbnid=LoZqbI8CRgCM6M:&amp;ved=0CAUQjRw&amp;url=http://www.tampabay.us/relocation-information/port-and-airports.aspx&amp;ei=6ximUbmzHpLc8wTxwYDoAw&amp;bvm=bv.47008514,d.eWU&amp;psig=AFQjCNFxnu44xSph_xJ7cwtQ93dSDKhA1g&amp;ust=136992620669756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hyperlink" Target="http://www.google.com/url?sa=i&amp;rct=j&amp;q=&amp;esrc=s&amp;frm=1&amp;source=images&amp;cd=&amp;cad=rja&amp;docid=FgY1CN3_Zc-aPM&amp;tbnid=2UVLEZyOVQha0M:&amp;ved=0CAUQjRw&amp;url=http://web.inxpo.com/casting-calls/bid/107369/Social-Business-and-The-Millennial-Generation&amp;ei=hAlTUtGsLILa8wSYtYEY&amp;bvm=bv.53537100,d.eWU&amp;psig=AFQjCNHKvOIil9MJQ_aWvf7QmrRIpFDS_g&amp;ust=1381259986483019" TargetMode="Externa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oogle.com/url?sa=i&amp;rct=j&amp;q=customer+service&amp;source=images&amp;cd=&amp;cad=rja&amp;docid=wNh-KmZrV52OBM&amp;tbnid=VUAdv-y5K9qOnM:&amp;ved=0CAUQjRw&amp;url=http://michaelcarusi.com/2013/03/31/hewlett-packard-customer-service/&amp;ei=E1ueUZz6OIvc9QT4_IDYDw&amp;bvm=bv.46865395,d.eWU&amp;psig=AFQjCNH7Rfh8_QYkPDXa7wF4t4vNQWYi6w&amp;ust=1369418891474114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google.com/url?sa=i&amp;rct=j&amp;q=&amp;esrc=s&amp;frm=1&amp;source=images&amp;cd=&amp;cad=rja&amp;docid=FgY1CN3_Zc-aPM&amp;tbnid=2UVLEZyOVQha0M:&amp;ved=0CAUQjRw&amp;url=http://web.inxpo.com/casting-calls/bid/107369/Social-Business-and-The-Millennial-Generation&amp;ei=hAlTUtGsLILa8wSYtYEY&amp;bvm=bv.53537100,d.eWU&amp;psig=AFQjCNHKvOIil9MJQ_aWvf7QmrRIpFDS_g&amp;ust=138125998648301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hyperlink" Target="http://www.google.com/url?sa=i&amp;rct=j&amp;q=federal+government&amp;source=images&amp;cd=&amp;cad=rja&amp;docid=vjTgJcXC-1RhhM&amp;tbnid=BZIVlWey7VSb4M:&amp;ved=0CAUQjRw&amp;url=http://www.carestream.com/us-government.html&amp;ei=2widUc75Jofm8gS4lIDYBg&amp;bvm=bv.46751780,d.eWU&amp;psig=AFQjCNH4rvGBd7AmAT_SsYj6mVPsIIdXTw&amp;ust=136933222957509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oogle.com/url?sa=i&amp;rct=j&amp;q=public+private+partnership&amp;source=images&amp;cd=&amp;cad=rja&amp;docid=EPLpn-GPnnaHlM&amp;tbnid=4Q66TI897TU4SM:&amp;ved=0CAUQjRw&amp;url=http://www.ctariders.org/HB4502.html&amp;ei=tB2eUeHQDIjO9QTwloGIAw&amp;bvm=bv.46865395,d.eWU&amp;psig=AFQjCNEXaVjkL-P4e7kTYxL1-vWdshskIQ&amp;ust=1369403109811055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www.google.com/url?sa=i&amp;rct=j&amp;q=public+private+partnership&amp;source=images&amp;cd=&amp;cad=rja&amp;docid=WmBXk4xDDTGNgM&amp;tbnid=8PiXYAIcv4jbDM:&amp;ved=0CAUQjRw&amp;url=http://www.vijana.fm/2010/08/10/getting-off-the-bench/&amp;ei=cB2eUeOZF5Kg8gTNkIEQ&amp;bvm=bv.46865395,d.eWU&amp;psig=AFQjCNEXaVjkL-P4e7kTYxL1-vWdshskIQ&amp;ust=1369403109811055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C00000"/>
                </a:solidFill>
              </a:rPr>
              <a:t>FDOT District Seven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188" y="1376363"/>
            <a:ext cx="8174037" cy="628650"/>
          </a:xfrm>
          <a:prstGeom prst="rect">
            <a:avLst/>
          </a:prstGeom>
          <a:noFill/>
        </p:spPr>
        <p:txBody>
          <a:bodyPr lIns="45720" tIns="36576" rIns="45720" bIns="3657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District Secretary Paul Steinman, P.E.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9532" y="2240868"/>
            <a:ext cx="8496944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5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Regional Transportation Summit</a:t>
            </a:r>
            <a:endParaRPr lang="en-US" sz="5400" i="1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8038" y="4833938"/>
            <a:ext cx="55086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October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4" descr="data:image/jpeg;base64,/9j/4AAQSkZJRgABAQAAAQABAAD/2wCEAAkGBhQSERUUExQWFRUVGBYYFxcXGBgYHBcXFhQXFxwYGBgXHiYfGhkkGhgXHy8gJCcsLCwsGB4xNTAqNSYsLCkBCQoKDgwOFw8PGikcHBwpKSwpKSksKSkpKSkpKSkpKSkpKSksKSkpKSkpLCkpKSkpKSkpKSkpKSkpKSkpKSkpKf/AABEIAL4BCQMBIgACEQEDEQH/xAAbAAABBQEBAAAAAAAAAAAAAAAEAQIDBQYHAP/EAEgQAAIBAgQDBAcDCAkDBAMAAAECEQADBBIhMQVBUQYTYXEiMoGRobHwB8HRFCNCUmKS4fEVFjNDU3KCwtJUk6IXNLLTJHOj/8QAGgEAAwEBAQEAAAAAAAAAAAAAAAECAwQFBv/EACYRAAICAgICAgICAwAAAAAAAAABAhEDIRIxE0EEUQUiFGEykaH/2gAMAwEAAhEDEQA/AMvirsrsGC6DnBLbCdY5e/qaO4V2ffE4i33aqGuW1yhiMoRA0gkAkTEgeA051Rqs6CTsfn7/AD8KveD8afCm1ctqjMbJttnGYEJc0OhEGCIJ6+7zaSa2R0W79jbtpGJa1ChjcIe4YyqILejEKAxn9o71e2fsyZ0tOcQPSAIyoSqA+mJYuDB11A3bxrMDt9eBeFsQ/rBleDmABBAubET4SY8aJxPbrHADD4e0vdovdhDau3lKL6KkEE9CCrSRA3rWGHHJ9BFNvovsb9n10sv50egVU5bYJ3ADZQ+iAanoJPKku/Z5cZZDDQg/2TaGMpKwZaZzb7QJqqtcT41d1y3EzmWCYPKDOhkuZ93jVhiuHcXdiUuYy2pIyoBhlyqc2khphQF5Tr1218GLpIhqSexcR9l13LJuBoJP96ZnnlhgW8fOvL9lzKpBKkGBM3ZmdCIt7fdVaOx/GCNXvsBIAOJNvY8hbuDQ6RrXk+z/ABjf2mDW5/8AsxF95/0nExSfx8f0x7LMdhXBCM9ok6BQzkmNQxzKf1fLrRNjsZetgIBaJ0MzqAv7RTx2O+/LTGcQwTcPxlsmzYsXMoa0ocBdXyEuMxLSGykAgnflW1xGG483qjCqAZE5WaJMTL5ZjppU/wAPF6sn9mNfsjfIZQEM5VYZomCWEkj0h6X41C3ZnERJRSrRuwIk6AaxE1L/AEdx4qwNy0GJWCO4EAAyIKtvIM/s+NCnszxth6WI33AvWl0O/q2gfcal/ExtVsqpFRc7I4+3ec27CHNyDpIUjLmE89Kz+MwNy2QLg9PIWIBzeiXZfgVM/fWwv9ieKMwzX2I0P/vGHmNAJ86o+0XYzEYaz32JuhhmVCe/uOfSaOc+B8Nafggv8VsVMzOGvFH7wZvRYHQwZiNJ2Pj4U/A8PNzWQF3LGQF0iTy5x9Gt5g+yd3u0a3bshWVWA7xJ9IBphoIPgfEUBf4X+SlRctZFB9Eh1ZTvuQSJBJInb21zZJzV1Gv7KSAMNYk5LeschA0AJOwA5nU9PGjkzouYLmMgaAnWSN11B0j+Wj7fHbNk+iilyDqCwjMIPqLqSOhETHUBq9qQoJVFXlpac89vSeueP4+eWpPRPOnS2SB85AYwBmOoy5fRY5WZ9vSywADv7qzF2LqybbC4rHTaRDesYJAXNoDvzA2qwbtKzjVQyxGtu37RDE6VPgOOEXEBtiJHosiAESNNNt66cf4zi1szlkp7RlMWzektxWUBZUsOYbLInf8ASFEWMeVw3L0r0akSw7g8td5MCuicS4YrlctlF/SYFjD2wwDZSplH2PtGmxBHDuGJZuNlsqbLAETldluEhR/aEyCpG0eqAfHt/h0q9E84s5SLg3JMGeQ1I8ojz86LvY9otmZUh4A12fLudRtoJ611LFIkELYS6+UfmvyeyjQWC55eFKg5p100k/rCYo2HYrbwmClYjvXsQogZgBbIIM69N96hfFSuzak9oxXZDiqWsT+UOjEhgvon0tbN8wJIXZAPfzqibGFjOx1MHeN/ka6Hf7DLfIOHWxa3Z0tXQ6hhZu2wYA9EHvDzOoFZnHfZjilQupW4QBKB0mY1VDsxjaY28qp4dJekJEPZ7EIxuSGLrausp1gZbVydiJIbJEbEHaqRcSQmxDCCZ35DUnXfX2zRXZy6VN8MSCuGv+sCIJXLrInQ1e9guCWrz3e8gG3DI+Y+sDAGWYO06gzznYT47SijOTStsns9pGw1+8U0YzbDCJRVfNoCIYzsCRInXURTDG2sqk5u8LXGYgzOZm0IO3XQ6zqRpV/2s7Hm3YN5bly/du3BIALZVYE5YUE6ABQdNuUxWDGHZHyvmRokKyMpjyInWNNNdamWF00y4u0dN7JdrzYs3A+ltEa4qrlVi2phSxkzrpDV0PsvxIX8JYugFRctq0GJEjnGlcNweCv3Fy2bTsxBAJtu6wdPS9EiIJnzrovA7+LtXDa/J7hsgItv80iBba29tVWTMiJ06Gr+MpKPF+jW+JreKXAb2GXT+0d/Yli4J97LVnNYnH8LPeIzJaT0boObIs5ntwCJ19BW99Q/0MvTDfCujZDyUcnsYvOdFywAem58tdekAmr3gbW7KNirlhb5W4tiwjGFa6wzuz7iFULy3Pkay91MisEOVig5zqcrb9QdNPOtJh7Yt2uH2SBJtX8S0frXrkKT/ptxPjXmY8aVyXo1LnE/aFihoqYK3G35p2jxGZ1HwqG39oGOuT/+UixGiWbe3+st4iqPEWgLrTyaBpOwA+QqsF0q+Zd9QfHwMVph+RJyqQ5w/W0ae72txjb429/pFlflboDEcfxJYMcZiSwkA94ARMSBCjeB7qhOLH14ihLYDu7dAxHmYUGvQujljbdM6R9mPaK9ca/ZvXHuG2bbKbhlgtzOCC25ErInaTW6vLmGoGmgPpdeYEVxr7NsYRxG4uvp4fTztXE+5mrsHeb+/wB4j7qRt1oExXA7Vwg3EtOV2LWgxGs6FmPOiBhV6r/21qPvKTvKpIjkT9yBB9EjmCi7HmIE/Rp3cr9Kn/Ghzd0io1xWn1y0NKg5BTWl+gn/ABqNgoII25ggEEe7SDrQr4moTfnTrTJ5Afavtrh+HBWu2Wc3c2TIiwSuXMGYxlOoPjr0rD477V8NihlfC3URtGylDp1CkasNwdDy1Bg2n2pYPv8AhrP+lZdLgjxPdsB5hvhXF7V3TmDI0IPn020ikWto1/EMGcPdnMLiXALlq4vq3LRjK3geRG6nTpPv6VRNXYCff7Kfg8aHwLYe96LWg1yy4hoJMlZU6iWg8wH/AGFoXg/YS9eV7rhSSB3JcobczqXBYEiNBoROpGmlqVIlxTdh+F4tbecrTzPWI6c6VMaItEkBizNHOGAIHsAj2Ubd+zF3OYXMPh7mcEC2GKi2QSQcogsGiGEaTPKjrX2ay0tjPYuHuGDzjMw3/Gmm2RKCNE2IJFphrDZf9Lgqf/IWz7KPwOBuuhhWI1GkbrIjXnUFjCWLaqpvXdABpZYTBkHWaOTiVlf77EexY/21rzdaOeOP7KHtViLV9GsuzLiEAYBkYZSyBsrHYBlBA5SoG4rK8FtXbgBtWmvQqkhbZeAwlS28Tr09U1teJWsBfcPd/KWIAGziQDIkqoOngRvVhgOMYOwgt2hctIIgJbZfASVAJ9prKVs2UV1YB2S4ZikxNu49hrSAMGJFtAAy9A07hetascOu96f1DsZ5AyNJqnx/H8Jih3Dm+2b0gqW7gLZQT6wWDAkxPKjMHxlbSJbtByoUZQ2VjlIkeqxaPMfKkrRtxhx7FvcNcQ1nC21Z3/OZigJQ7tmT1iYG/wB1Oa6ywD6M6yrZoCxJIzbbD2igeNdulw6uXYWiRlHeLcIS4VzBmC25IggxIDBWg6E0Dgu0eEs4PvLV2wDdLMIIUD0iTCmDJcsxnYt4AUl2TJKrLbFBXc3IvEHcBoUFdzoCRpEiY02kmW3cailHNlcyLlR2b0lVoOXNEiYBjwrLW+2uUQt9CNTGhknmTzqdftABjOVIiSMw0OsAyYkc+XQ1bpaZCUmnJGl/pjOJykjwuuPjNOwwW6WUZ0ZVBE3GYGZ6naF61k37UDEABXEbwrLB6H1tY8KM4XiHS5mM5cgEn9lwY309Y06QlJ+zVYK2xwzi7n0LxALNpEFQJJhpql7hv1m/7d7/AOuheM/aEcJiCndEq6SoaQBcR4YlgCAuQg+aj9ah/wD1Ovf9Ofc3/Cstm7UfZyZOMEEpdTMNxGhXxDHeAPGtnxK0BxIpysYbD2h7Ldtj8bjVisVhS+IFtIygqIjUywDecTvXY+0HYZruJu37NxFN2A6urRKjKCrIdNAOXKuPHFVcfY/RUYDhAG2xYsesnXfl0peN4FgqlLTP6QDC2oJiDr6Wmhgk+ynjsHjdhi7Y5b4k8/8AOB0Hsqu452QxXod9fU21km5bS9cykwJe2zscsc0BiTIjWn4t2VHum9FXiuDXTJKXF/zFdPYpoaxZIDAxzHwOvvA+PStpwrslcaypTF2LtthKv3LPImJnvQDqN4pL32cXGJZsUonQ5bGnTndro30zNJqVoxvY45OJ4fqyX0MGfWss428UrtFkkxHT5EfjWT4H2Es4W53ud7twBgpYKqrmBBIVecSJJOhNaizcjKY0gj4H8KrpDk7Z5xB1O/jG2h+6ozdQfpL75olz1E+dRPi42A9gp2TVEIuA7SfJWP3U3um5KdTMbGD5+NTflpPWka6DuffQTQK9h+YUebD8KYMKf1k9mY/KKku3Ry1qLvW8qQqJjg1A9IgiVkEby3Q+c+yvcK4jhbwY2CrhHZGISIdYldQNp/jULW5B8j8jTmzuws2iQxEu/wDhI2sjlnbXKOXrHYSUWnSKvjfZOxxDEL6BUWW/PXVhc0a9wIHpNsS36I9GZYgaYras2wFUIiiAq6beVPt2ktILaCFQQB+J3J5k9TQGOXNpNWkYzmCX+L6+iojzNQDFl9I386hxShRoaEF4zpNaHP8AsywweHVmIKrpvPnrvU+P7sOVW2kDT1R+FVfekagkGrC6w3O51Pt1qWTY8cPt81X3D8KY3C7WWQo3A5dNeVO/KxyA9utMfFSN+vQUgTYO9pLZsMqgFb9qSDyuFrW3T84Kms3u5i4NO7JtXByNoklSfFCc08lZ6r8c8Ya436htP/27yP8AIVbImZr6xMhGjrr3ZHuBFWjaLB+0dkOrOQsBStwFQ47onVih0bu2/OQeQuD9KuS4/BXcAblvvCtm7Nu8LZM2mOkx+khnbUMD1gntnZ3hpMq/90e7YHcgAFffbKmfOsZ2r7OKGiC2WbJGZRKqgNo+kRJ7plWetrwqMjV6NoqSjbMRh8JxEsoFzF3F0ChboCOo2ynvR6JERHKKgxdjGoMz3sWqzEm4pWSJyyLh5cjU+C4ri8DdOHRmZRDWxkS4cm8JmVo2MgaSsxU3HOO4prUXrT20DZhntC0C0BQxKWxPo6a+HSszbtWit4fxO4qKq4u+g1VEBMEj9BVUwNxEwNd9DG54ZjsXgVJusueDHetaIhcoaWU5gddp15A8uVW7a5pZ45nKGmeUSKscHawrOve37wXnkt5m35ZsoHvpNN+zr+PnjhTuKlf2dOwXH2xLX7/craDW1DsPSN1AHIUQR6RiSFiZEmBVX/6l8Q/6N/8A+f8AxqThRAudyoJtFbSAkBSWc3yS5WdQluCBpMDaTWg/owfQFUlZxylbbOY2sbba56oW7m0uTlYPynLvtpI867T2S4hdu4O22I1u+mHMAGVdhqBpMRXPh2X4eky995kn0iRMzJAAGlaf7O0vHBZQoGS5cWSUMzlaRDjT0j7q5cSp6OqbjKFrtejXm5THeapuOdoLeEKDEHIXnKNCTliTCkwJIFVb9v8ACn1bomRuGiJE7c4mPGK6DlbNat6BSi9WSbt7hP8AFHuNWnDMauLt57Sm4gYiRA9IDUasDMN8aYrB+3eOuWsDfe0zI4Cww0Im6imCdjlJ15VzfsXicQOJ4fvbl5gxcEXLpec1m7GhY8x7Ire9seCMcFiiLbL+ZbQsgX0WV533JUDfntXN+y7EY7CxbylcQpJYoohgVyjWNZAFS5NPo6cOOMoSk5JNdL7O1F6ZmqT8mbm1tfDMXPuUAfGheLYuzhbLXsRecIsSQgWSdAFBlix5AfCqOWrCQKYzjaR5bn3CsJe+2vAKwjC4hxPrOV94VnIPlpW7wHa3D3MEcXbaLAVmOVQpUruhUbPMCJ1kcjNFj4jkwznZG84yj3tAqa3w5+ZQe0sfcoj41zjtP9ouJusowTrYSNWuIGuE8/1lC+WtMwna+/kHe4m+Wj0ipwwWfANh5jzNWoNkOcUdLvYYKNX9I6AQoGvMzJgVNhrYtJlt5mJ1ZyGJZiNWJA3+Wg8uaWe1twkxexBX/LhPmbQ+VN/rVjRfGXEOMPGoKYfvZg7HJkiY9k1XiZDyJnTYMbN7j+FAY5miAjfut+FZIdrrv/UYn/tYP8BTh2tuf4+I/wCzg/xq/HL6IfH7LG9h3Myr+wN88tQ2uFQwaLoIM6l/w1Gm21AY7tVf7tu6v3Dcg5Rcw+GCk9GKvIHiKhwXae+UBu3yLkGQuHsso1Ox7wTpHLrT4S+i8eTxpqMuzQd2P1G/db8KYdP0W9zfhVP/AFhuE/258vyS3/tv0252hu/4qx44Q/7b9HB/RzUi2N39l/3W/CmDEa+q/wC6/wCFAcP7Wgtkv22TkLiQ1tidBKtDoT0MjxG9XVtw2sqF33k/D7vfT8bDSIsXbz4a+oBlrVwDRiZ7tojTrFHcFxvd4ks8he7IJgxPek7jbRp16UPoxAVS5BBA5SNiRu0HaTv7Itbdu3bVmxN1UVCJScsEgMAQNyRrpJpSSiqZpjTu0HnG/ny1oZsyBSIj0lYlD1iGYH2dKz/aPs+lwG5jrisrNbi26gIpQvk0UgkDvHmW11npUHEftEtqr28EhJVdLhUZRrB0aJgRqebDSsVxA3L7l79xmJ8foAR0Fcz/AKOqU6LXD8VGFuRYAa4QMzrkOUHZRuLYgbATtLHSpMTdvYhWFy+tu2i3LjM4DjKBqrNckQdRvAjaq/BKTCqJgbcgBzM6R4mpeNf2VwMRcLWyrL+iVHpFSYmRCkRlAgRO9HWyIu3RzHj9u3ZxN22oaFY5YYQAdQAI5AxQGFxCrcUtooI0gmdtK1PaDgWJxF7MQpCJatq0BZW0gUEgbkmT7ekVCnYO+4ALqBM+qT4daSOjkjScOZ774W+Hy27feXFtADdrlxN52ygaGYk8jWs/LGqj4BwFsPZW3nzFZ1iNyTpvprVr+Tt+t8KtaMGywvYYDxHur3YMZLd60QJt3TyGzoAJ03lGq3FnOpI18qz3EMDdW4XUwGiQrQTE6HLrHOs0qLtmkx/A7GJGW7atvGxKqSJ3gxI5e6shxHsVYF0qti2VBQaJJBYDU6gRqfh1oIcQxJfW7etxsFLbHYyzeHlRFlrhOZr13NIJLQSSAADPPQAeyqqyG9DLXYqxnQdzZhmRfVYn0rgU67AwQeY3G4rZcI4Pbw1s2raBVDFoA5sFn5Vh8Zfe2QwxFz0GDD0Tow2Omh+tNKd/XTExEsTHrNl11jcJTqgT1s2HabD58HiFiZs3PghP3Vx7g+FbvrDhdO9tmQBsLima278exbShYajUZQdGHl0517gXClBtqYHpKNOWv18aB8joxnWPhp8BXNftOuNicTh8Empg3CNB6byqkzyVAx/110S6igS94Aef8a5djL6Dit2/cHomRZP6uXLbQ+yCdf1ppMZi+KdmLliRcBKkkEnKdmyllKkjRiNNxmHsm7M466mFxOFk5WuWXPgU7zNv1yof9IrdY/hsYS4boAcK5gQdwFUnLzYkR4AcorG8Owzhr8IxBeJA29Fh75n51lJyr9ezowyg5Ly9EmGxhRSAAQdZZZIidN/E9OVEDisiMiR1ymfZ6X3UG2HubZHHmv4U+0jqR6JkEHVW5HSpU8x7Esf4mS7fX/QtMSZiBp5ijcPcnlr5/wAK9hOMOoKuFg6gZDvrMmRUj8aX9W35wR/urqWWZ8+8OG9EaXnDSF2Mj0uYMj9HrFPuY0lizSWJJJJ3JOp2qO9xxAPVX2Fv403DcVtsQGHuLGfhVLNOw8EKJ7l4xIUmelCXOIhSMyNHjl18jPxrX9n8Kl64CEBWI8tPKn8c4LbE23j9ccyI57bHatPLOiFhgZNuPYf/AALk+Fzl7qgHGLOUApdnmQyidehUxpHuoDGMiXCJA292v40K+KB5/EVxP5WZS4qJ9Hh/D/DnhjOeWm/WixxPErbMMgdV0PpkMdN9VA0mIEVr+zvHEORGnmJCkxHpajpAO1Yju5GkajqPxrSpxBAwAKmCSCCJ1Ur99Yz/ACWaFJw7D5H4D40FcMt/6NJ2k7VC3kTBXNCAXI0gkaKW5GP0V1115VmMRea6c1xs7MZJOmpM6AbUPhsI0hACX5Kok+4TOlWdrhcCbrRG4UqSPBn9RT4ek37Ndadqz5uSp0AWgSwVQSTsAOYPIDzG1HWsCBrcbn6q6mehYTr4LmPluK/E9p7CXks2zlLmCwUlSpkemxIZxI/yyPVqxucWVP7LVo1uNv5KDsPDaixVXY44lgMoGRZJAjLz0920mT41JwE95cxSESFwxHtuEEn91d+RqpDPczEEhQMz3JjSd8x9VeWc+SyZIH7A48W3xUFSGsvBPMyQmWf2o06CeVS+i4o2eHsDIn+Vf/iKlFkUxHUAAHYAD2aVIHFaLomxIFOy+VE8OwXfPl2AEk6adPeat/6rJ+s3uWk5JFKLZFhg5EmfKm4rhmbcxVhaBikIoooqrHBkiNT40Y3BVyxA8KLs2dZoqBT6CrMnxLgIymPl86rsNwPKNg+wE8q22ItihEwwmaZDiZx+Eu+glQOmlOfB90RJO0D+YrVW7dC4/CKwnn+FAUUNy4irp10rDcVxRs3xcbUSTtz3idh9RW1u4TMYPnFV2M4erAhlDa6SJik0JGbu9oGxQFu3bCpmzMEDQWHNixMR0+dEvxu9YVbWc5VAIBg6HpPjNXOD4XrqIGw0+AijMb2HF9R3noEeqzb+xdyPA6VKVFPZkv6yNEyh87a7+ylt9oXfZLR81P3GrBPs+yg5mJHPxFWXBOz9tWUGAJ2JmY6iq4sh0Zy5x9hM2rf/AJj5NSYPixvOEGHEmf70gaAnWZ5A10XF9hbV2NIHhp8qrOH/AGeNh7+fNKCSOpkMIMbCDT4gZz+q73SIwpKn9IXrZHLqk862fZfsamHWcpDNBIbKYjlIAnWfKrrh1sIIGsmTpGp3qx70LT6KTI8FwtUOgCjoBFD8W4BaukMV9IQZ6wZg9RRn5XUi3ZpbNU0YrjX2d2bpLAFSSScpI36DYViOIdjQl1gtzKoOgJuTsN/RPwruJAIrEdoOHnvQdMsa68p2pqmLI6RiB2RhNboG/wCkdx5rQ1ns7ZDAvikXb9OSY5Qok861VzHqiEE7a6xtNY7H4/vLxAYNB5dMo9hE1MkjFNsurvELduVsFnQ6nPIBPM5YBYbesSB0peFYZsVdCGG0aFIOWQNFhSMqzExHxqhfFQDl1I3308TGw861X2cX3Ny7cUqv5sKA2zS+rEbwIBgbadairGjCcc4VlxtoKCALhIHRSocD3hq0VvDKqG7eYJaUwSRm9L9RV/vLv7A0EyxA0JHam8tjGE3AWm0pBWNS2Y7jUAjmCKoH7zEsrXD6KDKiDRba/qquw8TuedQno0avsr+O4vEY05LY7qwDmW3mks23eXX/AE7kc9l2UAUd2W7KvZuZ3ueBVRv4Ek7aVe4PBADT5VZ2rcU0Dk/RPaOlShqjRKkUVoiKLXhPGe4UjJmJOpzRygCIPj76sf62n/CH75/41ngKflpOCZak0bAXdIpuekNvWkNWImV6cHoYvSrcp0Fhp1FNVKiW5UgalRVjjaFBYwETR4aoblqhCZmThLjk5RtzOg9pqXD8JUMM7FieSDTTmXb7hV6MKG3M082NRTonoitgKIUAeW/vOtE2MOCOVQTDUXZuUCTK3iIIaMukbxWUxqsbihJzDUwuwreXgDvTLVhRsBVXonjsG4dauMil9DVlcaNN69mrxWamy10C3gBtUN28KnuGJoVrZbkaolirdqa1cqLuYrwpCWgt7+hNYji/aAOSCQANP51pMRi40muI9u8e9m8yKdyXnzJ9hP40m6K3N0W+Kt55VX35z5+/ehsF2eNmXcpB5tcB319UQTtt1rn97GsxzMZJ50xcRFQ5Wi1if2dF4pxfBhCltnvNsDlyIJ/VQaDz3q77K4u3mUZAVdUXXlNwiNNSWcKsD21yJOIHr8q1nY3tO1lwwaCugJAaAdRodN/cYqJSaQ3iNX2vt97jru0IVQAcgiAEewlqhs4cADSpbFmRJmWliTuSZOvt1opcPUR2RKWxLVujAKjtJRCCtUibPKPKpTtTR9aU5apaHYs+NOpAKX2UDNs6VAy0fkqN7NUU0A5acqUT3dOW3TFRAoqQU/u6aUoChRSOKWKaaBsVDFSB6hzUoNIix1y0DXhpThTCaYDi1ezVC29e1oEFI9S5qDU0/MeVKikwkgHemaDaoXukU8pNAEGIas3x/tEuGUs85RvAncxpWgxLQK512+xZyZIBDbg/Ci6J7ZRf1t7xy5uFfWIB0MREGDPjWO4/jWxFyY0XQeI3/jVgcAJgnfYExPkJ9tG2+D9BWTkapKJl7XCyaOs9nprU2OEiKPsYEDb+XyqeQObMzY7HK0ZqvOFdmLFkghASOZ1PsmrQWo+vrx99EJa0++hbM3Jscg+vrSnkdK8q05Fq0Khyr8alUVGtSKaYEgavU0GniPbTGKDS0g+v40/MPD3UWAXZ7SqpK5zKkgyCINWmH7QTzB9v41yvB4kMoFxWZh6MssjKNvSDBtPGQPLSrPB3UYHI4UrHrMbcgztmDAx7KzUxOTR1G1xRTRVvFqedcwtXXB9B19jL81Zh8qI/pfEqdUkdYB/+Jmr5IFM6ZIOxprLWN4ZxK/cBJtlOhadT/lMNHtqxw+OxIaGyZeuY/IirNFKy7YU0UF/SpHrLPl+Bp9jjFlmyBwH/AFW0MdRO48qCbCyteVKeKeopjpMiOlM2qd1oe4IFAmiLvhUqNNBB9alDxTJC4qZNBVecRRIvejSKQzEXda8caAN6AvOS37NVOKxeaQOVArLHH8Tyid/Kua9ocTcvMxQ6n1Z2GsbxFaS5xDffodtNdqrls6zGns2mspMaKPhnBWT1znY7tJ08FB0A8RFWq4WB9/40YlnnHnt7uc09k6/WlQMHFiI+/Xz8qdkqZVk/H6PnSrhxt/P40UIYtvr9e6pWTn8qeloDT+e3OmgR1P14fWlAqEj6n7qseC8EbEMYJVQNWgHXkNSNTvUXCOCPiLkBmAEZmnYeXU7AfhXQcJhFtIEQQo9vtJ5mk2axjfZlsT2PKqW75YH6ysNPME66jlvpVG1uDGh+uhq+7QcdznKmqg/vEaT/AJRy9/SqNdfPxPnVRbJlXoQCnafX140in4fD4U8eX8vD21VkiZfL5fdSZj0+vdTivX6MfDlTM7dF99KwK612etgEEsRy1IgePXzijrODVRoW9tWYtqaabK10rHFdI4LZXXcBbbVlVvZUZ4Pa/Rz2z+w33GrM2B1qJriDnPhQ4x9j2BLgb6a2sSx20bT5kiKktY7G7Qhg6tAgj3x7aOtGdh8KlL5dz7Knxr0aKTQ7+kmA9JI66z91L+aur+dUBRuxygL4ywge+h2v5qhxWCt3lC3rYdRMassE8/RO45E7U3DWhqbvYvBuIE3XWxezWV9Vm3ZvC2xMp+1C1p7PFY/tBl/aElfbzX26eNZG12Nwb5oe7bJjJJDZD4Hdgeh260t3sxxCz/7bEd8g2DZZ8ocn51hco9o3Ur6NtcxGkzodo5+6hMTiawtntVfsSMRZZIOrBWVSfFT6M+II9tXnDu0CXxKn0huv4dRVqaYNhz3T1qS25IidarcTxDKYOvSks8WB6D21ViLUGKE4nxHIsTqYoHEcYXrVRddnaSZ6Tr15fH3dalyGkXVnjYiDrp9fCqvEY0sdNB9a0Ki9alW39eH86z5MqqEVNtJp4t+W592tOC6/P+deFSM8yDn84ryp759s6VIFNJ7v5eHtpiPBfDlM+G+9eN3TXTbf6+t68XB0AjQST4+Hu1qEW4/S26x1+vjTGTE6fXP+c0TwzhrX3yJ5seSjbX8Ode4dw9775LY/zE7KOp/DnNb/AIZwtbKZV82PNm6n8OVTJ0XCNiYDBJZRba6eJ3YxqSRz+7QVT9peN5QbaHX9M+f6A1kHqeW3WjeP8bFkZFP5xv8AxB5+fQfRxbvPlv8AXjPOalL2XOVaREdZMafXX63pynrTgI+vlS5fqPZVmAk0u/11pTb38tPH6/GmhD8z1+vxp2Auf6/nTvZ8KYEj5fXWnd14fOixiXcUi7kk9B+ND3OJtsoCj3n302zw9mq0wvCFXU6mtrbOKirs2blw8/M1aWOHqu4k1YiANKbceapJDIQ2kRFIV8KdNTWiPCqsVAhsA03JG1TXuI2gYnM3S2C59saD2kUO+JdvVRUHVzmP7qf8qVhRIfKvHiPdfphfMgH3b0N+Tg+u7t4D0B7k195p9tbaeqqr7NffvQHRZWu1JKwbZuqd5AAP7+/uqrxnC7F+8LsDDNzNvUsf2hAWamTFAnQTUWIvHbRahxiXzYbc4AzglbiXCJ2BVyI00YmWHnWbezDHTUEg8j5ajQx11FWdvF5Q1wmLVoF3cRsokqk+s50AjrWf4VjXxFzEX2EK7gx0LTHnCqB5isZNXSNo7QUqzUg025fX151JH8qUCBEfXSpLGqp3+M17OASOnLz0kinBT8/r+NOCgbCJ6e/l9b0xjQvWPw/jTlA8v5UgbkBTx+Px3oENH1/Ons3U+PKkX4UjN7vlSAYfZ9deVT8OwD3rgRBruTyA2JJ5fQqPC4RrzhEEsfqSen14V0Tg/CFsJlXUnVm5sfuHQfxolKjSEbY7hfDEsIET/Ux3Y9T+HKmcZ4sLFud2Oij4SfAfGp+IY9bNsu3sHU9P41guJcRZ3aWlm5gxlHIAHbT61NQlZrJ8VSIMRi85JJzSZJ6nczPtH8KQD6P4e+mJv/PUezWnlhy+76+7atDnHSP5nz/hSj68tKb19v18KWPr+dMQ9F1kan6+vaalVfrpUCGiVOm/y+6kBBeRtIyxznf2bifOl73z/d/hTn1mNNPd9fXKofyNvH33P+VJlFvoNqYXoYtVYOKl7jJbAldy5IHsAmfeK3s4S4LUM/E0UxOZv1UGY+4be2gzhi39o7N+yPRX3LqfaantoFEABR0AigBz4y42yrbHVjmb91TA9pqB7QPrsz+ZgfurA98040Pdak5DJfy0KIUQByAge6mnGsaiCipmtBQC2vhyqXMKPJcd9B8Kk7tE9dpPQamq/ivGe5TMwMcgsffVO3HbpBZAiAGJ9ZtpnURUPIUo2am5jWy6ZbSdSRJ8PE+VVmOugI+S8uddySCF/wAxOnx9lc24pxm5duFmdnI2LeHQDQeQqBXJEEz4axS2zZYfZfY7tFfxKpZchlU6QADJ0MQNvCt/2Z4ULdooefrHq0f7fmTWA7GYbNeZj/drp/mZgoPsma6bg7WVVPIyAPLrXHnnxdI3UfRV3LTBiGOxIgae2vEeBPu0MeNG8QWYbrp7dIPxFCIZMeMV045copmdUxCdOn118qf4RHX+NMVyDI5H4jSnpr9fXlVgIRT/AIfUQKalqTvv12921SZNwNhqfb98UwIys9dvhS4fDtcYIgLMToBpPt6c52qPrvvr7uVdB4DwNbCToXYDM3QROUabfM0my4xtj+CcEXDr1cxmb7h0UGj8TiltqXYwBv8AgBzPhUtYbtDxQ3X5hEJCr1KmCx8d48PM1HZu3xQJxbjDXnzGRHqAbKPHqToZ+6q+31+tevjSoJPjz98b+zbpSo3UA+B/hVo5m77Hn6+t/wCVKE6+7w8Pr5U98PDFDuuh6aHl4R8qaia/XLT+PnTEKFJmN9SR92n3Uk8tj5n3x9fi8jb2/D5fy6UNf4epJYyDEkqTy6T+NABKr1Ou3Py0p4bz+vHpUdpdumvyM/Rp41MRGxmT0+tKBixpMe3X5b9TTv8AQPjTbg8v5z+FOzt1HuoEf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650" name="AutoShape 6" descr="data:image/jpeg;base64,/9j/4AAQSkZJRgABAQAAAQABAAD/2wCEAAkGBhQSEBQQEBQVEBQPFBAUDxQUFBQUFA8UFRQVFBUQFBQXHCYeFxkkGRQUHy8gIycpLCwsFR4xNTAqNSYrLCkBCQoKDgwOFA8PFSkcHBwpKSkpKSkpKSkpKSkpKSkpLCkpKSkpKSkpLCkpKSwpKSkpKSkpKSksKSkpKSkpKSwsKf/AABEIALcBFAMBIgACEQEDEQH/xAAbAAADAQEBAQEAAAAAAAAAAAAAAQMCBAUGB//EADgQAAICAAQEAwYEBQQDAAAAAAABAhEDEiExBEFRYRNxkQUigaHR8BRSscEVMkJikiOCouFTcvH/xAAXAQEBAQEAAAAAAAAAAAAAAAAAAQID/8QAHREBAQEAAgIDAAAAAAAAAAAAABEBEiECUTFhcf/aAAwDAQACEQMRAD8A/ThgBwU0aEhkDAEMAGI0gBI0kJGkAUFDGRSoYAUAUMKAVDSGkOghUOh0OgpDCh0AgNAAIAGAAkAOVAOgozz3ZpAOgAAGAhAMAADyRodAENAAwAaEMBoaQkNAaoaQkNEVpIYhgMKAAgGIKAYxAgpjsQyh2ABZADFY7AAoAA0kArCygT+/UcX+rJp7/fNji/1ZBSxZjNisDWYLM2GYK1YGMwAcNBQAGRQwAAAQwHZtGDSA0jRlDCtIZkYDsdmbHYQ7CzNhYGrCzNmXMKqmOySxEPMBSwsnmDMBSwslLFoz+IQHQmOySkOwN5gzGMwswDUtX982EX+rJqWr++bHCW/myCliszmE5BWnIliy+FmJ43KjncgOhcR5gcrkAVcLM2KysqgZsTYGwJpm7A1Y7M2NAasdk7HYFExRmZzGIS382BbMLMzFhYBiYjRjxmE42Y8PuVG/GZlzMZAyAUhLUrnOeKNZyKbn3M+J3M0LKBpzDMZyBkA64y0QZ31IxkFgWzPqGbuRsHIg2p7/AHzY4y/VkFL7+LHhy382BfMJyJ390FgLEdv4HLORTFWu/I5sSWoU84EswAelZnOR8Qy5GkdWYTkRUgzkFliofi+RyOQZyxHZnBSIZh5iKtnNWc9mswFcwsOW/mReIKL59W6A6MwZiGcHMCzmZzkXiCUgLZg8Qi8Qy5gXzibI5hxZRVMdknLzFKVP72AvnDMcviG44hB0JhnIOYs4HRnFKZzvEMZgK5hwn+rOZYhvDnv5gdHiGs5y+MUUyAxJ6vyOXFlqWlia/A5sbFsoznAnmAK7swZyWb4AVFc470OaUtRwn97FiKOQRZHMbjPr+wHV98ho5lix538El+5lTV8/0YgvnNrE0OeeJbtaXqZzUQdHi916IM2r82c2cFIo6c5iWKSJ4kiCzxxxxr0OXMbw2000ttVoUddft8yc58um5LNV3s+WuoWu/bUsFoz9GNz6EoO00r01+aV/fUykQVWIPxCGIxJLr8mBbMaw5Ekvj0E8ZLQQXchZjGe0mufyFZFbzCbJtizkDRuEt/NkFiCWNv5sDoMyx+hzSxTDmBWeKTcjDkLMBuwJ5gA7FIbs4ViN6615gm/tm0dWbuvUpm8vgcifqUg+oFnMmpc2DkYnqBrxDUMTk1uTjFc+S67+RpRrkl5zQR0WktW9eiv9zEsSPV+i+ph01/Tpsru/vcmsRdF8ywUzh4osWr93Vddr7pPYwyKr4pjEmTbE2IKReuuwPF1sjmDOB0wxb32jbv8AYysbsvQ53IIy7lR3Yk1GVUtO/OtRLHXPry1vtRxZmwjOmgOrisfVJclrWmr1I+M+pGWJbsWYiul4rpN87+RuGPbtxut9aWi32OfGxFSSW3xJxxKvuq9QOn8W+Uqvt/0PC4vWnrddflscDkCmFx38Rj+88uiWnoS8Z82TVvVIxOTW6odI7MFZpJdSM8V21SWvmUhhySzJqKfOTSt9O5nCwFfvTjWt03b7bDME1i66/uabNYipXlg11Um/WpaGM6loopPlTfpTY3PSH17K2+iJxxE3S1b6J/QzHEVNU3e6vTTb03N8BNQzSlvXu+f3+5Iqy4Sb2hJ/7ZfQDhcZPXNv3AvEqnj3GKaSyqtElfnW77sSYRiaXw9Ci2FCOVycssk1ljT97q75UPE4tqlGttWktX5nNz+ZufEvlXoi5ibrb4yf5mOPEN/zP4nP+JkVwuKkmufVPZ3oWI6IY2tXV69uwp4ElFTdqMrSlTpvmiM8RXtdWt3yM+Mvyr1ZItdPD4Tm6jq6vbkhYmEk9HmTpp7b8qOZ67aVy3KYbdak0VhoaslmDMBRmXEzYs4UNGWWg0oym1eVOlqtfujkfH/2x+f1CNthZF8b/ZH/AJfU1DGUntlfZ6FG7HYqEBpSCU+yMWVlhqNZ202rpJOl3tgSrqYl6l24f3+kfqYkocpO+6VeqYglTfIzNNbjbFJ9dRB24SWVeSG0uqj3qzkXEtdAxOItVRItdPtDjU1FR1yrXocaxvL5kWrfIHhvqvUvwi8OK6q09Hq/vclKaItnW8JPVvkBaHERWHJK25VmaXbbys5fHS7kZX+3w6i8PuvR/Qi1dcT5gc041tr5WBadPRUx5jnzmozCLWc0X8CtjsonS6/I1hrXfye2pqiWPKkB08Vwzw8rmmlNXF2qkuxz+LHo/U5niN9XWwlfT5BHrezuG8VtR92otuTapL9xLTTejy8zXY7lPS0m/JWFdMIt7Js3+Hl0+a+pwcZxdtKLdRS9XqyKxlWtljO69N8PL8r+FMnK1o1XmebLG6X+5XB4nlJ6d3sOJXVOGZVma6qvd0p7nJkX5vRMnPH6dX2fxJzx27vnuMXXRlXV/wCJTBhG/wCdrp7pw+IW4WVySuq1vegPThhpRubdXSdav71F4mH1n/ihcRgyklFyjS1T2vl+xBcA/wA0fUueKbroU8PlKS/2p/uZx4Z3nzZtreVqq01XIl/D5fmj6nRwmBiQzZZpZ4uMlf8AMnyHGGb7crS/MEcOP516M5ce1Jpqmt0YjiGasenLhncUtc9JaNa6fLUOOksOSjFJ0tW0nd7b+V/EnL2nLEd4spSaSUWnUq6JrtZR8A8TNKKni5EnKS1pVpfwXyJi79Ob8Q9/d/xj9Bfir3jH4JJ+qJOWGtHmBYmH/ca6Z7NsIpt0tW9EX4nhKw44mWcYybUW17s/J/AzwWIoZsWW0VUdP65bfKyNLy4HLTc1VrNtp1qyyhg/+f8A4o832pxKlGOV2nm9E6V+jfxPNziJX0vg4PLHivOP0ZOfDq1lnh4l9JJNeaf1PncwZhCvck6dPR9HoB5eHxWiTV1or5LoBeJXUpDUjlw8fkWjiEFVM0sQjY8wF7+ApxvfUipGliFG1hrk36hk8/Vi8RDT6MA8Ncza4lxacdP+jKkQ4idV3sD0pYyeG8W8PSSjkv39VeauaOSftJL+leh56xuRiWIjVZ16P8VX5F6F8D2gm0koxtpXJUo26t9jxnNdBxxa2FHpe1Y/6jUcry6Nwdxk1/UvhXocygq1s1w+Ja+JSzLSWWPSRmKqWl13Ltksd2qW4gq+Ib0bej0K8TxCm7ilh0kqV02v6tep5ju9fia9fQ1mxHVb6orh46UWmrbqpW/dp60ud9zz0l1fo/qK3r2203LyTMehJ5tb6LZcjMsG+fyQ+GwJ5V7r122S+ZaPCYj2jfk7MNOTEjl16k48ZKN5ZON6Om1a6OjrxuAxGtYS07MhL2diR1cJrS37vLqRXJPFb31MeIdbT2v5IxPDbVN/JCIeHxs5ZYSlKUV/Km20vJF/xaisu+rcoyVxelJ+ZzQwKad7GcfFSlqk7VO/NiLXdxWFhfzpUpKsq5Pqu55ssnSfy+hKU9W1p2/+l1iw8Jpxn4t6P3cmXuquy4ynmh0n6r6BeH/evQ523+Vf4mG/7V6Mo9GOJg88/wAgNcBHAcP9XEnhyt+7HCzKut5l3AVrj+JKBuKo1QZSMtLEH4hjKBRvOPOSsLArnDxCVhYFvGZmVS3fqTsVgbXDtapieG+vyFHFa2KLHXNeg6E/BfX5CfDN7nQtdnY0xBjAjlVFbE2jLQGqFZnOPxCjQhWIDWhqEbaXUnZXhpxTuXLblb5agdeLxLSlJOlFOl/6pR+cn/xPMj7Umvd8SaS0VUkh4kMTLKLayy0X5v5nK9td2cr4CXbvuXMZ3XZPjMXlizb8yMvbONF14stO9k1gT6/qSfBS7fMvHfSVXE9rYkmnNqbXVK/VanVGVq1zOCPAyvl60Vnh4kKWXfXXTR/bJvjFzXW5nDxuJTWl6HRLD7kMTB6mI05caez6qzS4WTV6a9zU+FTG8Brm0JojLhZ/bJ4sZR30vbUu8J/mZiXDt7uxNEU331A6Fgva9gE1XdY0wAqHYWMAC/iZ+QwAWTpqZYgKHYrACBAAAFlI8Q+eoAUVjNPbQck0ICoWYVDAissFMAAeYnPicry0nmT1fLyAAh4XFKLVtreq11rTfYXEe05ZrWmiXcANIhL2rO6t+rM/xefV+rEA5aTDXtma5v1On+NTl7k3cX1V13XOwAWkElXcy5ABlotAroAAJoyAAAAAH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7651" name="Picture 10" descr="Express Lanes - Intermodal Connections 11x17 10-20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7225"/>
            <a:ext cx="9144000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727684" y="-207404"/>
            <a:ext cx="5472608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6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Managed Lanes</a:t>
            </a:r>
            <a:endParaRPr lang="en-US" sz="6000" i="1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7653" name="Picture 5" descr="TBE_Logo_CMY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5790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4" descr="data:image/jpeg;base64,/9j/4AAQSkZJRgABAQAAAQABAAD/2wCEAAkGBhQSERUUExQWFRUVGBYYFxcXGBgYHBcXFhQXFxwYGBgXHiYfGhkkGhgXHy8gJCcsLCwsGB4xNTAqNSYsLCkBCQoKDgwOFw8PGikcHBwpKSwpKSksKSkpKSkpKSkpKSkpKSksKSkpKSkpLCkpKSkpKSkpKSkpKSkpKSkpKSkpKf/AABEIAL4BCQMBIgACEQEDEQH/xAAbAAABBQEBAAAAAAAAAAAAAAAEAQIDBQYHAP/EAEgQAAIBAgQDBAcDCAkDBAMAAAECEQADBBIhMQVBUQYTYXEiMoGRobHwB8HRFCNCUmKS4fEVFjNDU3KCwtJUk6IXNLLTJHOj/8QAGgEAAwEBAQEAAAAAAAAAAAAAAAECAwQFBv/EACYRAAICAgICAgICAwAAAAAAAAABAhEDIRIxE0EEUQUiFGEykaH/2gAMAwEAAhEDEQA/AMvirsrsGC6DnBLbCdY5e/qaO4V2ffE4i33aqGuW1yhiMoRA0gkAkTEgeA051Rqs6CTsfn7/AD8KveD8afCm1ctqjMbJttnGYEJc0OhEGCIJ6+7zaSa2R0W79jbtpGJa1ChjcIe4YyqILejEKAxn9o71e2fsyZ0tOcQPSAIyoSqA+mJYuDB11A3bxrMDt9eBeFsQ/rBleDmABBAubET4SY8aJxPbrHADD4e0vdovdhDau3lKL6KkEE9CCrSRA3rWGHHJ9BFNvovsb9n10sv50egVU5bYJ3ADZQ+iAanoJPKku/Z5cZZDDQg/2TaGMpKwZaZzb7QJqqtcT41d1y3EzmWCYPKDOhkuZ93jVhiuHcXdiUuYy2pIyoBhlyqc2khphQF5Tr1218GLpIhqSexcR9l13LJuBoJP96ZnnlhgW8fOvL9lzKpBKkGBM3ZmdCIt7fdVaOx/GCNXvsBIAOJNvY8hbuDQ6RrXk+z/ABjf2mDW5/8AsxF95/0nExSfx8f0x7LMdhXBCM9ok6BQzkmNQxzKf1fLrRNjsZetgIBaJ0MzqAv7RTx2O+/LTGcQwTcPxlsmzYsXMoa0ocBdXyEuMxLSGykAgnflW1xGG483qjCqAZE5WaJMTL5ZjppU/wAPF6sn9mNfsjfIZQEM5VYZomCWEkj0h6X41C3ZnERJRSrRuwIk6AaxE1L/AEdx4qwNy0GJWCO4EAAyIKtvIM/s+NCnszxth6WI33AvWl0O/q2gfcal/ExtVsqpFRc7I4+3ec27CHNyDpIUjLmE89Kz+MwNy2QLg9PIWIBzeiXZfgVM/fWwv9ieKMwzX2I0P/vGHmNAJ86o+0XYzEYaz32JuhhmVCe/uOfSaOc+B8Nafggv8VsVMzOGvFH7wZvRYHQwZiNJ2Pj4U/A8PNzWQF3LGQF0iTy5x9Gt5g+yd3u0a3bshWVWA7xJ9IBphoIPgfEUBf4X+SlRctZFB9Eh1ZTvuQSJBJInb21zZJzV1Gv7KSAMNYk5LeschA0AJOwA5nU9PGjkzouYLmMgaAnWSN11B0j+Wj7fHbNk+iilyDqCwjMIPqLqSOhETHUBq9qQoJVFXlpac89vSeueP4+eWpPRPOnS2SB85AYwBmOoy5fRY5WZ9vSywADv7qzF2LqybbC4rHTaRDesYJAXNoDvzA2qwbtKzjVQyxGtu37RDE6VPgOOEXEBtiJHosiAESNNNt66cf4zi1szlkp7RlMWzektxWUBZUsOYbLInf8ASFEWMeVw3L0r0akSw7g8td5MCuicS4YrlctlF/SYFjD2wwDZSplH2PtGmxBHDuGJZuNlsqbLAETldluEhR/aEyCpG0eqAfHt/h0q9E84s5SLg3JMGeQ1I8ojz86LvY9otmZUh4A12fLudRtoJ611LFIkELYS6+UfmvyeyjQWC55eFKg5p100k/rCYo2HYrbwmClYjvXsQogZgBbIIM69N96hfFSuzak9oxXZDiqWsT+UOjEhgvon0tbN8wJIXZAPfzqibGFjOx1MHeN/ka6Hf7DLfIOHWxa3Z0tXQ6hhZu2wYA9EHvDzOoFZnHfZjilQupW4QBKB0mY1VDsxjaY28qp4dJekJEPZ7EIxuSGLrausp1gZbVydiJIbJEbEHaqRcSQmxDCCZ35DUnXfX2zRXZy6VN8MSCuGv+sCIJXLrInQ1e9guCWrz3e8gG3DI+Y+sDAGWYO06gzznYT47SijOTStsns9pGw1+8U0YzbDCJRVfNoCIYzsCRInXURTDG2sqk5u8LXGYgzOZm0IO3XQ6zqRpV/2s7Hm3YN5bly/du3BIALZVYE5YUE6ABQdNuUxWDGHZHyvmRokKyMpjyInWNNNdamWF00y4u0dN7JdrzYs3A+ltEa4qrlVi2phSxkzrpDV0PsvxIX8JYugFRctq0GJEjnGlcNweCv3Fy2bTsxBAJtu6wdPS9EiIJnzrovA7+LtXDa/J7hsgItv80iBba29tVWTMiJ06Gr+MpKPF+jW+JreKXAb2GXT+0d/Yli4J97LVnNYnH8LPeIzJaT0boObIs5ntwCJ19BW99Q/0MvTDfCujZDyUcnsYvOdFywAem58tdekAmr3gbW7KNirlhb5W4tiwjGFa6wzuz7iFULy3Pkay91MisEOVig5zqcrb9QdNPOtJh7Yt2uH2SBJtX8S0frXrkKT/ptxPjXmY8aVyXo1LnE/aFihoqYK3G35p2jxGZ1HwqG39oGOuT/+UixGiWbe3+st4iqPEWgLrTyaBpOwA+QqsF0q+Zd9QfHwMVph+RJyqQ5w/W0ae72txjb429/pFlflboDEcfxJYMcZiSwkA94ARMSBCjeB7qhOLH14ihLYDu7dAxHmYUGvQujljbdM6R9mPaK9ca/ZvXHuG2bbKbhlgtzOCC25ErInaTW6vLmGoGmgPpdeYEVxr7NsYRxG4uvp4fTztXE+5mrsHeb+/wB4j7qRt1oExXA7Vwg3EtOV2LWgxGs6FmPOiBhV6r/21qPvKTvKpIjkT9yBB9EjmCi7HmIE/Rp3cr9Kn/Ghzd0io1xWn1y0NKg5BTWl+gn/ABqNgoII25ggEEe7SDrQr4moTfnTrTJ5Afavtrh+HBWu2Wc3c2TIiwSuXMGYxlOoPjr0rD477V8NihlfC3URtGylDp1CkasNwdDy1Bg2n2pYPv8AhrP+lZdLgjxPdsB5hvhXF7V3TmDI0IPn020ikWto1/EMGcPdnMLiXALlq4vq3LRjK3geRG6nTpPv6VRNXYCff7Kfg8aHwLYe96LWg1yy4hoJMlZU6iWg8wH/AGFoXg/YS9eV7rhSSB3JcobczqXBYEiNBoROpGmlqVIlxTdh+F4tbecrTzPWI6c6VMaItEkBizNHOGAIHsAj2Ubd+zF3OYXMPh7mcEC2GKi2QSQcogsGiGEaTPKjrX2ay0tjPYuHuGDzjMw3/Gmm2RKCNE2IJFphrDZf9Lgqf/IWz7KPwOBuuhhWI1GkbrIjXnUFjCWLaqpvXdABpZYTBkHWaOTiVlf77EexY/21rzdaOeOP7KHtViLV9GsuzLiEAYBkYZSyBsrHYBlBA5SoG4rK8FtXbgBtWmvQqkhbZeAwlS28Tr09U1teJWsBfcPd/KWIAGziQDIkqoOngRvVhgOMYOwgt2hctIIgJbZfASVAJ9prKVs2UV1YB2S4ZikxNu49hrSAMGJFtAAy9A07hetascOu96f1DsZ5AyNJqnx/H8Jih3Dm+2b0gqW7gLZQT6wWDAkxPKjMHxlbSJbtByoUZQ2VjlIkeqxaPMfKkrRtxhx7FvcNcQ1nC21Z3/OZigJQ7tmT1iYG/wB1Oa6ywD6M6yrZoCxJIzbbD2igeNdulw6uXYWiRlHeLcIS4VzBmC25IggxIDBWg6E0Dgu0eEs4PvLV2wDdLMIIUD0iTCmDJcsxnYt4AUl2TJKrLbFBXc3IvEHcBoUFdzoCRpEiY02kmW3cailHNlcyLlR2b0lVoOXNEiYBjwrLW+2uUQt9CNTGhknmTzqdftABjOVIiSMw0OsAyYkc+XQ1bpaZCUmnJGl/pjOJykjwuuPjNOwwW6WUZ0ZVBE3GYGZ6naF61k37UDEABXEbwrLB6H1tY8KM4XiHS5mM5cgEn9lwY309Y06QlJ+zVYK2xwzi7n0LxALNpEFQJJhpql7hv1m/7d7/AOuheM/aEcJiCndEq6SoaQBcR4YlgCAuQg+aj9ah/wD1Ovf9Ofc3/Cstm7UfZyZOMEEpdTMNxGhXxDHeAPGtnxK0BxIpysYbD2h7Ldtj8bjVisVhS+IFtIygqIjUywDecTvXY+0HYZruJu37NxFN2A6urRKjKCrIdNAOXKuPHFVcfY/RUYDhAG2xYsesnXfl0peN4FgqlLTP6QDC2oJiDr6Wmhgk+ynjsHjdhi7Y5b4k8/8AOB0Hsqu452QxXod9fU21km5bS9cykwJe2zscsc0BiTIjWn4t2VHum9FXiuDXTJKXF/zFdPYpoaxZIDAxzHwOvvA+PStpwrslcaypTF2LtthKv3LPImJnvQDqN4pL32cXGJZsUonQ5bGnTndro30zNJqVoxvY45OJ4fqyX0MGfWss428UrtFkkxHT5EfjWT4H2Es4W53ud7twBgpYKqrmBBIVecSJJOhNaizcjKY0gj4H8KrpDk7Z5xB1O/jG2h+6ozdQfpL75olz1E+dRPi42A9gp2TVEIuA7SfJWP3U3um5KdTMbGD5+NTflpPWka6DuffQTQK9h+YUebD8KYMKf1k9mY/KKku3Ry1qLvW8qQqJjg1A9IgiVkEby3Q+c+yvcK4jhbwY2CrhHZGISIdYldQNp/jULW5B8j8jTmzuws2iQxEu/wDhI2sjlnbXKOXrHYSUWnSKvjfZOxxDEL6BUWW/PXVhc0a9wIHpNsS36I9GZYgaYras2wFUIiiAq6beVPt2ktILaCFQQB+J3J5k9TQGOXNpNWkYzmCX+L6+iojzNQDFl9I386hxShRoaEF4zpNaHP8AsywweHVmIKrpvPnrvU+P7sOVW2kDT1R+FVfekagkGrC6w3O51Pt1qWTY8cPt81X3D8KY3C7WWQo3A5dNeVO/KxyA9utMfFSN+vQUgTYO9pLZsMqgFb9qSDyuFrW3T84Kms3u5i4NO7JtXByNoklSfFCc08lZ6r8c8Ya436htP/27yP8AIVbImZr6xMhGjrr3ZHuBFWjaLB+0dkOrOQsBStwFQ47onVih0bu2/OQeQuD9KuS4/BXcAblvvCtm7Nu8LZM2mOkx+khnbUMD1gntnZ3hpMq/90e7YHcgAFffbKmfOsZ2r7OKGiC2WbJGZRKqgNo+kRJ7plWetrwqMjV6NoqSjbMRh8JxEsoFzF3F0ChboCOo2ynvR6JERHKKgxdjGoMz3sWqzEm4pWSJyyLh5cjU+C4ri8DdOHRmZRDWxkS4cm8JmVo2MgaSsxU3HOO4prUXrT20DZhntC0C0BQxKWxPo6a+HSszbtWit4fxO4qKq4u+g1VEBMEj9BVUwNxEwNd9DG54ZjsXgVJusueDHetaIhcoaWU5gddp15A8uVW7a5pZ45nKGmeUSKscHawrOve37wXnkt5m35ZsoHvpNN+zr+PnjhTuKlf2dOwXH2xLX7/craDW1DsPSN1AHIUQR6RiSFiZEmBVX/6l8Q/6N/8A+f8AxqThRAudyoJtFbSAkBSWc3yS5WdQluCBpMDaTWg/owfQFUlZxylbbOY2sbba56oW7m0uTlYPynLvtpI867T2S4hdu4O22I1u+mHMAGVdhqBpMRXPh2X4eky995kn0iRMzJAAGlaf7O0vHBZQoGS5cWSUMzlaRDjT0j7q5cSp6OqbjKFrtejXm5THeapuOdoLeEKDEHIXnKNCTliTCkwJIFVb9v8ACn1bomRuGiJE7c4mPGK6DlbNat6BSi9WSbt7hP8AFHuNWnDMauLt57Sm4gYiRA9IDUasDMN8aYrB+3eOuWsDfe0zI4Cww0Im6imCdjlJ15VzfsXicQOJ4fvbl5gxcEXLpec1m7GhY8x7Ire9seCMcFiiLbL+ZbQsgX0WV533JUDfntXN+y7EY7CxbylcQpJYoohgVyjWNZAFS5NPo6cOOMoSk5JNdL7O1F6ZmqT8mbm1tfDMXPuUAfGheLYuzhbLXsRecIsSQgWSdAFBlix5AfCqOWrCQKYzjaR5bn3CsJe+2vAKwjC4hxPrOV94VnIPlpW7wHa3D3MEcXbaLAVmOVQpUruhUbPMCJ1kcjNFj4jkwznZG84yj3tAqa3w5+ZQe0sfcoj41zjtP9ouJusowTrYSNWuIGuE8/1lC+WtMwna+/kHe4m+Wj0ipwwWfANh5jzNWoNkOcUdLvYYKNX9I6AQoGvMzJgVNhrYtJlt5mJ1ZyGJZiNWJA3+Wg8uaWe1twkxexBX/LhPmbQ+VN/rVjRfGXEOMPGoKYfvZg7HJkiY9k1XiZDyJnTYMbN7j+FAY5miAjfut+FZIdrrv/UYn/tYP8BTh2tuf4+I/wCzg/xq/HL6IfH7LG9h3Myr+wN88tQ2uFQwaLoIM6l/w1Gm21AY7tVf7tu6v3Dcg5Rcw+GCk9GKvIHiKhwXae+UBu3yLkGQuHsso1Ox7wTpHLrT4S+i8eTxpqMuzQd2P1G/db8KYdP0W9zfhVP/AFhuE/258vyS3/tv0252hu/4qx44Q/7b9HB/RzUi2N39l/3W/CmDEa+q/wC6/wCFAcP7Wgtkv22TkLiQ1tidBKtDoT0MjxG9XVtw2sqF33k/D7vfT8bDSIsXbz4a+oBlrVwDRiZ7tojTrFHcFxvd4ks8he7IJgxPek7jbRp16UPoxAVS5BBA5SNiRu0HaTv7Itbdu3bVmxN1UVCJScsEgMAQNyRrpJpSSiqZpjTu0HnG/ny1oZsyBSIj0lYlD1iGYH2dKz/aPs+lwG5jrisrNbi26gIpQvk0UgkDvHmW11npUHEftEtqr28EhJVdLhUZRrB0aJgRqebDSsVxA3L7l79xmJ8foAR0Fcz/AKOqU6LXD8VGFuRYAa4QMzrkOUHZRuLYgbATtLHSpMTdvYhWFy+tu2i3LjM4DjKBqrNckQdRvAjaq/BKTCqJgbcgBzM6R4mpeNf2VwMRcLWyrL+iVHpFSYmRCkRlAgRO9HWyIu3RzHj9u3ZxN22oaFY5YYQAdQAI5AxQGFxCrcUtooI0gmdtK1PaDgWJxF7MQpCJatq0BZW0gUEgbkmT7ekVCnYO+4ALqBM+qT4daSOjkjScOZ774W+Hy27feXFtADdrlxN52ygaGYk8jWs/LGqj4BwFsPZW3nzFZ1iNyTpvprVr+Tt+t8KtaMGywvYYDxHur3YMZLd60QJt3TyGzoAJ03lGq3FnOpI18qz3EMDdW4XUwGiQrQTE6HLrHOs0qLtmkx/A7GJGW7atvGxKqSJ3gxI5e6shxHsVYF0qti2VBQaJJBYDU6gRqfh1oIcQxJfW7etxsFLbHYyzeHlRFlrhOZr13NIJLQSSAADPPQAeyqqyG9DLXYqxnQdzZhmRfVYn0rgU67AwQeY3G4rZcI4Pbw1s2raBVDFoA5sFn5Vh8Zfe2QwxFz0GDD0Tow2Omh+tNKd/XTExEsTHrNl11jcJTqgT1s2HabD58HiFiZs3PghP3Vx7g+FbvrDhdO9tmQBsLima278exbShYajUZQdGHl0517gXClBtqYHpKNOWv18aB8joxnWPhp8BXNftOuNicTh8Empg3CNB6byqkzyVAx/110S6igS94Aef8a5djL6Dit2/cHomRZP6uXLbQ+yCdf1ppMZi+KdmLliRcBKkkEnKdmyllKkjRiNNxmHsm7M466mFxOFk5WuWXPgU7zNv1yof9IrdY/hsYS4boAcK5gQdwFUnLzYkR4AcorG8Owzhr8IxBeJA29Fh75n51lJyr9ezowyg5Ly9EmGxhRSAAQdZZZIidN/E9OVEDisiMiR1ymfZ6X3UG2HubZHHmv4U+0jqR6JkEHVW5HSpU8x7Esf4mS7fX/QtMSZiBp5ijcPcnlr5/wAK9hOMOoKuFg6gZDvrMmRUj8aX9W35wR/urqWWZ8+8OG9EaXnDSF2Mj0uYMj9HrFPuY0lizSWJJJJ3JOp2qO9xxAPVX2Fv403DcVtsQGHuLGfhVLNOw8EKJ7l4xIUmelCXOIhSMyNHjl18jPxrX9n8Kl64CEBWI8tPKn8c4LbE23j9ccyI57bHatPLOiFhgZNuPYf/AALk+Fzl7qgHGLOUApdnmQyidehUxpHuoDGMiXCJA292v40K+KB5/EVxP5WZS4qJ9Hh/D/DnhjOeWm/WixxPErbMMgdV0PpkMdN9VA0mIEVr+zvHEORGnmJCkxHpajpAO1Yju5GkajqPxrSpxBAwAKmCSCCJ1Ur99Yz/ACWaFJw7D5H4D40FcMt/6NJ2k7VC3kTBXNCAXI0gkaKW5GP0V1115VmMRea6c1xs7MZJOmpM6AbUPhsI0hACX5Kok+4TOlWdrhcCbrRG4UqSPBn9RT4ek37Ndadqz5uSp0AWgSwVQSTsAOYPIDzG1HWsCBrcbn6q6mehYTr4LmPluK/E9p7CXks2zlLmCwUlSpkemxIZxI/yyPVqxucWVP7LVo1uNv5KDsPDaixVXY44lgMoGRZJAjLz0920mT41JwE95cxSESFwxHtuEEn91d+RqpDPczEEhQMz3JjSd8x9VeWc+SyZIH7A48W3xUFSGsvBPMyQmWf2o06CeVS+i4o2eHsDIn+Vf/iKlFkUxHUAAHYAD2aVIHFaLomxIFOy+VE8OwXfPl2AEk6adPeat/6rJ+s3uWk5JFKLZFhg5EmfKm4rhmbcxVhaBikIoooqrHBkiNT40Y3BVyxA8KLs2dZoqBT6CrMnxLgIymPl86rsNwPKNg+wE8q22ItihEwwmaZDiZx+Eu+glQOmlOfB90RJO0D+YrVW7dC4/CKwnn+FAUUNy4irp10rDcVxRs3xcbUSTtz3idh9RW1u4TMYPnFV2M4erAhlDa6SJik0JGbu9oGxQFu3bCpmzMEDQWHNixMR0+dEvxu9YVbWc5VAIBg6HpPjNXOD4XrqIGw0+AijMb2HF9R3noEeqzb+xdyPA6VKVFPZkv6yNEyh87a7+ylt9oXfZLR81P3GrBPs+yg5mJHPxFWXBOz9tWUGAJ2JmY6iq4sh0Zy5x9hM2rf/AJj5NSYPixvOEGHEmf70gaAnWZ5A10XF9hbV2NIHhp8qrOH/AGeNh7+fNKCSOpkMIMbCDT4gZz+q73SIwpKn9IXrZHLqk862fZfsamHWcpDNBIbKYjlIAnWfKrrh1sIIGsmTpGp3qx70LT6KTI8FwtUOgCjoBFD8W4BaukMV9IQZ6wZg9RRn5XUi3ZpbNU0YrjX2d2bpLAFSSScpI36DYViOIdjQl1gtzKoOgJuTsN/RPwruJAIrEdoOHnvQdMsa68p2pqmLI6RiB2RhNboG/wCkdx5rQ1ns7ZDAvikXb9OSY5Qok861VzHqiEE7a6xtNY7H4/vLxAYNB5dMo9hE1MkjFNsurvELduVsFnQ6nPIBPM5YBYbesSB0peFYZsVdCGG0aFIOWQNFhSMqzExHxqhfFQDl1I3308TGw861X2cX3Ny7cUqv5sKA2zS+rEbwIBgbadairGjCcc4VlxtoKCALhIHRSocD3hq0VvDKqG7eYJaUwSRm9L9RV/vLv7A0EyxA0JHam8tjGE3AWm0pBWNS2Y7jUAjmCKoH7zEsrXD6KDKiDRba/qquw8TuedQno0avsr+O4vEY05LY7qwDmW3mks23eXX/AE7kc9l2UAUd2W7KvZuZ3ueBVRv4Ek7aVe4PBADT5VZ2rcU0Dk/RPaOlShqjRKkUVoiKLXhPGe4UjJmJOpzRygCIPj76sf62n/CH75/41ngKflpOCZak0bAXdIpuekNvWkNWImV6cHoYvSrcp0Fhp1FNVKiW5UgalRVjjaFBYwETR4aoblqhCZmThLjk5RtzOg9pqXD8JUMM7FieSDTTmXb7hV6MKG3M082NRTonoitgKIUAeW/vOtE2MOCOVQTDUXZuUCTK3iIIaMukbxWUxqsbihJzDUwuwreXgDvTLVhRsBVXonjsG4dauMil9DVlcaNN69mrxWamy10C3gBtUN28KnuGJoVrZbkaolirdqa1cqLuYrwpCWgt7+hNYji/aAOSCQANP51pMRi40muI9u8e9m8yKdyXnzJ9hP40m6K3N0W+Kt55VX35z5+/ehsF2eNmXcpB5tcB319UQTtt1rn97GsxzMZJ50xcRFQ5Wi1if2dF4pxfBhCltnvNsDlyIJ/VQaDz3q77K4u3mUZAVdUXXlNwiNNSWcKsD21yJOIHr8q1nY3tO1lwwaCugJAaAdRodN/cYqJSaQ3iNX2vt97jru0IVQAcgiAEewlqhs4cADSpbFmRJmWliTuSZOvt1opcPUR2RKWxLVujAKjtJRCCtUibPKPKpTtTR9aU5apaHYs+NOpAKX2UDNs6VAy0fkqN7NUU0A5acqUT3dOW3TFRAoqQU/u6aUoChRSOKWKaaBsVDFSB6hzUoNIix1y0DXhpThTCaYDi1ezVC29e1oEFI9S5qDU0/MeVKikwkgHemaDaoXukU8pNAEGIas3x/tEuGUs85RvAncxpWgxLQK512+xZyZIBDbg/Ci6J7ZRf1t7xy5uFfWIB0MREGDPjWO4/jWxFyY0XQeI3/jVgcAJgnfYExPkJ9tG2+D9BWTkapKJl7XCyaOs9nprU2OEiKPsYEDb+XyqeQObMzY7HK0ZqvOFdmLFkghASOZ1PsmrQWo+vrx99EJa0++hbM3Jscg+vrSnkdK8q05Fq0Khyr8alUVGtSKaYEgavU0GniPbTGKDS0g+v40/MPD3UWAXZ7SqpK5zKkgyCINWmH7QTzB9v41yvB4kMoFxWZh6MssjKNvSDBtPGQPLSrPB3UYHI4UrHrMbcgztmDAx7KzUxOTR1G1xRTRVvFqedcwtXXB9B19jL81Zh8qI/pfEqdUkdYB/+Jmr5IFM6ZIOxprLWN4ZxK/cBJtlOhadT/lMNHtqxw+OxIaGyZeuY/IirNFKy7YU0UF/SpHrLPl+Bp9jjFlmyBwH/AFW0MdRO48qCbCyteVKeKeopjpMiOlM2qd1oe4IFAmiLvhUqNNBB9alDxTJC4qZNBVecRRIvejSKQzEXda8caAN6AvOS37NVOKxeaQOVArLHH8Tyid/Kua9ocTcvMxQ6n1Z2GsbxFaS5xDffodtNdqrls6zGns2mspMaKPhnBWT1znY7tJ08FB0A8RFWq4WB9/40YlnnHnt7uc09k6/WlQMHFiI+/Xz8qdkqZVk/H6PnSrhxt/P40UIYtvr9e6pWTn8qeloDT+e3OmgR1P14fWlAqEj6n7qseC8EbEMYJVQNWgHXkNSNTvUXCOCPiLkBmAEZmnYeXU7AfhXQcJhFtIEQQo9vtJ5mk2axjfZlsT2PKqW75YH6ysNPME66jlvpVG1uDGh+uhq+7QcdznKmqg/vEaT/AJRy9/SqNdfPxPnVRbJlXoQCnafX140in4fD4U8eX8vD21VkiZfL5fdSZj0+vdTivX6MfDlTM7dF99KwK612etgEEsRy1IgePXzijrODVRoW9tWYtqaabK10rHFdI4LZXXcBbbVlVvZUZ4Pa/Rz2z+w33GrM2B1qJriDnPhQ4x9j2BLgb6a2sSx20bT5kiKktY7G7Qhg6tAgj3x7aOtGdh8KlL5dz7Knxr0aKTQ7+kmA9JI66z91L+aur+dUBRuxygL4ywge+h2v5qhxWCt3lC3rYdRMassE8/RO45E7U3DWhqbvYvBuIE3XWxezWV9Vm3ZvC2xMp+1C1p7PFY/tBl/aElfbzX26eNZG12Nwb5oe7bJjJJDZD4Hdgeh260t3sxxCz/7bEd8g2DZZ8ocn51hco9o3Ur6NtcxGkzodo5+6hMTiawtntVfsSMRZZIOrBWVSfFT6M+II9tXnDu0CXxKn0huv4dRVqaYNhz3T1qS25IidarcTxDKYOvSks8WB6D21ViLUGKE4nxHIsTqYoHEcYXrVRddnaSZ6Tr15fH3dalyGkXVnjYiDrp9fCqvEY0sdNB9a0Ki9alW39eH86z5MqqEVNtJp4t+W592tOC6/P+deFSM8yDn84ryp759s6VIFNJ7v5eHtpiPBfDlM+G+9eN3TXTbf6+t68XB0AjQST4+Hu1qEW4/S26x1+vjTGTE6fXP+c0TwzhrX3yJ5seSjbX8Ode4dw9775LY/zE7KOp/DnNb/AIZwtbKZV82PNm6n8OVTJ0XCNiYDBJZRba6eJ3YxqSRz+7QVT9peN5QbaHX9M+f6A1kHqeW3WjeP8bFkZFP5xv8AxB5+fQfRxbvPlv8AXjPOalL2XOVaREdZMafXX63pynrTgI+vlS5fqPZVmAk0u/11pTb38tPH6/GmhD8z1+vxp2Auf6/nTvZ8KYEj5fXWnd14fOixiXcUi7kk9B+ND3OJtsoCj3n302zw9mq0wvCFXU6mtrbOKirs2blw8/M1aWOHqu4k1YiANKbceapJDIQ2kRFIV8KdNTWiPCqsVAhsA03JG1TXuI2gYnM3S2C59saD2kUO+JdvVRUHVzmP7qf8qVhRIfKvHiPdfphfMgH3b0N+Tg+u7t4D0B7k195p9tbaeqqr7NffvQHRZWu1JKwbZuqd5AAP7+/uqrxnC7F+8LsDDNzNvUsf2hAWamTFAnQTUWIvHbRahxiXzYbc4AzglbiXCJ2BVyI00YmWHnWbezDHTUEg8j5ajQx11FWdvF5Q1wmLVoF3cRsokqk+s50AjrWf4VjXxFzEX2EK7gx0LTHnCqB5isZNXSNo7QUqzUg025fX151JH8qUCBEfXSpLGqp3+M17OASOnLz0kinBT8/r+NOCgbCJ6e/l9b0xjQvWPw/jTlA8v5UgbkBTx+Px3oENH1/Ons3U+PKkX4UjN7vlSAYfZ9deVT8OwD3rgRBruTyA2JJ5fQqPC4RrzhEEsfqSen14V0Tg/CFsJlXUnVm5sfuHQfxolKjSEbY7hfDEsIET/Ux3Y9T+HKmcZ4sLFud2Oij4SfAfGp+IY9bNsu3sHU9P41guJcRZ3aWlm5gxlHIAHbT61NQlZrJ8VSIMRi85JJzSZJ6nczPtH8KQD6P4e+mJv/PUezWnlhy+76+7atDnHSP5nz/hSj68tKb19v18KWPr+dMQ9F1kan6+vaalVfrpUCGiVOm/y+6kBBeRtIyxznf2bifOl73z/d/hTn1mNNPd9fXKofyNvH33P+VJlFvoNqYXoYtVYOKl7jJbAldy5IHsAmfeK3s4S4LUM/E0UxOZv1UGY+4be2gzhi39o7N+yPRX3LqfaantoFEABR0AigBz4y42yrbHVjmb91TA9pqB7QPrsz+ZgfurA98040Pdak5DJfy0KIUQByAge6mnGsaiCipmtBQC2vhyqXMKPJcd9B8Kk7tE9dpPQamq/ivGe5TMwMcgsffVO3HbpBZAiAGJ9ZtpnURUPIUo2am5jWy6ZbSdSRJ8PE+VVmOugI+S8uddySCF/wAxOnx9lc24pxm5duFmdnI2LeHQDQeQqBXJEEz4axS2zZYfZfY7tFfxKpZchlU6QADJ0MQNvCt/2Z4ULdooefrHq0f7fmTWA7GYbNeZj/drp/mZgoPsma6bg7WVVPIyAPLrXHnnxdI3UfRV3LTBiGOxIgae2vEeBPu0MeNG8QWYbrp7dIPxFCIZMeMV045copmdUxCdOn118qf4RHX+NMVyDI5H4jSnpr9fXlVgIRT/AIfUQKalqTvv12921SZNwNhqfb98UwIys9dvhS4fDtcYIgLMToBpPt6c52qPrvvr7uVdB4DwNbCToXYDM3QROUabfM0my4xtj+CcEXDr1cxmb7h0UGj8TiltqXYwBv8AgBzPhUtYbtDxQ3X5hEJCr1KmCx8d48PM1HZu3xQJxbjDXnzGRHqAbKPHqToZ+6q+31+tevjSoJPjz98b+zbpSo3UA+B/hVo5m77Hn6+t/wCVKE6+7w8Pr5U98PDFDuuh6aHl4R8qaia/XLT+PnTEKFJmN9SR92n3Uk8tj5n3x9fi8jb2/D5fy6UNf4epJYyDEkqTy6T+NABKr1Ou3Py0p4bz+vHpUdpdumvyM/Rp41MRGxmT0+tKBixpMe3X5b9TTv8AQPjTbg8v5z+FOzt1HuoEf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698" name="AutoShape 6" descr="data:image/jpeg;base64,/9j/4AAQSkZJRgABAQAAAQABAAD/2wCEAAkGBhQSEBQQEBQVEBQPFBAUDxQUFBQUFA8UFRQVFBUQFBQXHCYeFxkkGRQUHy8gIycpLCwsFR4xNTAqNSYrLCkBCQoKDgwOFA8PFSkcHBwpKSkpKSkpKSkpKSkpKSkpLCkpKSkpKSkpLCkpKSwpKSkpKSkpKSksKSkpKSkpKSwsKf/AABEIALcBFAMBIgACEQEDEQH/xAAbAAADAQEBAQEAAAAAAAAAAAAAAQMCBAUGB//EADgQAAICAAQEAwYEBQQDAAAAAAABAhEDEiExBEFRYRNxkQUigaHR8BRSscEVMkJikiOCouFTcvH/xAAXAQEBAQEAAAAAAAAAAAAAAAAAAQID/8QAHREBAQEAAgIDAAAAAAAAAAAAABEBEiECUTFhcf/aAAwDAQACEQMRAD8A/ThgBwU0aEhkDAEMAGI0gBI0kJGkAUFDGRSoYAUAUMKAVDSGkOghUOh0OgpDCh0AgNAAIAGAAkAOVAOgozz3ZpAOgAAGAhAMAADyRodAENAAwAaEMBoaQkNAaoaQkNEVpIYhgMKAAgGIKAYxAgpjsQyh2ABZADFY7AAoAA0kArCygT+/UcX+rJp7/fNji/1ZBSxZjNisDWYLM2GYK1YGMwAcNBQAGRQwAAAQwHZtGDSA0jRlDCtIZkYDsdmbHYQ7CzNhYGrCzNmXMKqmOySxEPMBSwsnmDMBSwslLFoz+IQHQmOySkOwN5gzGMwswDUtX982EX+rJqWr++bHCW/myCliszmE5BWnIliy+FmJ43KjncgOhcR5gcrkAVcLM2KysqgZsTYGwJpm7A1Y7M2NAasdk7HYFExRmZzGIS382BbMLMzFhYBiYjRjxmE42Y8PuVG/GZlzMZAyAUhLUrnOeKNZyKbn3M+J3M0LKBpzDMZyBkA64y0QZ31IxkFgWzPqGbuRsHIg2p7/AHzY4y/VkFL7+LHhy382BfMJyJ390FgLEdv4HLORTFWu/I5sSWoU84EswAelZnOR8Qy5GkdWYTkRUgzkFliofi+RyOQZyxHZnBSIZh5iKtnNWc9mswFcwsOW/mReIKL59W6A6MwZiGcHMCzmZzkXiCUgLZg8Qi8Qy5gXzibI5hxZRVMdknLzFKVP72AvnDMcviG44hB0JhnIOYs4HRnFKZzvEMZgK5hwn+rOZYhvDnv5gdHiGs5y+MUUyAxJ6vyOXFlqWlia/A5sbFsoznAnmAK7swZyWb4AVFc470OaUtRwn97FiKOQRZHMbjPr+wHV98ho5lix538El+5lTV8/0YgvnNrE0OeeJbtaXqZzUQdHi916IM2r82c2cFIo6c5iWKSJ4kiCzxxxxr0OXMbw2000ttVoUddft8yc58um5LNV3s+WuoWu/bUsFoz9GNz6EoO00r01+aV/fUykQVWIPxCGIxJLr8mBbMaw5Ekvj0E8ZLQQXchZjGe0mufyFZFbzCbJtizkDRuEt/NkFiCWNv5sDoMyx+hzSxTDmBWeKTcjDkLMBuwJ5gA7FIbs4ViN6615gm/tm0dWbuvUpm8vgcifqUg+oFnMmpc2DkYnqBrxDUMTk1uTjFc+S67+RpRrkl5zQR0WktW9eiv9zEsSPV+i+ph01/Tpsru/vcmsRdF8ywUzh4osWr93Vddr7pPYwyKr4pjEmTbE2IKReuuwPF1sjmDOB0wxb32jbv8AYysbsvQ53IIy7lR3Yk1GVUtO/OtRLHXPry1vtRxZmwjOmgOrisfVJclrWmr1I+M+pGWJbsWYiul4rpN87+RuGPbtxut9aWi32OfGxFSSW3xJxxKvuq9QOn8W+Uqvt/0PC4vWnrddflscDkCmFx38Rj+88uiWnoS8Z82TVvVIxOTW6odI7MFZpJdSM8V21SWvmUhhySzJqKfOTSt9O5nCwFfvTjWt03b7bDME1i66/uabNYipXlg11Um/WpaGM6loopPlTfpTY3PSH17K2+iJxxE3S1b6J/QzHEVNU3e6vTTb03N8BNQzSlvXu+f3+5Iqy4Sb2hJ/7ZfQDhcZPXNv3AvEqnj3GKaSyqtElfnW77sSYRiaXw9Ci2FCOVycssk1ljT97q75UPE4tqlGttWktX5nNz+ZufEvlXoi5ibrb4yf5mOPEN/zP4nP+JkVwuKkmufVPZ3oWI6IY2tXV69uwp4ElFTdqMrSlTpvmiM8RXtdWt3yM+Mvyr1ZItdPD4Tm6jq6vbkhYmEk9HmTpp7b8qOZ67aVy3KYbdak0VhoaslmDMBRmXEzYs4UNGWWg0oym1eVOlqtfujkfH/2x+f1CNthZF8b/ZH/AJfU1DGUntlfZ6FG7HYqEBpSCU+yMWVlhqNZ202rpJOl3tgSrqYl6l24f3+kfqYkocpO+6VeqYglTfIzNNbjbFJ9dRB24SWVeSG0uqj3qzkXEtdAxOItVRItdPtDjU1FR1yrXocaxvL5kWrfIHhvqvUvwi8OK6q09Hq/vclKaItnW8JPVvkBaHERWHJK25VmaXbbys5fHS7kZX+3w6i8PuvR/Qi1dcT5gc041tr5WBadPRUx5jnzmozCLWc0X8CtjsonS6/I1hrXfye2pqiWPKkB08Vwzw8rmmlNXF2qkuxz+LHo/U5niN9XWwlfT5BHrezuG8VtR92otuTapL9xLTTejy8zXY7lPS0m/JWFdMIt7Js3+Hl0+a+pwcZxdtKLdRS9XqyKxlWtljO69N8PL8r+FMnK1o1XmebLG6X+5XB4nlJ6d3sOJXVOGZVma6qvd0p7nJkX5vRMnPH6dX2fxJzx27vnuMXXRlXV/wCJTBhG/wCdrp7pw+IW4WVySuq1vegPThhpRubdXSdav71F4mH1n/ihcRgyklFyjS1T2vl+xBcA/wA0fUueKbroU8PlKS/2p/uZx4Z3nzZtreVqq01XIl/D5fmj6nRwmBiQzZZpZ4uMlf8AMnyHGGb7crS/MEcOP516M5ce1Jpqmt0YjiGasenLhncUtc9JaNa6fLUOOksOSjFJ0tW0nd7b+V/EnL2nLEd4spSaSUWnUq6JrtZR8A8TNKKni5EnKS1pVpfwXyJi79Ob8Q9/d/xj9Bfir3jH4JJ+qJOWGtHmBYmH/ca6Z7NsIpt0tW9EX4nhKw44mWcYybUW17s/J/AzwWIoZsWW0VUdP65bfKyNLy4HLTc1VrNtp1qyyhg/+f8A4o832pxKlGOV2nm9E6V+jfxPNziJX0vg4PLHivOP0ZOfDq1lnh4l9JJNeaf1PncwZhCvck6dPR9HoB5eHxWiTV1or5LoBeJXUpDUjlw8fkWjiEFVM0sQjY8wF7+ApxvfUipGliFG1hrk36hk8/Vi8RDT6MA8Ncza4lxacdP+jKkQ4idV3sD0pYyeG8W8PSSjkv39VeauaOSftJL+leh56xuRiWIjVZ16P8VX5F6F8D2gm0koxtpXJUo26t9jxnNdBxxa2FHpe1Y/6jUcry6Nwdxk1/UvhXocygq1s1w+Ja+JSzLSWWPSRmKqWl13Ltksd2qW4gq+Ib0bej0K8TxCm7ilh0kqV02v6tep5ju9fia9fQ1mxHVb6orh46UWmrbqpW/dp60ud9zz0l1fo/qK3r2203LyTMehJ5tb6LZcjMsG+fyQ+GwJ5V7r122S+ZaPCYj2jfk7MNOTEjl16k48ZKN5ZON6Om1a6OjrxuAxGtYS07MhL2diR1cJrS37vLqRXJPFb31MeIdbT2v5IxPDbVN/JCIeHxs5ZYSlKUV/Km20vJF/xaisu+rcoyVxelJ+ZzQwKad7GcfFSlqk7VO/NiLXdxWFhfzpUpKsq5Pqu55ssnSfy+hKU9W1p2/+l1iw8Jpxn4t6P3cmXuquy4ynmh0n6r6BeH/evQ523+Vf4mG/7V6Mo9GOJg88/wAgNcBHAcP9XEnhyt+7HCzKut5l3AVrj+JKBuKo1QZSMtLEH4hjKBRvOPOSsLArnDxCVhYFvGZmVS3fqTsVgbXDtapieG+vyFHFa2KLHXNeg6E/BfX5CfDN7nQtdnY0xBjAjlVFbE2jLQGqFZnOPxCjQhWIDWhqEbaXUnZXhpxTuXLblb5agdeLxLSlJOlFOl/6pR+cn/xPMj7Umvd8SaS0VUkh4kMTLKLayy0X5v5nK9td2cr4CXbvuXMZ3XZPjMXlizb8yMvbONF14stO9k1gT6/qSfBS7fMvHfSVXE9rYkmnNqbXVK/VanVGVq1zOCPAyvl60Vnh4kKWXfXXTR/bJvjFzXW5nDxuJTWl6HRLD7kMTB6mI05caez6qzS4WTV6a9zU+FTG8Brm0JojLhZ/bJ4sZR30vbUu8J/mZiXDt7uxNEU331A6Fgva9gE1XdY0wAqHYWMAC/iZ+QwAWTpqZYgKHYrACBAAAFlI8Q+eoAUVjNPbQck0ICoWYVDAissFMAAeYnPicry0nmT1fLyAAh4XFKLVtreq11rTfYXEe05ZrWmiXcANIhL2rO6t+rM/xefV+rEA5aTDXtma5v1On+NTl7k3cX1V13XOwAWkElXcy5ABlotAroAAJoyAAAAAH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9699" name="Picture 2" descr="http://static.priyo.com/files/image/2012/02/19/20120218-Goog-Automated-car-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388" y="4184650"/>
            <a:ext cx="385286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23528" y="0"/>
            <a:ext cx="849694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6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Bold Innovative Mindset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1124744"/>
            <a:ext cx="4608512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defRPr/>
            </a:pPr>
            <a:r>
              <a:rPr lang="en-US" sz="3600" u="sng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Use of new technology: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Autonomous vehicles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Hybrid/electric vehicles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GPS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Smart roads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Unmanned aerials</a:t>
            </a:r>
          </a:p>
        </p:txBody>
      </p:sp>
      <p:pic>
        <p:nvPicPr>
          <p:cNvPr id="10" name="irc_mi" descr="http://cdn2-b.examiner.com/sites/default/files/styles/image_content_width/hash/c6/1e/Solarroad.jpg?itok=p3JF1Id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775" y="4581525"/>
            <a:ext cx="3624263" cy="204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3" name="irc_mi" descr="http://www.naval-technology.com/projects/predator/images/predator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1233488"/>
            <a:ext cx="377983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AutoShape 4" descr="data:image/jpeg;base64,/9j/4AAQSkZJRgABAQAAAQABAAD/2wCEAAkGBhQSERUUExQWFRUVGBYYFxcXGBgYHBcXFhQXFxwYGBgXHiYfGhkkGhgXHy8gJCcsLCwsGB4xNTAqNSYsLCkBCQoKDgwOFw8PGikcHBwpKSwpKSksKSkpKSkpKSkpKSkpKSksKSkpKSkpLCkpKSkpKSkpKSkpKSkpKSkpKSkpKf/AABEIAL4BCQMBIgACEQEDEQH/xAAbAAABBQEBAAAAAAAAAAAAAAAEAQIDBQYHAP/EAEgQAAIBAgQDBAcDCAkDBAMAAAECEQADBBIhMQVBUQYTYXEiMoGRobHwB8HRFCNCUmKS4fEVFjNDU3KCwtJUk6IXNLLTJHOj/8QAGgEAAwEBAQEAAAAAAAAAAAAAAAECAwQFBv/EACYRAAICAgICAgICAwAAAAAAAAABAhEDIRIxE0EEUQUiFGEykaH/2gAMAwEAAhEDEQA/AMvirsrsGC6DnBLbCdY5e/qaO4V2ffE4i33aqGuW1yhiMoRA0gkAkTEgeA051Rqs6CTsfn7/AD8KveD8afCm1ctqjMbJttnGYEJc0OhEGCIJ6+7zaSa2R0W79jbtpGJa1ChjcIe4YyqILejEKAxn9o71e2fsyZ0tOcQPSAIyoSqA+mJYuDB11A3bxrMDt9eBeFsQ/rBleDmABBAubET4SY8aJxPbrHADD4e0vdovdhDau3lKL6KkEE9CCrSRA3rWGHHJ9BFNvovsb9n10sv50egVU5bYJ3ADZQ+iAanoJPKku/Z5cZZDDQg/2TaGMpKwZaZzb7QJqqtcT41d1y3EzmWCYPKDOhkuZ93jVhiuHcXdiUuYy2pIyoBhlyqc2khphQF5Tr1218GLpIhqSexcR9l13LJuBoJP96ZnnlhgW8fOvL9lzKpBKkGBM3ZmdCIt7fdVaOx/GCNXvsBIAOJNvY8hbuDQ6RrXk+z/ABjf2mDW5/8AsxF95/0nExSfx8f0x7LMdhXBCM9ok6BQzkmNQxzKf1fLrRNjsZetgIBaJ0MzqAv7RTx2O+/LTGcQwTcPxlsmzYsXMoa0ocBdXyEuMxLSGykAgnflW1xGG483qjCqAZE5WaJMTL5ZjppU/wAPF6sn9mNfsjfIZQEM5VYZomCWEkj0h6X41C3ZnERJRSrRuwIk6AaxE1L/AEdx4qwNy0GJWCO4EAAyIKtvIM/s+NCnszxth6WI33AvWl0O/q2gfcal/ExtVsqpFRc7I4+3ec27CHNyDpIUjLmE89Kz+MwNy2QLg9PIWIBzeiXZfgVM/fWwv9ieKMwzX2I0P/vGHmNAJ86o+0XYzEYaz32JuhhmVCe/uOfSaOc+B8Nafggv8VsVMzOGvFH7wZvRYHQwZiNJ2Pj4U/A8PNzWQF3LGQF0iTy5x9Gt5g+yd3u0a3bshWVWA7xJ9IBphoIPgfEUBf4X+SlRctZFB9Eh1ZTvuQSJBJInb21zZJzV1Gv7KSAMNYk5LeschA0AJOwA5nU9PGjkzouYLmMgaAnWSN11B0j+Wj7fHbNk+iilyDqCwjMIPqLqSOhETHUBq9qQoJVFXlpac89vSeueP4+eWpPRPOnS2SB85AYwBmOoy5fRY5WZ9vSywADv7qzF2LqybbC4rHTaRDesYJAXNoDvzA2qwbtKzjVQyxGtu37RDE6VPgOOEXEBtiJHosiAESNNNt66cf4zi1szlkp7RlMWzektxWUBZUsOYbLInf8ASFEWMeVw3L0r0akSw7g8td5MCuicS4YrlctlF/SYFjD2wwDZSplH2PtGmxBHDuGJZuNlsqbLAETldluEhR/aEyCpG0eqAfHt/h0q9E84s5SLg3JMGeQ1I8ojz86LvY9otmZUh4A12fLudRtoJ611LFIkELYS6+UfmvyeyjQWC55eFKg5p100k/rCYo2HYrbwmClYjvXsQogZgBbIIM69N96hfFSuzak9oxXZDiqWsT+UOjEhgvon0tbN8wJIXZAPfzqibGFjOx1MHeN/ka6Hf7DLfIOHWxa3Z0tXQ6hhZu2wYA9EHvDzOoFZnHfZjilQupW4QBKB0mY1VDsxjaY28qp4dJekJEPZ7EIxuSGLrausp1gZbVydiJIbJEbEHaqRcSQmxDCCZ35DUnXfX2zRXZy6VN8MSCuGv+sCIJXLrInQ1e9guCWrz3e8gG3DI+Y+sDAGWYO06gzznYT47SijOTStsns9pGw1+8U0YzbDCJRVfNoCIYzsCRInXURTDG2sqk5u8LXGYgzOZm0IO3XQ6zqRpV/2s7Hm3YN5bly/du3BIALZVYE5YUE6ABQdNuUxWDGHZHyvmRokKyMpjyInWNNNdamWF00y4u0dN7JdrzYs3A+ltEa4qrlVi2phSxkzrpDV0PsvxIX8JYugFRctq0GJEjnGlcNweCv3Fy2bTsxBAJtu6wdPS9EiIJnzrovA7+LtXDa/J7hsgItv80iBba29tVWTMiJ06Gr+MpKPF+jW+JreKXAb2GXT+0d/Yli4J97LVnNYnH8LPeIzJaT0boObIs5ntwCJ19BW99Q/0MvTDfCujZDyUcnsYvOdFywAem58tdekAmr3gbW7KNirlhb5W4tiwjGFa6wzuz7iFULy3Pkay91MisEOVig5zqcrb9QdNPOtJh7Yt2uH2SBJtX8S0frXrkKT/ptxPjXmY8aVyXo1LnE/aFihoqYK3G35p2jxGZ1HwqG39oGOuT/+UixGiWbe3+st4iqPEWgLrTyaBpOwA+QqsF0q+Zd9QfHwMVph+RJyqQ5w/W0ae72txjb429/pFlflboDEcfxJYMcZiSwkA94ARMSBCjeB7qhOLH14ihLYDu7dAxHmYUGvQujljbdM6R9mPaK9ca/ZvXHuG2bbKbhlgtzOCC25ErInaTW6vLmGoGmgPpdeYEVxr7NsYRxG4uvp4fTztXE+5mrsHeb+/wB4j7qRt1oExXA7Vwg3EtOV2LWgxGs6FmPOiBhV6r/21qPvKTvKpIjkT9yBB9EjmCi7HmIE/Rp3cr9Kn/Ghzd0io1xWn1y0NKg5BTWl+gn/ABqNgoII25ggEEe7SDrQr4moTfnTrTJ5Afavtrh+HBWu2Wc3c2TIiwSuXMGYxlOoPjr0rD477V8NihlfC3URtGylDp1CkasNwdDy1Bg2n2pYPv8AhrP+lZdLgjxPdsB5hvhXF7V3TmDI0IPn020ikWto1/EMGcPdnMLiXALlq4vq3LRjK3geRG6nTpPv6VRNXYCff7Kfg8aHwLYe96LWg1yy4hoJMlZU6iWg8wH/AGFoXg/YS9eV7rhSSB3JcobczqXBYEiNBoROpGmlqVIlxTdh+F4tbecrTzPWI6c6VMaItEkBizNHOGAIHsAj2Ubd+zF3OYXMPh7mcEC2GKi2QSQcogsGiGEaTPKjrX2ay0tjPYuHuGDzjMw3/Gmm2RKCNE2IJFphrDZf9Lgqf/IWz7KPwOBuuhhWI1GkbrIjXnUFjCWLaqpvXdABpZYTBkHWaOTiVlf77EexY/21rzdaOeOP7KHtViLV9GsuzLiEAYBkYZSyBsrHYBlBA5SoG4rK8FtXbgBtWmvQqkhbZeAwlS28Tr09U1teJWsBfcPd/KWIAGziQDIkqoOngRvVhgOMYOwgt2hctIIgJbZfASVAJ9prKVs2UV1YB2S4ZikxNu49hrSAMGJFtAAy9A07hetascOu96f1DsZ5AyNJqnx/H8Jih3Dm+2b0gqW7gLZQT6wWDAkxPKjMHxlbSJbtByoUZQ2VjlIkeqxaPMfKkrRtxhx7FvcNcQ1nC21Z3/OZigJQ7tmT1iYG/wB1Oa6ywD6M6yrZoCxJIzbbD2igeNdulw6uXYWiRlHeLcIS4VzBmC25IggxIDBWg6E0Dgu0eEs4PvLV2wDdLMIIUD0iTCmDJcsxnYt4AUl2TJKrLbFBXc3IvEHcBoUFdzoCRpEiY02kmW3cailHNlcyLlR2b0lVoOXNEiYBjwrLW+2uUQt9CNTGhknmTzqdftABjOVIiSMw0OsAyYkc+XQ1bpaZCUmnJGl/pjOJykjwuuPjNOwwW6WUZ0ZVBE3GYGZ6naF61k37UDEABXEbwrLB6H1tY8KM4XiHS5mM5cgEn9lwY309Y06QlJ+zVYK2xwzi7n0LxALNpEFQJJhpql7hv1m/7d7/AOuheM/aEcJiCndEq6SoaQBcR4YlgCAuQg+aj9ah/wD1Ovf9Ofc3/Cstm7UfZyZOMEEpdTMNxGhXxDHeAPGtnxK0BxIpysYbD2h7Ldtj8bjVisVhS+IFtIygqIjUywDecTvXY+0HYZruJu37NxFN2A6urRKjKCrIdNAOXKuPHFVcfY/RUYDhAG2xYsesnXfl0peN4FgqlLTP6QDC2oJiDr6Wmhgk+ynjsHjdhi7Y5b4k8/8AOB0Hsqu452QxXod9fU21km5bS9cykwJe2zscsc0BiTIjWn4t2VHum9FXiuDXTJKXF/zFdPYpoaxZIDAxzHwOvvA+PStpwrslcaypTF2LtthKv3LPImJnvQDqN4pL32cXGJZsUonQ5bGnTndro30zNJqVoxvY45OJ4fqyX0MGfWss428UrtFkkxHT5EfjWT4H2Es4W53ud7twBgpYKqrmBBIVecSJJOhNaizcjKY0gj4H8KrpDk7Z5xB1O/jG2h+6ozdQfpL75olz1E+dRPi42A9gp2TVEIuA7SfJWP3U3um5KdTMbGD5+NTflpPWka6DuffQTQK9h+YUebD8KYMKf1k9mY/KKku3Ry1qLvW8qQqJjg1A9IgiVkEby3Q+c+yvcK4jhbwY2CrhHZGISIdYldQNp/jULW5B8j8jTmzuws2iQxEu/wDhI2sjlnbXKOXrHYSUWnSKvjfZOxxDEL6BUWW/PXVhc0a9wIHpNsS36I9GZYgaYras2wFUIiiAq6beVPt2ktILaCFQQB+J3J5k9TQGOXNpNWkYzmCX+L6+iojzNQDFl9I386hxShRoaEF4zpNaHP8AsywweHVmIKrpvPnrvU+P7sOVW2kDT1R+FVfekagkGrC6w3O51Pt1qWTY8cPt81X3D8KY3C7WWQo3A5dNeVO/KxyA9utMfFSN+vQUgTYO9pLZsMqgFb9qSDyuFrW3T84Kms3u5i4NO7JtXByNoklSfFCc08lZ6r8c8Ya436htP/27yP8AIVbImZr6xMhGjrr3ZHuBFWjaLB+0dkOrOQsBStwFQ47onVih0bu2/OQeQuD9KuS4/BXcAblvvCtm7Nu8LZM2mOkx+khnbUMD1gntnZ3hpMq/90e7YHcgAFffbKmfOsZ2r7OKGiC2WbJGZRKqgNo+kRJ7plWetrwqMjV6NoqSjbMRh8JxEsoFzF3F0ChboCOo2ynvR6JERHKKgxdjGoMz3sWqzEm4pWSJyyLh5cjU+C4ri8DdOHRmZRDWxkS4cm8JmVo2MgaSsxU3HOO4prUXrT20DZhntC0C0BQxKWxPo6a+HSszbtWit4fxO4qKq4u+g1VEBMEj9BVUwNxEwNd9DG54ZjsXgVJusueDHetaIhcoaWU5gddp15A8uVW7a5pZ45nKGmeUSKscHawrOve37wXnkt5m35ZsoHvpNN+zr+PnjhTuKlf2dOwXH2xLX7/craDW1DsPSN1AHIUQR6RiSFiZEmBVX/6l8Q/6N/8A+f8AxqThRAudyoJtFbSAkBSWc3yS5WdQluCBpMDaTWg/owfQFUlZxylbbOY2sbba56oW7m0uTlYPynLvtpI867T2S4hdu4O22I1u+mHMAGVdhqBpMRXPh2X4eky995kn0iRMzJAAGlaf7O0vHBZQoGS5cWSUMzlaRDjT0j7q5cSp6OqbjKFrtejXm5THeapuOdoLeEKDEHIXnKNCTliTCkwJIFVb9v8ACn1bomRuGiJE7c4mPGK6DlbNat6BSi9WSbt7hP8AFHuNWnDMauLt57Sm4gYiRA9IDUasDMN8aYrB+3eOuWsDfe0zI4Cww0Im6imCdjlJ15VzfsXicQOJ4fvbl5gxcEXLpec1m7GhY8x7Ire9seCMcFiiLbL+ZbQsgX0WV533JUDfntXN+y7EY7CxbylcQpJYoohgVyjWNZAFS5NPo6cOOMoSk5JNdL7O1F6ZmqT8mbm1tfDMXPuUAfGheLYuzhbLXsRecIsSQgWSdAFBlix5AfCqOWrCQKYzjaR5bn3CsJe+2vAKwjC4hxPrOV94VnIPlpW7wHa3D3MEcXbaLAVmOVQpUruhUbPMCJ1kcjNFj4jkwznZG84yj3tAqa3w5+ZQe0sfcoj41zjtP9ouJusowTrYSNWuIGuE8/1lC+WtMwna+/kHe4m+Wj0ipwwWfANh5jzNWoNkOcUdLvYYKNX9I6AQoGvMzJgVNhrYtJlt5mJ1ZyGJZiNWJA3+Wg8uaWe1twkxexBX/LhPmbQ+VN/rVjRfGXEOMPGoKYfvZg7HJkiY9k1XiZDyJnTYMbN7j+FAY5miAjfut+FZIdrrv/UYn/tYP8BTh2tuf4+I/wCzg/xq/HL6IfH7LG9h3Myr+wN88tQ2uFQwaLoIM6l/w1Gm21AY7tVf7tu6v3Dcg5Rcw+GCk9GKvIHiKhwXae+UBu3yLkGQuHsso1Ox7wTpHLrT4S+i8eTxpqMuzQd2P1G/db8KYdP0W9zfhVP/AFhuE/258vyS3/tv0252hu/4qx44Q/7b9HB/RzUi2N39l/3W/CmDEa+q/wC6/wCFAcP7Wgtkv22TkLiQ1tidBKtDoT0MjxG9XVtw2sqF33k/D7vfT8bDSIsXbz4a+oBlrVwDRiZ7tojTrFHcFxvd4ks8he7IJgxPek7jbRp16UPoxAVS5BBA5SNiRu0HaTv7Itbdu3bVmxN1UVCJScsEgMAQNyRrpJpSSiqZpjTu0HnG/ny1oZsyBSIj0lYlD1iGYH2dKz/aPs+lwG5jrisrNbi26gIpQvk0UgkDvHmW11npUHEftEtqr28EhJVdLhUZRrB0aJgRqebDSsVxA3L7l79xmJ8foAR0Fcz/AKOqU6LXD8VGFuRYAa4QMzrkOUHZRuLYgbATtLHSpMTdvYhWFy+tu2i3LjM4DjKBqrNckQdRvAjaq/BKTCqJgbcgBzM6R4mpeNf2VwMRcLWyrL+iVHpFSYmRCkRlAgRO9HWyIu3RzHj9u3ZxN22oaFY5YYQAdQAI5AxQGFxCrcUtooI0gmdtK1PaDgWJxF7MQpCJatq0BZW0gUEgbkmT7ekVCnYO+4ALqBM+qT4daSOjkjScOZ774W+Hy27feXFtADdrlxN52ygaGYk8jWs/LGqj4BwFsPZW3nzFZ1iNyTpvprVr+Tt+t8KtaMGywvYYDxHur3YMZLd60QJt3TyGzoAJ03lGq3FnOpI18qz3EMDdW4XUwGiQrQTE6HLrHOs0qLtmkx/A7GJGW7atvGxKqSJ3gxI5e6shxHsVYF0qti2VBQaJJBYDU6gRqfh1oIcQxJfW7etxsFLbHYyzeHlRFlrhOZr13NIJLQSSAADPPQAeyqqyG9DLXYqxnQdzZhmRfVYn0rgU67AwQeY3G4rZcI4Pbw1s2raBVDFoA5sFn5Vh8Zfe2QwxFz0GDD0Tow2Omh+tNKd/XTExEsTHrNl11jcJTqgT1s2HabD58HiFiZs3PghP3Vx7g+FbvrDhdO9tmQBsLima278exbShYajUZQdGHl0517gXClBtqYHpKNOWv18aB8joxnWPhp8BXNftOuNicTh8Empg3CNB6byqkzyVAx/110S6igS94Aef8a5djL6Dit2/cHomRZP6uXLbQ+yCdf1ppMZi+KdmLliRcBKkkEnKdmyllKkjRiNNxmHsm7M466mFxOFk5WuWXPgU7zNv1yof9IrdY/hsYS4boAcK5gQdwFUnLzYkR4AcorG8Owzhr8IxBeJA29Fh75n51lJyr9ezowyg5Ly9EmGxhRSAAQdZZZIidN/E9OVEDisiMiR1ymfZ6X3UG2HubZHHmv4U+0jqR6JkEHVW5HSpU8x7Esf4mS7fX/QtMSZiBp5ijcPcnlr5/wAK9hOMOoKuFg6gZDvrMmRUj8aX9W35wR/urqWWZ8+8OG9EaXnDSF2Mj0uYMj9HrFPuY0lizSWJJJJ3JOp2qO9xxAPVX2Fv403DcVtsQGHuLGfhVLNOw8EKJ7l4xIUmelCXOIhSMyNHjl18jPxrX9n8Kl64CEBWI8tPKn8c4LbE23j9ccyI57bHatPLOiFhgZNuPYf/AALk+Fzl7qgHGLOUApdnmQyidehUxpHuoDGMiXCJA292v40K+KB5/EVxP5WZS4qJ9Hh/D/DnhjOeWm/WixxPErbMMgdV0PpkMdN9VA0mIEVr+zvHEORGnmJCkxHpajpAO1Yju5GkajqPxrSpxBAwAKmCSCCJ1Ur99Yz/ACWaFJw7D5H4D40FcMt/6NJ2k7VC3kTBXNCAXI0gkaKW5GP0V1115VmMRea6c1xs7MZJOmpM6AbUPhsI0hACX5Kok+4TOlWdrhcCbrRG4UqSPBn9RT4ek37Ndadqz5uSp0AWgSwVQSTsAOYPIDzG1HWsCBrcbn6q6mehYTr4LmPluK/E9p7CXks2zlLmCwUlSpkemxIZxI/yyPVqxucWVP7LVo1uNv5KDsPDaixVXY44lgMoGRZJAjLz0920mT41JwE95cxSESFwxHtuEEn91d+RqpDPczEEhQMz3JjSd8x9VeWc+SyZIH7A48W3xUFSGsvBPMyQmWf2o06CeVS+i4o2eHsDIn+Vf/iKlFkUxHUAAHYAD2aVIHFaLomxIFOy+VE8OwXfPl2AEk6adPeat/6rJ+s3uWk5JFKLZFhg5EmfKm4rhmbcxVhaBikIoooqrHBkiNT40Y3BVyxA8KLs2dZoqBT6CrMnxLgIymPl86rsNwPKNg+wE8q22ItihEwwmaZDiZx+Eu+glQOmlOfB90RJO0D+YrVW7dC4/CKwnn+FAUUNy4irp10rDcVxRs3xcbUSTtz3idh9RW1u4TMYPnFV2M4erAhlDa6SJik0JGbu9oGxQFu3bCpmzMEDQWHNixMR0+dEvxu9YVbWc5VAIBg6HpPjNXOD4XrqIGw0+AijMb2HF9R3noEeqzb+xdyPA6VKVFPZkv6yNEyh87a7+ylt9oXfZLR81P3GrBPs+yg5mJHPxFWXBOz9tWUGAJ2JmY6iq4sh0Zy5x9hM2rf/AJj5NSYPixvOEGHEmf70gaAnWZ5A10XF9hbV2NIHhp8qrOH/AGeNh7+fNKCSOpkMIMbCDT4gZz+q73SIwpKn9IXrZHLqk862fZfsamHWcpDNBIbKYjlIAnWfKrrh1sIIGsmTpGp3qx70LT6KTI8FwtUOgCjoBFD8W4BaukMV9IQZ6wZg9RRn5XUi3ZpbNU0YrjX2d2bpLAFSSScpI36DYViOIdjQl1gtzKoOgJuTsN/RPwruJAIrEdoOHnvQdMsa68p2pqmLI6RiB2RhNboG/wCkdx5rQ1ns7ZDAvikXb9OSY5Qok861VzHqiEE7a6xtNY7H4/vLxAYNB5dMo9hE1MkjFNsurvELduVsFnQ6nPIBPM5YBYbesSB0peFYZsVdCGG0aFIOWQNFhSMqzExHxqhfFQDl1I3308TGw861X2cX3Ny7cUqv5sKA2zS+rEbwIBgbadairGjCcc4VlxtoKCALhIHRSocD3hq0VvDKqG7eYJaUwSRm9L9RV/vLv7A0EyxA0JHam8tjGE3AWm0pBWNS2Y7jUAjmCKoH7zEsrXD6KDKiDRba/qquw8TuedQno0avsr+O4vEY05LY7qwDmW3mks23eXX/AE7kc9l2UAUd2W7KvZuZ3ueBVRv4Ek7aVe4PBADT5VZ2rcU0Dk/RPaOlShqjRKkUVoiKLXhPGe4UjJmJOpzRygCIPj76sf62n/CH75/41ngKflpOCZak0bAXdIpuekNvWkNWImV6cHoYvSrcp0Fhp1FNVKiW5UgalRVjjaFBYwETR4aoblqhCZmThLjk5RtzOg9pqXD8JUMM7FieSDTTmXb7hV6MKG3M082NRTonoitgKIUAeW/vOtE2MOCOVQTDUXZuUCTK3iIIaMukbxWUxqsbihJzDUwuwreXgDvTLVhRsBVXonjsG4dauMil9DVlcaNN69mrxWamy10C3gBtUN28KnuGJoVrZbkaolirdqa1cqLuYrwpCWgt7+hNYji/aAOSCQANP51pMRi40muI9u8e9m8yKdyXnzJ9hP40m6K3N0W+Kt55VX35z5+/ehsF2eNmXcpB5tcB319UQTtt1rn97GsxzMZJ50xcRFQ5Wi1if2dF4pxfBhCltnvNsDlyIJ/VQaDz3q77K4u3mUZAVdUXXlNwiNNSWcKsD21yJOIHr8q1nY3tO1lwwaCugJAaAdRodN/cYqJSaQ3iNX2vt97jru0IVQAcgiAEewlqhs4cADSpbFmRJmWliTuSZOvt1opcPUR2RKWxLVujAKjtJRCCtUibPKPKpTtTR9aU5apaHYs+NOpAKX2UDNs6VAy0fkqN7NUU0A5acqUT3dOW3TFRAoqQU/u6aUoChRSOKWKaaBsVDFSB6hzUoNIix1y0DXhpThTCaYDi1ezVC29e1oEFI9S5qDU0/MeVKikwkgHemaDaoXukU8pNAEGIas3x/tEuGUs85RvAncxpWgxLQK512+xZyZIBDbg/Ci6J7ZRf1t7xy5uFfWIB0MREGDPjWO4/jWxFyY0XQeI3/jVgcAJgnfYExPkJ9tG2+D9BWTkapKJl7XCyaOs9nprU2OEiKPsYEDb+XyqeQObMzY7HK0ZqvOFdmLFkghASOZ1PsmrQWo+vrx99EJa0++hbM3Jscg+vrSnkdK8q05Fq0Khyr8alUVGtSKaYEgavU0GniPbTGKDS0g+v40/MPD3UWAXZ7SqpK5zKkgyCINWmH7QTzB9v41yvB4kMoFxWZh6MssjKNvSDBtPGQPLSrPB3UYHI4UrHrMbcgztmDAx7KzUxOTR1G1xRTRVvFqedcwtXXB9B19jL81Zh8qI/pfEqdUkdYB/+Jmr5IFM6ZIOxprLWN4ZxK/cBJtlOhadT/lMNHtqxw+OxIaGyZeuY/IirNFKy7YU0UF/SpHrLPl+Bp9jjFlmyBwH/AFW0MdRO48qCbCyteVKeKeopjpMiOlM2qd1oe4IFAmiLvhUqNNBB9alDxTJC4qZNBVecRRIvejSKQzEXda8caAN6AvOS37NVOKxeaQOVArLHH8Tyid/Kua9ocTcvMxQ6n1Z2GsbxFaS5xDffodtNdqrls6zGns2mspMaKPhnBWT1znY7tJ08FB0A8RFWq4WB9/40YlnnHnt7uc09k6/WlQMHFiI+/Xz8qdkqZVk/H6PnSrhxt/P40UIYtvr9e6pWTn8qeloDT+e3OmgR1P14fWlAqEj6n7qseC8EbEMYJVQNWgHXkNSNTvUXCOCPiLkBmAEZmnYeXU7AfhXQcJhFtIEQQo9vtJ5mk2axjfZlsT2PKqW75YH6ysNPME66jlvpVG1uDGh+uhq+7QcdznKmqg/vEaT/AJRy9/SqNdfPxPnVRbJlXoQCnafX140in4fD4U8eX8vD21VkiZfL5fdSZj0+vdTivX6MfDlTM7dF99KwK612etgEEsRy1IgePXzijrODVRoW9tWYtqaabK10rHFdI4LZXXcBbbVlVvZUZ4Pa/Rz2z+w33GrM2B1qJriDnPhQ4x9j2BLgb6a2sSx20bT5kiKktY7G7Qhg6tAgj3x7aOtGdh8KlL5dz7Knxr0aKTQ7+kmA9JI66z91L+aur+dUBRuxygL4ywge+h2v5qhxWCt3lC3rYdRMassE8/RO45E7U3DWhqbvYvBuIE3XWxezWV9Vm3ZvC2xMp+1C1p7PFY/tBl/aElfbzX26eNZG12Nwb5oe7bJjJJDZD4Hdgeh260t3sxxCz/7bEd8g2DZZ8ocn51hco9o3Ur6NtcxGkzodo5+6hMTiawtntVfsSMRZZIOrBWVSfFT6M+II9tXnDu0CXxKn0huv4dRVqaYNhz3T1qS25IidarcTxDKYOvSks8WB6D21ViLUGKE4nxHIsTqYoHEcYXrVRddnaSZ6Tr15fH3dalyGkXVnjYiDrp9fCqvEY0sdNB9a0Ki9alW39eH86z5MqqEVNtJp4t+W592tOC6/P+deFSM8yDn84ryp759s6VIFNJ7v5eHtpiPBfDlM+G+9eN3TXTbf6+t68XB0AjQST4+Hu1qEW4/S26x1+vjTGTE6fXP+c0TwzhrX3yJ5seSjbX8Ode4dw9775LY/zE7KOp/DnNb/AIZwtbKZV82PNm6n8OVTJ0XCNiYDBJZRba6eJ3YxqSRz+7QVT9peN5QbaHX9M+f6A1kHqeW3WjeP8bFkZFP5xv8AxB5+fQfRxbvPlv8AXjPOalL2XOVaREdZMafXX63pynrTgI+vlS5fqPZVmAk0u/11pTb38tPH6/GmhD8z1+vxp2Auf6/nTvZ8KYEj5fXWnd14fOixiXcUi7kk9B+ND3OJtsoCj3n302zw9mq0wvCFXU6mtrbOKirs2blw8/M1aWOHqu4k1YiANKbceapJDIQ2kRFIV8KdNTWiPCqsVAhsA03JG1TXuI2gYnM3S2C59saD2kUO+JdvVRUHVzmP7qf8qVhRIfKvHiPdfphfMgH3b0N+Tg+u7t4D0B7k195p9tbaeqqr7NffvQHRZWu1JKwbZuqd5AAP7+/uqrxnC7F+8LsDDNzNvUsf2hAWamTFAnQTUWIvHbRahxiXzYbc4AzglbiXCJ2BVyI00YmWHnWbezDHTUEg8j5ajQx11FWdvF5Q1wmLVoF3cRsokqk+s50AjrWf4VjXxFzEX2EK7gx0LTHnCqB5isZNXSNo7QUqzUg025fX151JH8qUCBEfXSpLGqp3+M17OASOnLz0kinBT8/r+NOCgbCJ6e/l9b0xjQvWPw/jTlA8v5UgbkBTx+Px3oENH1/Ons3U+PKkX4UjN7vlSAYfZ9deVT8OwD3rgRBruTyA2JJ5fQqPC4RrzhEEsfqSen14V0Tg/CFsJlXUnVm5sfuHQfxolKjSEbY7hfDEsIET/Ux3Y9T+HKmcZ4sLFud2Oij4SfAfGp+IY9bNsu3sHU9P41guJcRZ3aWlm5gxlHIAHbT61NQlZrJ8VSIMRi85JJzSZJ6nczPtH8KQD6P4e+mJv/PUezWnlhy+76+7atDnHSP5nz/hSj68tKb19v18KWPr+dMQ9F1kan6+vaalVfrpUCGiVOm/y+6kBBeRtIyxznf2bifOl73z/d/hTn1mNNPd9fXKofyNvH33P+VJlFvoNqYXoYtVYOKl7jJbAldy5IHsAmfeK3s4S4LUM/E0UxOZv1UGY+4be2gzhi39o7N+yPRX3LqfaantoFEABR0AigBz4y42yrbHVjmb91TA9pqB7QPrsz+ZgfurA98040Pdak5DJfy0KIUQByAge6mnGsaiCipmtBQC2vhyqXMKPJcd9B8Kk7tE9dpPQamq/ivGe5TMwMcgsffVO3HbpBZAiAGJ9ZtpnURUPIUo2am5jWy6ZbSdSRJ8PE+VVmOugI+S8uddySCF/wAxOnx9lc24pxm5duFmdnI2LeHQDQeQqBXJEEz4axS2zZYfZfY7tFfxKpZchlU6QADJ0MQNvCt/2Z4ULdooefrHq0f7fmTWA7GYbNeZj/drp/mZgoPsma6bg7WVVPIyAPLrXHnnxdI3UfRV3LTBiGOxIgae2vEeBPu0MeNG8QWYbrp7dIPxFCIZMeMV045copmdUxCdOn118qf4RHX+NMVyDI5H4jSnpr9fXlVgIRT/AIfUQKalqTvv12921SZNwNhqfb98UwIys9dvhS4fDtcYIgLMToBpPt6c52qPrvvr7uVdB4DwNbCToXYDM3QROUabfM0my4xtj+CcEXDr1cxmb7h0UGj8TiltqXYwBv8AgBzPhUtYbtDxQ3X5hEJCr1KmCx8d48PM1HZu3xQJxbjDXnzGRHqAbKPHqToZ+6q+31+tevjSoJPjz98b+zbpSo3UA+B/hVo5m77Hn6+t/wCVKE6+7w8Pr5U98PDFDuuh6aHl4R8qaia/XLT+PnTEKFJmN9SR92n3Uk8tj5n3x9fi8jb2/D5fy6UNf4epJYyDEkqTy6T+NABKr1Ou3Py0p4bz+vHpUdpdumvyM/Rp41MRGxmT0+tKBixpMe3X5b9TTv8AQPjTbg8v5z+FOzt1HuoEf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1746" name="AutoShape 6" descr="data:image/jpeg;base64,/9j/4AAQSkZJRgABAQAAAQABAAD/2wCEAAkGBhQSEBQQEBQVEBQPFBAUDxQUFBQUFA8UFRQVFBUQFBQXHCYeFxkkGRQUHy8gIycpLCwsFR4xNTAqNSYrLCkBCQoKDgwOFA8PFSkcHBwpKSkpKSkpKSkpKSkpKSkpLCkpKSkpKSkpLCkpKSwpKSkpKSkpKSksKSkpKSkpKSwsKf/AABEIALcBFAMBIgACEQEDEQH/xAAbAAADAQEBAQEAAAAAAAAAAAAAAQMCBAUGB//EADgQAAICAAQEAwYEBQQDAAAAAAABAhEDEiExBEFRYRNxkQUigaHR8BRSscEVMkJikiOCouFTcvH/xAAXAQEBAQEAAAAAAAAAAAAAAAAAAQID/8QAHREBAQEAAgIDAAAAAAAAAAAAABEBEiECUTFhcf/aAAwDAQACEQMRAD8A/ThgBwU0aEhkDAEMAGI0gBI0kJGkAUFDGRSoYAUAUMKAVDSGkOghUOh0OgpDCh0AgNAAIAGAAkAOVAOgozz3ZpAOgAAGAhAMAADyRodAENAAwAaEMBoaQkNAaoaQkNEVpIYhgMKAAgGIKAYxAgpjsQyh2ABZADFY7AAoAA0kArCygT+/UcX+rJp7/fNji/1ZBSxZjNisDWYLM2GYK1YGMwAcNBQAGRQwAAAQwHZtGDSA0jRlDCtIZkYDsdmbHYQ7CzNhYGrCzNmXMKqmOySxEPMBSwsnmDMBSwslLFoz+IQHQmOySkOwN5gzGMwswDUtX982EX+rJqWr++bHCW/myCliszmE5BWnIliy+FmJ43KjncgOhcR5gcrkAVcLM2KysqgZsTYGwJpm7A1Y7M2NAasdk7HYFExRmZzGIS382BbMLMzFhYBiYjRjxmE42Y8PuVG/GZlzMZAyAUhLUrnOeKNZyKbn3M+J3M0LKBpzDMZyBkA64y0QZ31IxkFgWzPqGbuRsHIg2p7/AHzY4y/VkFL7+LHhy382BfMJyJ390FgLEdv4HLORTFWu/I5sSWoU84EswAelZnOR8Qy5GkdWYTkRUgzkFliofi+RyOQZyxHZnBSIZh5iKtnNWc9mswFcwsOW/mReIKL59W6A6MwZiGcHMCzmZzkXiCUgLZg8Qi8Qy5gXzibI5hxZRVMdknLzFKVP72AvnDMcviG44hB0JhnIOYs4HRnFKZzvEMZgK5hwn+rOZYhvDnv5gdHiGs5y+MUUyAxJ6vyOXFlqWlia/A5sbFsoznAnmAK7swZyWb4AVFc470OaUtRwn97FiKOQRZHMbjPr+wHV98ho5lix538El+5lTV8/0YgvnNrE0OeeJbtaXqZzUQdHi916IM2r82c2cFIo6c5iWKSJ4kiCzxxxxr0OXMbw2000ttVoUddft8yc58um5LNV3s+WuoWu/bUsFoz9GNz6EoO00r01+aV/fUykQVWIPxCGIxJLr8mBbMaw5Ekvj0E8ZLQQXchZjGe0mufyFZFbzCbJtizkDRuEt/NkFiCWNv5sDoMyx+hzSxTDmBWeKTcjDkLMBuwJ5gA7FIbs4ViN6615gm/tm0dWbuvUpm8vgcifqUg+oFnMmpc2DkYnqBrxDUMTk1uTjFc+S67+RpRrkl5zQR0WktW9eiv9zEsSPV+i+ph01/Tpsru/vcmsRdF8ywUzh4osWr93Vddr7pPYwyKr4pjEmTbE2IKReuuwPF1sjmDOB0wxb32jbv8AYysbsvQ53IIy7lR3Yk1GVUtO/OtRLHXPry1vtRxZmwjOmgOrisfVJclrWmr1I+M+pGWJbsWYiul4rpN87+RuGPbtxut9aWi32OfGxFSSW3xJxxKvuq9QOn8W+Uqvt/0PC4vWnrddflscDkCmFx38Rj+88uiWnoS8Z82TVvVIxOTW6odI7MFZpJdSM8V21SWvmUhhySzJqKfOTSt9O5nCwFfvTjWt03b7bDME1i66/uabNYipXlg11Um/WpaGM6loopPlTfpTY3PSH17K2+iJxxE3S1b6J/QzHEVNU3e6vTTb03N8BNQzSlvXu+f3+5Iqy4Sb2hJ/7ZfQDhcZPXNv3AvEqnj3GKaSyqtElfnW77sSYRiaXw9Ci2FCOVycssk1ljT97q75UPE4tqlGttWktX5nNz+ZufEvlXoi5ibrb4yf5mOPEN/zP4nP+JkVwuKkmufVPZ3oWI6IY2tXV69uwp4ElFTdqMrSlTpvmiM8RXtdWt3yM+Mvyr1ZItdPD4Tm6jq6vbkhYmEk9HmTpp7b8qOZ67aVy3KYbdak0VhoaslmDMBRmXEzYs4UNGWWg0oym1eVOlqtfujkfH/2x+f1CNthZF8b/ZH/AJfU1DGUntlfZ6FG7HYqEBpSCU+yMWVlhqNZ202rpJOl3tgSrqYl6l24f3+kfqYkocpO+6VeqYglTfIzNNbjbFJ9dRB24SWVeSG0uqj3qzkXEtdAxOItVRItdPtDjU1FR1yrXocaxvL5kWrfIHhvqvUvwi8OK6q09Hq/vclKaItnW8JPVvkBaHERWHJK25VmaXbbys5fHS7kZX+3w6i8PuvR/Qi1dcT5gc041tr5WBadPRUx5jnzmozCLWc0X8CtjsonS6/I1hrXfye2pqiWPKkB08Vwzw8rmmlNXF2qkuxz+LHo/U5niN9XWwlfT5BHrezuG8VtR92otuTapL9xLTTejy8zXY7lPS0m/JWFdMIt7Js3+Hl0+a+pwcZxdtKLdRS9XqyKxlWtljO69N8PL8r+FMnK1o1XmebLG6X+5XB4nlJ6d3sOJXVOGZVma6qvd0p7nJkX5vRMnPH6dX2fxJzx27vnuMXXRlXV/wCJTBhG/wCdrp7pw+IW4WVySuq1vegPThhpRubdXSdav71F4mH1n/ihcRgyklFyjS1T2vl+xBcA/wA0fUueKbroU8PlKS/2p/uZx4Z3nzZtreVqq01XIl/D5fmj6nRwmBiQzZZpZ4uMlf8AMnyHGGb7crS/MEcOP516M5ce1Jpqmt0YjiGasenLhncUtc9JaNa6fLUOOksOSjFJ0tW0nd7b+V/EnL2nLEd4spSaSUWnUq6JrtZR8A8TNKKni5EnKS1pVpfwXyJi79Ob8Q9/d/xj9Bfir3jH4JJ+qJOWGtHmBYmH/ca6Z7NsIpt0tW9EX4nhKw44mWcYybUW17s/J/AzwWIoZsWW0VUdP65bfKyNLy4HLTc1VrNtp1qyyhg/+f8A4o832pxKlGOV2nm9E6V+jfxPNziJX0vg4PLHivOP0ZOfDq1lnh4l9JJNeaf1PncwZhCvck6dPR9HoB5eHxWiTV1or5LoBeJXUpDUjlw8fkWjiEFVM0sQjY8wF7+ApxvfUipGliFG1hrk36hk8/Vi8RDT6MA8Ncza4lxacdP+jKkQ4idV3sD0pYyeG8W8PSSjkv39VeauaOSftJL+leh56xuRiWIjVZ16P8VX5F6F8D2gm0koxtpXJUo26t9jxnNdBxxa2FHpe1Y/6jUcry6Nwdxk1/UvhXocygq1s1w+Ja+JSzLSWWPSRmKqWl13Ltksd2qW4gq+Ib0bej0K8TxCm7ilh0kqV02v6tep5ju9fia9fQ1mxHVb6orh46UWmrbqpW/dp60ud9zz0l1fo/qK3r2203LyTMehJ5tb6LZcjMsG+fyQ+GwJ5V7r122S+ZaPCYj2jfk7MNOTEjl16k48ZKN5ZON6Om1a6OjrxuAxGtYS07MhL2diR1cJrS37vLqRXJPFb31MeIdbT2v5IxPDbVN/JCIeHxs5ZYSlKUV/Km20vJF/xaisu+rcoyVxelJ+ZzQwKad7GcfFSlqk7VO/NiLXdxWFhfzpUpKsq5Pqu55ssnSfy+hKU9W1p2/+l1iw8Jpxn4t6P3cmXuquy4ynmh0n6r6BeH/evQ523+Vf4mG/7V6Mo9GOJg88/wAgNcBHAcP9XEnhyt+7HCzKut5l3AVrj+JKBuKo1QZSMtLEH4hjKBRvOPOSsLArnDxCVhYFvGZmVS3fqTsVgbXDtapieG+vyFHFa2KLHXNeg6E/BfX5CfDN7nQtdnY0xBjAjlVFbE2jLQGqFZnOPxCjQhWIDWhqEbaXUnZXhpxTuXLblb5agdeLxLSlJOlFOl/6pR+cn/xPMj7Umvd8SaS0VUkh4kMTLKLayy0X5v5nK9td2cr4CXbvuXMZ3XZPjMXlizb8yMvbONF14stO9k1gT6/qSfBS7fMvHfSVXE9rYkmnNqbXVK/VanVGVq1zOCPAyvl60Vnh4kKWXfXXTR/bJvjFzXW5nDxuJTWl6HRLD7kMTB6mI05caez6qzS4WTV6a9zU+FTG8Brm0JojLhZ/bJ4sZR30vbUu8J/mZiXDt7uxNEU331A6Fgva9gE1XdY0wAqHYWMAC/iZ+QwAWTpqZYgKHYrACBAAAFlI8Q+eoAUVjNPbQck0ICoWYVDAissFMAAeYnPicry0nmT1fLyAAh4XFKLVtreq11rTfYXEe05ZrWmiXcANIhL2rO6t+rM/xefV+rEA5aTDXtma5v1On+NTl7k3cX1V13XOwAWkElXcy5ABlotAroAAJoyAAAAAH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0"/>
            <a:ext cx="849694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6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Challenges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5516" y="1052736"/>
            <a:ext cx="882098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Gas tax funding unsustainable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User based funding structure concerns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Changes in land use patterns and modeling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Changes in driving patterns and expectations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Implementation and protection of technology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Public acceptance and legal requirements</a:t>
            </a:r>
          </a:p>
        </p:txBody>
      </p:sp>
      <p:pic>
        <p:nvPicPr>
          <p:cNvPr id="31749" name="Picture 2" descr="http://dc.streetsblog.org/wp-content/uploads/2010/11/gas_tax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652963"/>
            <a:ext cx="30241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 descr="http://upload.wikimedia.org/wikipedia/commons/a/af/Gas-pump-Indiana-USA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11300" y="4652963"/>
            <a:ext cx="2773363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1124744"/>
            <a:ext cx="8496944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Paul J. Steinman, P.E.</a:t>
            </a:r>
          </a:p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District Seven Secretary</a:t>
            </a:r>
          </a:p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Florida Department of Transportation</a:t>
            </a:r>
          </a:p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813-975-6039</a:t>
            </a:r>
          </a:p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paul.steinman@dot.state.fl.us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0"/>
            <a:ext cx="8496944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5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Overview</a:t>
            </a:r>
            <a:endParaRPr lang="en-US" sz="5400" i="1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4" y="1196752"/>
            <a:ext cx="5364596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FDOT Vision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Implementation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Challenges</a:t>
            </a:r>
          </a:p>
        </p:txBody>
      </p:sp>
      <p:grpSp>
        <p:nvGrpSpPr>
          <p:cNvPr id="11267" name="Group 965"/>
          <p:cNvGrpSpPr>
            <a:grpSpLocks/>
          </p:cNvGrpSpPr>
          <p:nvPr/>
        </p:nvGrpSpPr>
        <p:grpSpPr bwMode="auto">
          <a:xfrm>
            <a:off x="4464050" y="2024063"/>
            <a:ext cx="3863975" cy="4229100"/>
            <a:chOff x="2448" y="1056"/>
            <a:chExt cx="3024" cy="3072"/>
          </a:xfrm>
        </p:grpSpPr>
        <p:grpSp>
          <p:nvGrpSpPr>
            <p:cNvPr id="11268" name="Group 607"/>
            <p:cNvGrpSpPr>
              <a:grpSpLocks/>
            </p:cNvGrpSpPr>
            <p:nvPr/>
          </p:nvGrpSpPr>
          <p:grpSpPr bwMode="auto">
            <a:xfrm>
              <a:off x="2448" y="1056"/>
              <a:ext cx="3024" cy="3072"/>
              <a:chOff x="2164" y="1361"/>
              <a:chExt cx="2984" cy="2635"/>
            </a:xfrm>
          </p:grpSpPr>
          <p:sp>
            <p:nvSpPr>
              <p:cNvPr id="11271" name="AutoShape 608"/>
              <p:cNvSpPr>
                <a:spLocks noChangeAspect="1" noChangeArrowheads="1" noTextEdit="1"/>
              </p:cNvSpPr>
              <p:nvPr/>
            </p:nvSpPr>
            <p:spPr bwMode="auto">
              <a:xfrm>
                <a:off x="2164" y="1361"/>
                <a:ext cx="2984" cy="26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272" name="Group 609"/>
              <p:cNvGrpSpPr>
                <a:grpSpLocks/>
              </p:cNvGrpSpPr>
              <p:nvPr/>
            </p:nvGrpSpPr>
            <p:grpSpPr bwMode="auto">
              <a:xfrm>
                <a:off x="2170" y="1367"/>
                <a:ext cx="2972" cy="2623"/>
                <a:chOff x="2170" y="1367"/>
                <a:chExt cx="2972" cy="2623"/>
              </a:xfrm>
            </p:grpSpPr>
            <p:sp>
              <p:nvSpPr>
                <p:cNvPr id="11419" name="Freeform 610"/>
                <p:cNvSpPr>
                  <a:spLocks/>
                </p:cNvSpPr>
                <p:nvPr/>
              </p:nvSpPr>
              <p:spPr bwMode="auto">
                <a:xfrm>
                  <a:off x="2170" y="1367"/>
                  <a:ext cx="2972" cy="2623"/>
                </a:xfrm>
                <a:custGeom>
                  <a:avLst/>
                  <a:gdLst>
                    <a:gd name="T0" fmla="*/ 77 w 2972"/>
                    <a:gd name="T1" fmla="*/ 177 h 2623"/>
                    <a:gd name="T2" fmla="*/ 50 w 2972"/>
                    <a:gd name="T3" fmla="*/ 332 h 2623"/>
                    <a:gd name="T4" fmla="*/ 172 w 2972"/>
                    <a:gd name="T5" fmla="*/ 243 h 2623"/>
                    <a:gd name="T6" fmla="*/ 220 w 2972"/>
                    <a:gd name="T7" fmla="*/ 243 h 2623"/>
                    <a:gd name="T8" fmla="*/ 257 w 2972"/>
                    <a:gd name="T9" fmla="*/ 270 h 2623"/>
                    <a:gd name="T10" fmla="*/ 453 w 2972"/>
                    <a:gd name="T11" fmla="*/ 239 h 2623"/>
                    <a:gd name="T12" fmla="*/ 540 w 2972"/>
                    <a:gd name="T13" fmla="*/ 278 h 2623"/>
                    <a:gd name="T14" fmla="*/ 515 w 2972"/>
                    <a:gd name="T15" fmla="*/ 317 h 2623"/>
                    <a:gd name="T16" fmla="*/ 622 w 2972"/>
                    <a:gd name="T17" fmla="*/ 348 h 2623"/>
                    <a:gd name="T18" fmla="*/ 1131 w 2972"/>
                    <a:gd name="T19" fmla="*/ 393 h 2623"/>
                    <a:gd name="T20" fmla="*/ 1374 w 2972"/>
                    <a:gd name="T21" fmla="*/ 429 h 2623"/>
                    <a:gd name="T22" fmla="*/ 1496 w 2972"/>
                    <a:gd name="T23" fmla="*/ 536 h 2623"/>
                    <a:gd name="T24" fmla="*/ 1614 w 2972"/>
                    <a:gd name="T25" fmla="*/ 640 h 2623"/>
                    <a:gd name="T26" fmla="*/ 1828 w 2972"/>
                    <a:gd name="T27" fmla="*/ 807 h 2623"/>
                    <a:gd name="T28" fmla="*/ 2039 w 2972"/>
                    <a:gd name="T29" fmla="*/ 915 h 2623"/>
                    <a:gd name="T30" fmla="*/ 2109 w 2972"/>
                    <a:gd name="T31" fmla="*/ 1027 h 2623"/>
                    <a:gd name="T32" fmla="*/ 2116 w 2972"/>
                    <a:gd name="T33" fmla="*/ 1111 h 2623"/>
                    <a:gd name="T34" fmla="*/ 2134 w 2972"/>
                    <a:gd name="T35" fmla="*/ 1226 h 2623"/>
                    <a:gd name="T36" fmla="*/ 1965 w 2972"/>
                    <a:gd name="T37" fmla="*/ 1507 h 2623"/>
                    <a:gd name="T38" fmla="*/ 1979 w 2972"/>
                    <a:gd name="T39" fmla="*/ 1769 h 2623"/>
                    <a:gd name="T40" fmla="*/ 2090 w 2972"/>
                    <a:gd name="T41" fmla="*/ 1870 h 2623"/>
                    <a:gd name="T42" fmla="*/ 2072 w 2972"/>
                    <a:gd name="T43" fmla="*/ 1805 h 2623"/>
                    <a:gd name="T44" fmla="*/ 2171 w 2972"/>
                    <a:gd name="T45" fmla="*/ 1785 h 2623"/>
                    <a:gd name="T46" fmla="*/ 2157 w 2972"/>
                    <a:gd name="T47" fmla="*/ 1893 h 2623"/>
                    <a:gd name="T48" fmla="*/ 2208 w 2972"/>
                    <a:gd name="T49" fmla="*/ 1966 h 2623"/>
                    <a:gd name="T50" fmla="*/ 2241 w 2972"/>
                    <a:gd name="T51" fmla="*/ 2086 h 2623"/>
                    <a:gd name="T52" fmla="*/ 2312 w 2972"/>
                    <a:gd name="T53" fmla="*/ 2253 h 2623"/>
                    <a:gd name="T54" fmla="*/ 2459 w 2972"/>
                    <a:gd name="T55" fmla="*/ 2314 h 2623"/>
                    <a:gd name="T56" fmla="*/ 2522 w 2972"/>
                    <a:gd name="T57" fmla="*/ 2452 h 2623"/>
                    <a:gd name="T58" fmla="*/ 2651 w 2972"/>
                    <a:gd name="T59" fmla="*/ 2522 h 2623"/>
                    <a:gd name="T60" fmla="*/ 2592 w 2972"/>
                    <a:gd name="T61" fmla="*/ 2579 h 2623"/>
                    <a:gd name="T62" fmla="*/ 2545 w 2972"/>
                    <a:gd name="T63" fmla="*/ 2564 h 2623"/>
                    <a:gd name="T64" fmla="*/ 2640 w 2972"/>
                    <a:gd name="T65" fmla="*/ 2610 h 2623"/>
                    <a:gd name="T66" fmla="*/ 2780 w 2972"/>
                    <a:gd name="T67" fmla="*/ 2579 h 2623"/>
                    <a:gd name="T68" fmla="*/ 2879 w 2972"/>
                    <a:gd name="T69" fmla="*/ 2490 h 2623"/>
                    <a:gd name="T70" fmla="*/ 2888 w 2972"/>
                    <a:gd name="T71" fmla="*/ 2375 h 2623"/>
                    <a:gd name="T72" fmla="*/ 2927 w 2972"/>
                    <a:gd name="T73" fmla="*/ 2287 h 2623"/>
                    <a:gd name="T74" fmla="*/ 2956 w 2972"/>
                    <a:gd name="T75" fmla="*/ 2194 h 2623"/>
                    <a:gd name="T76" fmla="*/ 2956 w 2972"/>
                    <a:gd name="T77" fmla="*/ 1889 h 2623"/>
                    <a:gd name="T78" fmla="*/ 2902 w 2972"/>
                    <a:gd name="T79" fmla="*/ 1661 h 2623"/>
                    <a:gd name="T80" fmla="*/ 2843 w 2972"/>
                    <a:gd name="T81" fmla="*/ 1526 h 2623"/>
                    <a:gd name="T82" fmla="*/ 2780 w 2972"/>
                    <a:gd name="T83" fmla="*/ 1356 h 2623"/>
                    <a:gd name="T84" fmla="*/ 2729 w 2972"/>
                    <a:gd name="T85" fmla="*/ 1299 h 2623"/>
                    <a:gd name="T86" fmla="*/ 2669 w 2972"/>
                    <a:gd name="T87" fmla="*/ 1181 h 2623"/>
                    <a:gd name="T88" fmla="*/ 2588 w 2972"/>
                    <a:gd name="T89" fmla="*/ 1042 h 2623"/>
                    <a:gd name="T90" fmla="*/ 2617 w 2972"/>
                    <a:gd name="T91" fmla="*/ 953 h 2623"/>
                    <a:gd name="T92" fmla="*/ 2658 w 2972"/>
                    <a:gd name="T93" fmla="*/ 1127 h 2623"/>
                    <a:gd name="T94" fmla="*/ 2702 w 2972"/>
                    <a:gd name="T95" fmla="*/ 1065 h 2623"/>
                    <a:gd name="T96" fmla="*/ 2655 w 2972"/>
                    <a:gd name="T97" fmla="*/ 945 h 2623"/>
                    <a:gd name="T98" fmla="*/ 2562 w 2972"/>
                    <a:gd name="T99" fmla="*/ 814 h 2623"/>
                    <a:gd name="T100" fmla="*/ 2423 w 2972"/>
                    <a:gd name="T101" fmla="*/ 551 h 2623"/>
                    <a:gd name="T102" fmla="*/ 2337 w 2972"/>
                    <a:gd name="T103" fmla="*/ 274 h 2623"/>
                    <a:gd name="T104" fmla="*/ 2256 w 2972"/>
                    <a:gd name="T105" fmla="*/ 65 h 2623"/>
                    <a:gd name="T106" fmla="*/ 2175 w 2972"/>
                    <a:gd name="T107" fmla="*/ 39 h 2623"/>
                    <a:gd name="T108" fmla="*/ 2068 w 2972"/>
                    <a:gd name="T109" fmla="*/ 108 h 2623"/>
                    <a:gd name="T110" fmla="*/ 2072 w 2972"/>
                    <a:gd name="T111" fmla="*/ 243 h 2623"/>
                    <a:gd name="T112" fmla="*/ 2016 w 2972"/>
                    <a:gd name="T113" fmla="*/ 150 h 2623"/>
                    <a:gd name="T114" fmla="*/ 1017 w 2972"/>
                    <a:gd name="T115" fmla="*/ 105 h 2623"/>
                    <a:gd name="T116" fmla="*/ 998 w 2972"/>
                    <a:gd name="T117" fmla="*/ 4 h 262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972"/>
                    <a:gd name="T178" fmla="*/ 0 h 2623"/>
                    <a:gd name="T179" fmla="*/ 2972 w 2972"/>
                    <a:gd name="T180" fmla="*/ 2623 h 262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972" h="2623">
                      <a:moveTo>
                        <a:pt x="4" y="0"/>
                      </a:moveTo>
                      <a:lnTo>
                        <a:pt x="4" y="58"/>
                      </a:lnTo>
                      <a:lnTo>
                        <a:pt x="11" y="93"/>
                      </a:lnTo>
                      <a:lnTo>
                        <a:pt x="40" y="131"/>
                      </a:lnTo>
                      <a:lnTo>
                        <a:pt x="77" y="177"/>
                      </a:lnTo>
                      <a:lnTo>
                        <a:pt x="77" y="224"/>
                      </a:lnTo>
                      <a:lnTo>
                        <a:pt x="77" y="247"/>
                      </a:lnTo>
                      <a:lnTo>
                        <a:pt x="58" y="293"/>
                      </a:lnTo>
                      <a:lnTo>
                        <a:pt x="50" y="309"/>
                      </a:lnTo>
                      <a:lnTo>
                        <a:pt x="50" y="332"/>
                      </a:lnTo>
                      <a:lnTo>
                        <a:pt x="91" y="332"/>
                      </a:lnTo>
                      <a:lnTo>
                        <a:pt x="139" y="304"/>
                      </a:lnTo>
                      <a:lnTo>
                        <a:pt x="143" y="274"/>
                      </a:lnTo>
                      <a:lnTo>
                        <a:pt x="147" y="259"/>
                      </a:lnTo>
                      <a:lnTo>
                        <a:pt x="172" y="243"/>
                      </a:lnTo>
                      <a:lnTo>
                        <a:pt x="168" y="217"/>
                      </a:lnTo>
                      <a:lnTo>
                        <a:pt x="168" y="201"/>
                      </a:lnTo>
                      <a:lnTo>
                        <a:pt x="183" y="217"/>
                      </a:lnTo>
                      <a:lnTo>
                        <a:pt x="205" y="239"/>
                      </a:lnTo>
                      <a:lnTo>
                        <a:pt x="220" y="243"/>
                      </a:lnTo>
                      <a:lnTo>
                        <a:pt x="224" y="259"/>
                      </a:lnTo>
                      <a:lnTo>
                        <a:pt x="216" y="270"/>
                      </a:lnTo>
                      <a:lnTo>
                        <a:pt x="220" y="285"/>
                      </a:lnTo>
                      <a:lnTo>
                        <a:pt x="239" y="281"/>
                      </a:lnTo>
                      <a:lnTo>
                        <a:pt x="257" y="270"/>
                      </a:lnTo>
                      <a:lnTo>
                        <a:pt x="265" y="270"/>
                      </a:lnTo>
                      <a:lnTo>
                        <a:pt x="275" y="270"/>
                      </a:lnTo>
                      <a:lnTo>
                        <a:pt x="404" y="270"/>
                      </a:lnTo>
                      <a:lnTo>
                        <a:pt x="416" y="255"/>
                      </a:lnTo>
                      <a:lnTo>
                        <a:pt x="453" y="239"/>
                      </a:lnTo>
                      <a:lnTo>
                        <a:pt x="490" y="239"/>
                      </a:lnTo>
                      <a:lnTo>
                        <a:pt x="523" y="247"/>
                      </a:lnTo>
                      <a:lnTo>
                        <a:pt x="548" y="259"/>
                      </a:lnTo>
                      <a:lnTo>
                        <a:pt x="548" y="274"/>
                      </a:lnTo>
                      <a:lnTo>
                        <a:pt x="540" y="278"/>
                      </a:lnTo>
                      <a:lnTo>
                        <a:pt x="519" y="278"/>
                      </a:lnTo>
                      <a:lnTo>
                        <a:pt x="500" y="285"/>
                      </a:lnTo>
                      <a:lnTo>
                        <a:pt x="474" y="293"/>
                      </a:lnTo>
                      <a:lnTo>
                        <a:pt x="482" y="309"/>
                      </a:lnTo>
                      <a:lnTo>
                        <a:pt x="515" y="317"/>
                      </a:lnTo>
                      <a:lnTo>
                        <a:pt x="530" y="317"/>
                      </a:lnTo>
                      <a:lnTo>
                        <a:pt x="556" y="325"/>
                      </a:lnTo>
                      <a:lnTo>
                        <a:pt x="571" y="336"/>
                      </a:lnTo>
                      <a:lnTo>
                        <a:pt x="600" y="344"/>
                      </a:lnTo>
                      <a:lnTo>
                        <a:pt x="622" y="348"/>
                      </a:lnTo>
                      <a:lnTo>
                        <a:pt x="645" y="351"/>
                      </a:lnTo>
                      <a:lnTo>
                        <a:pt x="659" y="355"/>
                      </a:lnTo>
                      <a:lnTo>
                        <a:pt x="1039" y="355"/>
                      </a:lnTo>
                      <a:lnTo>
                        <a:pt x="1076" y="378"/>
                      </a:lnTo>
                      <a:lnTo>
                        <a:pt x="1131" y="393"/>
                      </a:lnTo>
                      <a:lnTo>
                        <a:pt x="1190" y="409"/>
                      </a:lnTo>
                      <a:lnTo>
                        <a:pt x="1246" y="421"/>
                      </a:lnTo>
                      <a:lnTo>
                        <a:pt x="1297" y="429"/>
                      </a:lnTo>
                      <a:lnTo>
                        <a:pt x="1367" y="429"/>
                      </a:lnTo>
                      <a:lnTo>
                        <a:pt x="1374" y="429"/>
                      </a:lnTo>
                      <a:lnTo>
                        <a:pt x="1405" y="452"/>
                      </a:lnTo>
                      <a:lnTo>
                        <a:pt x="1430" y="463"/>
                      </a:lnTo>
                      <a:lnTo>
                        <a:pt x="1455" y="486"/>
                      </a:lnTo>
                      <a:lnTo>
                        <a:pt x="1481" y="517"/>
                      </a:lnTo>
                      <a:lnTo>
                        <a:pt x="1496" y="536"/>
                      </a:lnTo>
                      <a:lnTo>
                        <a:pt x="1525" y="568"/>
                      </a:lnTo>
                      <a:lnTo>
                        <a:pt x="1552" y="587"/>
                      </a:lnTo>
                      <a:lnTo>
                        <a:pt x="1588" y="598"/>
                      </a:lnTo>
                      <a:lnTo>
                        <a:pt x="1597" y="613"/>
                      </a:lnTo>
                      <a:lnTo>
                        <a:pt x="1614" y="640"/>
                      </a:lnTo>
                      <a:lnTo>
                        <a:pt x="1655" y="655"/>
                      </a:lnTo>
                      <a:lnTo>
                        <a:pt x="1688" y="676"/>
                      </a:lnTo>
                      <a:lnTo>
                        <a:pt x="1721" y="706"/>
                      </a:lnTo>
                      <a:lnTo>
                        <a:pt x="1777" y="756"/>
                      </a:lnTo>
                      <a:lnTo>
                        <a:pt x="1828" y="807"/>
                      </a:lnTo>
                      <a:lnTo>
                        <a:pt x="1876" y="849"/>
                      </a:lnTo>
                      <a:lnTo>
                        <a:pt x="1917" y="879"/>
                      </a:lnTo>
                      <a:lnTo>
                        <a:pt x="1921" y="902"/>
                      </a:lnTo>
                      <a:lnTo>
                        <a:pt x="2027" y="907"/>
                      </a:lnTo>
                      <a:lnTo>
                        <a:pt x="2039" y="915"/>
                      </a:lnTo>
                      <a:lnTo>
                        <a:pt x="2068" y="945"/>
                      </a:lnTo>
                      <a:lnTo>
                        <a:pt x="2083" y="961"/>
                      </a:lnTo>
                      <a:lnTo>
                        <a:pt x="2101" y="976"/>
                      </a:lnTo>
                      <a:lnTo>
                        <a:pt x="2113" y="1004"/>
                      </a:lnTo>
                      <a:lnTo>
                        <a:pt x="2109" y="1027"/>
                      </a:lnTo>
                      <a:lnTo>
                        <a:pt x="2101" y="1034"/>
                      </a:lnTo>
                      <a:lnTo>
                        <a:pt x="2090" y="1050"/>
                      </a:lnTo>
                      <a:lnTo>
                        <a:pt x="2083" y="1076"/>
                      </a:lnTo>
                      <a:lnTo>
                        <a:pt x="2093" y="1095"/>
                      </a:lnTo>
                      <a:lnTo>
                        <a:pt x="2116" y="1111"/>
                      </a:lnTo>
                      <a:lnTo>
                        <a:pt x="2130" y="1116"/>
                      </a:lnTo>
                      <a:lnTo>
                        <a:pt x="2146" y="1116"/>
                      </a:lnTo>
                      <a:lnTo>
                        <a:pt x="2153" y="1123"/>
                      </a:lnTo>
                      <a:lnTo>
                        <a:pt x="2153" y="1226"/>
                      </a:lnTo>
                      <a:lnTo>
                        <a:pt x="2134" y="1226"/>
                      </a:lnTo>
                      <a:lnTo>
                        <a:pt x="2138" y="1257"/>
                      </a:lnTo>
                      <a:lnTo>
                        <a:pt x="2149" y="1257"/>
                      </a:lnTo>
                      <a:lnTo>
                        <a:pt x="2149" y="1473"/>
                      </a:lnTo>
                      <a:lnTo>
                        <a:pt x="1971" y="1473"/>
                      </a:lnTo>
                      <a:lnTo>
                        <a:pt x="1965" y="1507"/>
                      </a:lnTo>
                      <a:lnTo>
                        <a:pt x="1957" y="1580"/>
                      </a:lnTo>
                      <a:lnTo>
                        <a:pt x="1957" y="1615"/>
                      </a:lnTo>
                      <a:lnTo>
                        <a:pt x="1957" y="1670"/>
                      </a:lnTo>
                      <a:lnTo>
                        <a:pt x="1965" y="1731"/>
                      </a:lnTo>
                      <a:lnTo>
                        <a:pt x="1979" y="1769"/>
                      </a:lnTo>
                      <a:lnTo>
                        <a:pt x="1998" y="1813"/>
                      </a:lnTo>
                      <a:lnTo>
                        <a:pt x="2024" y="1827"/>
                      </a:lnTo>
                      <a:lnTo>
                        <a:pt x="2043" y="1839"/>
                      </a:lnTo>
                      <a:lnTo>
                        <a:pt x="2072" y="1858"/>
                      </a:lnTo>
                      <a:lnTo>
                        <a:pt x="2090" y="1870"/>
                      </a:lnTo>
                      <a:lnTo>
                        <a:pt x="2105" y="1866"/>
                      </a:lnTo>
                      <a:lnTo>
                        <a:pt x="2120" y="1847"/>
                      </a:lnTo>
                      <a:lnTo>
                        <a:pt x="2113" y="1830"/>
                      </a:lnTo>
                      <a:lnTo>
                        <a:pt x="2090" y="1815"/>
                      </a:lnTo>
                      <a:lnTo>
                        <a:pt x="2072" y="1805"/>
                      </a:lnTo>
                      <a:lnTo>
                        <a:pt x="2057" y="1785"/>
                      </a:lnTo>
                      <a:lnTo>
                        <a:pt x="2076" y="1777"/>
                      </a:lnTo>
                      <a:lnTo>
                        <a:pt x="2113" y="1797"/>
                      </a:lnTo>
                      <a:lnTo>
                        <a:pt x="2146" y="1800"/>
                      </a:lnTo>
                      <a:lnTo>
                        <a:pt x="2171" y="1785"/>
                      </a:lnTo>
                      <a:lnTo>
                        <a:pt x="2186" y="1790"/>
                      </a:lnTo>
                      <a:lnTo>
                        <a:pt x="2179" y="1813"/>
                      </a:lnTo>
                      <a:lnTo>
                        <a:pt x="2161" y="1835"/>
                      </a:lnTo>
                      <a:lnTo>
                        <a:pt x="2153" y="1862"/>
                      </a:lnTo>
                      <a:lnTo>
                        <a:pt x="2157" y="1893"/>
                      </a:lnTo>
                      <a:lnTo>
                        <a:pt x="2161" y="1919"/>
                      </a:lnTo>
                      <a:lnTo>
                        <a:pt x="2157" y="1951"/>
                      </a:lnTo>
                      <a:lnTo>
                        <a:pt x="2167" y="1955"/>
                      </a:lnTo>
                      <a:lnTo>
                        <a:pt x="2186" y="1955"/>
                      </a:lnTo>
                      <a:lnTo>
                        <a:pt x="2208" y="1966"/>
                      </a:lnTo>
                      <a:lnTo>
                        <a:pt x="2215" y="1986"/>
                      </a:lnTo>
                      <a:lnTo>
                        <a:pt x="2198" y="2005"/>
                      </a:lnTo>
                      <a:lnTo>
                        <a:pt x="2212" y="2047"/>
                      </a:lnTo>
                      <a:lnTo>
                        <a:pt x="2233" y="2059"/>
                      </a:lnTo>
                      <a:lnTo>
                        <a:pt x="2241" y="2086"/>
                      </a:lnTo>
                      <a:lnTo>
                        <a:pt x="2252" y="2128"/>
                      </a:lnTo>
                      <a:lnTo>
                        <a:pt x="2260" y="2175"/>
                      </a:lnTo>
                      <a:lnTo>
                        <a:pt x="2274" y="2213"/>
                      </a:lnTo>
                      <a:lnTo>
                        <a:pt x="2293" y="2228"/>
                      </a:lnTo>
                      <a:lnTo>
                        <a:pt x="2312" y="2253"/>
                      </a:lnTo>
                      <a:lnTo>
                        <a:pt x="2330" y="2272"/>
                      </a:lnTo>
                      <a:lnTo>
                        <a:pt x="2337" y="2275"/>
                      </a:lnTo>
                      <a:lnTo>
                        <a:pt x="2377" y="2275"/>
                      </a:lnTo>
                      <a:lnTo>
                        <a:pt x="2423" y="2287"/>
                      </a:lnTo>
                      <a:lnTo>
                        <a:pt x="2459" y="2314"/>
                      </a:lnTo>
                      <a:lnTo>
                        <a:pt x="2473" y="2344"/>
                      </a:lnTo>
                      <a:lnTo>
                        <a:pt x="2485" y="2375"/>
                      </a:lnTo>
                      <a:lnTo>
                        <a:pt x="2493" y="2395"/>
                      </a:lnTo>
                      <a:lnTo>
                        <a:pt x="2500" y="2422"/>
                      </a:lnTo>
                      <a:lnTo>
                        <a:pt x="2522" y="2452"/>
                      </a:lnTo>
                      <a:lnTo>
                        <a:pt x="2545" y="2483"/>
                      </a:lnTo>
                      <a:lnTo>
                        <a:pt x="2566" y="2502"/>
                      </a:lnTo>
                      <a:lnTo>
                        <a:pt x="2584" y="2507"/>
                      </a:lnTo>
                      <a:lnTo>
                        <a:pt x="2625" y="2515"/>
                      </a:lnTo>
                      <a:lnTo>
                        <a:pt x="2651" y="2522"/>
                      </a:lnTo>
                      <a:lnTo>
                        <a:pt x="2662" y="2537"/>
                      </a:lnTo>
                      <a:lnTo>
                        <a:pt x="2658" y="2560"/>
                      </a:lnTo>
                      <a:lnTo>
                        <a:pt x="2651" y="2576"/>
                      </a:lnTo>
                      <a:lnTo>
                        <a:pt x="2599" y="2583"/>
                      </a:lnTo>
                      <a:lnTo>
                        <a:pt x="2592" y="2579"/>
                      </a:lnTo>
                      <a:lnTo>
                        <a:pt x="2584" y="2568"/>
                      </a:lnTo>
                      <a:lnTo>
                        <a:pt x="2580" y="2553"/>
                      </a:lnTo>
                      <a:lnTo>
                        <a:pt x="2576" y="2541"/>
                      </a:lnTo>
                      <a:lnTo>
                        <a:pt x="2559" y="2545"/>
                      </a:lnTo>
                      <a:lnTo>
                        <a:pt x="2545" y="2564"/>
                      </a:lnTo>
                      <a:lnTo>
                        <a:pt x="2545" y="2591"/>
                      </a:lnTo>
                      <a:lnTo>
                        <a:pt x="2562" y="2610"/>
                      </a:lnTo>
                      <a:lnTo>
                        <a:pt x="2588" y="2623"/>
                      </a:lnTo>
                      <a:lnTo>
                        <a:pt x="2607" y="2614"/>
                      </a:lnTo>
                      <a:lnTo>
                        <a:pt x="2640" y="2610"/>
                      </a:lnTo>
                      <a:lnTo>
                        <a:pt x="2658" y="2606"/>
                      </a:lnTo>
                      <a:lnTo>
                        <a:pt x="2692" y="2595"/>
                      </a:lnTo>
                      <a:lnTo>
                        <a:pt x="2731" y="2591"/>
                      </a:lnTo>
                      <a:lnTo>
                        <a:pt x="2751" y="2587"/>
                      </a:lnTo>
                      <a:lnTo>
                        <a:pt x="2780" y="2579"/>
                      </a:lnTo>
                      <a:lnTo>
                        <a:pt x="2791" y="2572"/>
                      </a:lnTo>
                      <a:lnTo>
                        <a:pt x="2809" y="2560"/>
                      </a:lnTo>
                      <a:lnTo>
                        <a:pt x="2839" y="2545"/>
                      </a:lnTo>
                      <a:lnTo>
                        <a:pt x="2865" y="2518"/>
                      </a:lnTo>
                      <a:lnTo>
                        <a:pt x="2879" y="2490"/>
                      </a:lnTo>
                      <a:lnTo>
                        <a:pt x="2890" y="2467"/>
                      </a:lnTo>
                      <a:lnTo>
                        <a:pt x="2894" y="2441"/>
                      </a:lnTo>
                      <a:lnTo>
                        <a:pt x="2888" y="2422"/>
                      </a:lnTo>
                      <a:lnTo>
                        <a:pt x="2888" y="2395"/>
                      </a:lnTo>
                      <a:lnTo>
                        <a:pt x="2888" y="2375"/>
                      </a:lnTo>
                      <a:lnTo>
                        <a:pt x="2894" y="2356"/>
                      </a:lnTo>
                      <a:lnTo>
                        <a:pt x="2909" y="2340"/>
                      </a:lnTo>
                      <a:lnTo>
                        <a:pt x="2920" y="2325"/>
                      </a:lnTo>
                      <a:lnTo>
                        <a:pt x="2923" y="2306"/>
                      </a:lnTo>
                      <a:lnTo>
                        <a:pt x="2927" y="2287"/>
                      </a:lnTo>
                      <a:lnTo>
                        <a:pt x="2931" y="2275"/>
                      </a:lnTo>
                      <a:lnTo>
                        <a:pt x="2954" y="2279"/>
                      </a:lnTo>
                      <a:lnTo>
                        <a:pt x="2972" y="2272"/>
                      </a:lnTo>
                      <a:lnTo>
                        <a:pt x="2968" y="2225"/>
                      </a:lnTo>
                      <a:lnTo>
                        <a:pt x="2956" y="2194"/>
                      </a:lnTo>
                      <a:lnTo>
                        <a:pt x="2950" y="2156"/>
                      </a:lnTo>
                      <a:lnTo>
                        <a:pt x="2960" y="2101"/>
                      </a:lnTo>
                      <a:lnTo>
                        <a:pt x="2950" y="2008"/>
                      </a:lnTo>
                      <a:lnTo>
                        <a:pt x="2954" y="1938"/>
                      </a:lnTo>
                      <a:lnTo>
                        <a:pt x="2956" y="1889"/>
                      </a:lnTo>
                      <a:lnTo>
                        <a:pt x="2956" y="1843"/>
                      </a:lnTo>
                      <a:lnTo>
                        <a:pt x="2954" y="1777"/>
                      </a:lnTo>
                      <a:lnTo>
                        <a:pt x="2946" y="1754"/>
                      </a:lnTo>
                      <a:lnTo>
                        <a:pt x="2931" y="1708"/>
                      </a:lnTo>
                      <a:lnTo>
                        <a:pt x="2902" y="1661"/>
                      </a:lnTo>
                      <a:lnTo>
                        <a:pt x="2884" y="1631"/>
                      </a:lnTo>
                      <a:lnTo>
                        <a:pt x="2873" y="1612"/>
                      </a:lnTo>
                      <a:lnTo>
                        <a:pt x="2869" y="1580"/>
                      </a:lnTo>
                      <a:lnTo>
                        <a:pt x="2853" y="1557"/>
                      </a:lnTo>
                      <a:lnTo>
                        <a:pt x="2843" y="1526"/>
                      </a:lnTo>
                      <a:lnTo>
                        <a:pt x="2824" y="1496"/>
                      </a:lnTo>
                      <a:lnTo>
                        <a:pt x="2809" y="1465"/>
                      </a:lnTo>
                      <a:lnTo>
                        <a:pt x="2799" y="1430"/>
                      </a:lnTo>
                      <a:lnTo>
                        <a:pt x="2787" y="1388"/>
                      </a:lnTo>
                      <a:lnTo>
                        <a:pt x="2780" y="1356"/>
                      </a:lnTo>
                      <a:lnTo>
                        <a:pt x="2768" y="1346"/>
                      </a:lnTo>
                      <a:lnTo>
                        <a:pt x="2758" y="1333"/>
                      </a:lnTo>
                      <a:lnTo>
                        <a:pt x="2747" y="1329"/>
                      </a:lnTo>
                      <a:lnTo>
                        <a:pt x="2739" y="1325"/>
                      </a:lnTo>
                      <a:lnTo>
                        <a:pt x="2729" y="1299"/>
                      </a:lnTo>
                      <a:lnTo>
                        <a:pt x="2717" y="1280"/>
                      </a:lnTo>
                      <a:lnTo>
                        <a:pt x="2710" y="1252"/>
                      </a:lnTo>
                      <a:lnTo>
                        <a:pt x="2692" y="1222"/>
                      </a:lnTo>
                      <a:lnTo>
                        <a:pt x="2677" y="1203"/>
                      </a:lnTo>
                      <a:lnTo>
                        <a:pt x="2669" y="1181"/>
                      </a:lnTo>
                      <a:lnTo>
                        <a:pt x="2644" y="1158"/>
                      </a:lnTo>
                      <a:lnTo>
                        <a:pt x="2625" y="1127"/>
                      </a:lnTo>
                      <a:lnTo>
                        <a:pt x="2611" y="1103"/>
                      </a:lnTo>
                      <a:lnTo>
                        <a:pt x="2595" y="1072"/>
                      </a:lnTo>
                      <a:lnTo>
                        <a:pt x="2588" y="1042"/>
                      </a:lnTo>
                      <a:lnTo>
                        <a:pt x="2580" y="1011"/>
                      </a:lnTo>
                      <a:lnTo>
                        <a:pt x="2584" y="983"/>
                      </a:lnTo>
                      <a:lnTo>
                        <a:pt x="2592" y="953"/>
                      </a:lnTo>
                      <a:lnTo>
                        <a:pt x="2595" y="945"/>
                      </a:lnTo>
                      <a:lnTo>
                        <a:pt x="2617" y="953"/>
                      </a:lnTo>
                      <a:lnTo>
                        <a:pt x="2636" y="980"/>
                      </a:lnTo>
                      <a:lnTo>
                        <a:pt x="2640" y="1019"/>
                      </a:lnTo>
                      <a:lnTo>
                        <a:pt x="2636" y="1069"/>
                      </a:lnTo>
                      <a:lnTo>
                        <a:pt x="2640" y="1103"/>
                      </a:lnTo>
                      <a:lnTo>
                        <a:pt x="2658" y="1127"/>
                      </a:lnTo>
                      <a:lnTo>
                        <a:pt x="2684" y="1150"/>
                      </a:lnTo>
                      <a:lnTo>
                        <a:pt x="2695" y="1135"/>
                      </a:lnTo>
                      <a:lnTo>
                        <a:pt x="2692" y="1111"/>
                      </a:lnTo>
                      <a:lnTo>
                        <a:pt x="2698" y="1084"/>
                      </a:lnTo>
                      <a:lnTo>
                        <a:pt x="2702" y="1065"/>
                      </a:lnTo>
                      <a:lnTo>
                        <a:pt x="2698" y="1038"/>
                      </a:lnTo>
                      <a:lnTo>
                        <a:pt x="2695" y="1011"/>
                      </a:lnTo>
                      <a:lnTo>
                        <a:pt x="2684" y="983"/>
                      </a:lnTo>
                      <a:lnTo>
                        <a:pt x="2665" y="964"/>
                      </a:lnTo>
                      <a:lnTo>
                        <a:pt x="2655" y="945"/>
                      </a:lnTo>
                      <a:lnTo>
                        <a:pt x="2629" y="922"/>
                      </a:lnTo>
                      <a:lnTo>
                        <a:pt x="2611" y="894"/>
                      </a:lnTo>
                      <a:lnTo>
                        <a:pt x="2595" y="871"/>
                      </a:lnTo>
                      <a:lnTo>
                        <a:pt x="2580" y="849"/>
                      </a:lnTo>
                      <a:lnTo>
                        <a:pt x="2562" y="814"/>
                      </a:lnTo>
                      <a:lnTo>
                        <a:pt x="2548" y="803"/>
                      </a:lnTo>
                      <a:lnTo>
                        <a:pt x="2504" y="725"/>
                      </a:lnTo>
                      <a:lnTo>
                        <a:pt x="2481" y="676"/>
                      </a:lnTo>
                      <a:lnTo>
                        <a:pt x="2448" y="602"/>
                      </a:lnTo>
                      <a:lnTo>
                        <a:pt x="2423" y="551"/>
                      </a:lnTo>
                      <a:lnTo>
                        <a:pt x="2396" y="486"/>
                      </a:lnTo>
                      <a:lnTo>
                        <a:pt x="2377" y="429"/>
                      </a:lnTo>
                      <a:lnTo>
                        <a:pt x="2363" y="386"/>
                      </a:lnTo>
                      <a:lnTo>
                        <a:pt x="2359" y="351"/>
                      </a:lnTo>
                      <a:lnTo>
                        <a:pt x="2337" y="274"/>
                      </a:lnTo>
                      <a:lnTo>
                        <a:pt x="2322" y="217"/>
                      </a:lnTo>
                      <a:lnTo>
                        <a:pt x="2315" y="177"/>
                      </a:lnTo>
                      <a:lnTo>
                        <a:pt x="2318" y="69"/>
                      </a:lnTo>
                      <a:lnTo>
                        <a:pt x="2297" y="69"/>
                      </a:lnTo>
                      <a:lnTo>
                        <a:pt x="2256" y="65"/>
                      </a:lnTo>
                      <a:lnTo>
                        <a:pt x="2245" y="61"/>
                      </a:lnTo>
                      <a:lnTo>
                        <a:pt x="2238" y="54"/>
                      </a:lnTo>
                      <a:lnTo>
                        <a:pt x="2231" y="50"/>
                      </a:lnTo>
                      <a:lnTo>
                        <a:pt x="2204" y="46"/>
                      </a:lnTo>
                      <a:lnTo>
                        <a:pt x="2175" y="39"/>
                      </a:lnTo>
                      <a:lnTo>
                        <a:pt x="2138" y="35"/>
                      </a:lnTo>
                      <a:lnTo>
                        <a:pt x="2101" y="42"/>
                      </a:lnTo>
                      <a:lnTo>
                        <a:pt x="2083" y="58"/>
                      </a:lnTo>
                      <a:lnTo>
                        <a:pt x="2072" y="77"/>
                      </a:lnTo>
                      <a:lnTo>
                        <a:pt x="2068" y="108"/>
                      </a:lnTo>
                      <a:lnTo>
                        <a:pt x="2083" y="143"/>
                      </a:lnTo>
                      <a:lnTo>
                        <a:pt x="2093" y="169"/>
                      </a:lnTo>
                      <a:lnTo>
                        <a:pt x="2090" y="189"/>
                      </a:lnTo>
                      <a:lnTo>
                        <a:pt x="2083" y="220"/>
                      </a:lnTo>
                      <a:lnTo>
                        <a:pt x="2072" y="243"/>
                      </a:lnTo>
                      <a:lnTo>
                        <a:pt x="2049" y="247"/>
                      </a:lnTo>
                      <a:lnTo>
                        <a:pt x="2035" y="236"/>
                      </a:lnTo>
                      <a:lnTo>
                        <a:pt x="2010" y="217"/>
                      </a:lnTo>
                      <a:lnTo>
                        <a:pt x="2010" y="189"/>
                      </a:lnTo>
                      <a:lnTo>
                        <a:pt x="2016" y="150"/>
                      </a:lnTo>
                      <a:lnTo>
                        <a:pt x="2013" y="143"/>
                      </a:lnTo>
                      <a:lnTo>
                        <a:pt x="2013" y="124"/>
                      </a:lnTo>
                      <a:lnTo>
                        <a:pt x="1035" y="124"/>
                      </a:lnTo>
                      <a:lnTo>
                        <a:pt x="1023" y="120"/>
                      </a:lnTo>
                      <a:lnTo>
                        <a:pt x="1017" y="105"/>
                      </a:lnTo>
                      <a:lnTo>
                        <a:pt x="1006" y="84"/>
                      </a:lnTo>
                      <a:lnTo>
                        <a:pt x="998" y="73"/>
                      </a:lnTo>
                      <a:lnTo>
                        <a:pt x="994" y="46"/>
                      </a:lnTo>
                      <a:lnTo>
                        <a:pt x="994" y="27"/>
                      </a:lnTo>
                      <a:lnTo>
                        <a:pt x="998" y="4"/>
                      </a:lnTo>
                      <a:lnTo>
                        <a:pt x="998" y="0"/>
                      </a:lnTo>
                      <a:lnTo>
                        <a:pt x="994" y="0"/>
                      </a:lnTo>
                      <a:lnTo>
                        <a:pt x="0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0" name="Freeform 611"/>
                <p:cNvSpPr>
                  <a:spLocks/>
                </p:cNvSpPr>
                <p:nvPr/>
              </p:nvSpPr>
              <p:spPr bwMode="auto">
                <a:xfrm>
                  <a:off x="2170" y="1367"/>
                  <a:ext cx="2368" cy="401"/>
                </a:xfrm>
                <a:custGeom>
                  <a:avLst/>
                  <a:gdLst>
                    <a:gd name="T0" fmla="*/ 4 w 2368"/>
                    <a:gd name="T1" fmla="*/ 0 h 401"/>
                    <a:gd name="T2" fmla="*/ 11 w 2368"/>
                    <a:gd name="T3" fmla="*/ 93 h 401"/>
                    <a:gd name="T4" fmla="*/ 77 w 2368"/>
                    <a:gd name="T5" fmla="*/ 177 h 401"/>
                    <a:gd name="T6" fmla="*/ 77 w 2368"/>
                    <a:gd name="T7" fmla="*/ 247 h 401"/>
                    <a:gd name="T8" fmla="*/ 50 w 2368"/>
                    <a:gd name="T9" fmla="*/ 309 h 401"/>
                    <a:gd name="T10" fmla="*/ 91 w 2368"/>
                    <a:gd name="T11" fmla="*/ 332 h 401"/>
                    <a:gd name="T12" fmla="*/ 143 w 2368"/>
                    <a:gd name="T13" fmla="*/ 274 h 401"/>
                    <a:gd name="T14" fmla="*/ 172 w 2368"/>
                    <a:gd name="T15" fmla="*/ 243 h 401"/>
                    <a:gd name="T16" fmla="*/ 168 w 2368"/>
                    <a:gd name="T17" fmla="*/ 201 h 401"/>
                    <a:gd name="T18" fmla="*/ 205 w 2368"/>
                    <a:gd name="T19" fmla="*/ 239 h 401"/>
                    <a:gd name="T20" fmla="*/ 224 w 2368"/>
                    <a:gd name="T21" fmla="*/ 259 h 401"/>
                    <a:gd name="T22" fmla="*/ 220 w 2368"/>
                    <a:gd name="T23" fmla="*/ 285 h 401"/>
                    <a:gd name="T24" fmla="*/ 257 w 2368"/>
                    <a:gd name="T25" fmla="*/ 270 h 401"/>
                    <a:gd name="T26" fmla="*/ 275 w 2368"/>
                    <a:gd name="T27" fmla="*/ 270 h 401"/>
                    <a:gd name="T28" fmla="*/ 416 w 2368"/>
                    <a:gd name="T29" fmla="*/ 255 h 401"/>
                    <a:gd name="T30" fmla="*/ 490 w 2368"/>
                    <a:gd name="T31" fmla="*/ 239 h 401"/>
                    <a:gd name="T32" fmla="*/ 548 w 2368"/>
                    <a:gd name="T33" fmla="*/ 259 h 401"/>
                    <a:gd name="T34" fmla="*/ 540 w 2368"/>
                    <a:gd name="T35" fmla="*/ 278 h 401"/>
                    <a:gd name="T36" fmla="*/ 500 w 2368"/>
                    <a:gd name="T37" fmla="*/ 285 h 401"/>
                    <a:gd name="T38" fmla="*/ 482 w 2368"/>
                    <a:gd name="T39" fmla="*/ 309 h 401"/>
                    <a:gd name="T40" fmla="*/ 530 w 2368"/>
                    <a:gd name="T41" fmla="*/ 317 h 401"/>
                    <a:gd name="T42" fmla="*/ 571 w 2368"/>
                    <a:gd name="T43" fmla="*/ 336 h 401"/>
                    <a:gd name="T44" fmla="*/ 622 w 2368"/>
                    <a:gd name="T45" fmla="*/ 348 h 401"/>
                    <a:gd name="T46" fmla="*/ 659 w 2368"/>
                    <a:gd name="T47" fmla="*/ 355 h 401"/>
                    <a:gd name="T48" fmla="*/ 1076 w 2368"/>
                    <a:gd name="T49" fmla="*/ 378 h 401"/>
                    <a:gd name="T50" fmla="*/ 1162 w 2368"/>
                    <a:gd name="T51" fmla="*/ 401 h 401"/>
                    <a:gd name="T52" fmla="*/ 2363 w 2368"/>
                    <a:gd name="T53" fmla="*/ 386 h 401"/>
                    <a:gd name="T54" fmla="*/ 2337 w 2368"/>
                    <a:gd name="T55" fmla="*/ 274 h 401"/>
                    <a:gd name="T56" fmla="*/ 2315 w 2368"/>
                    <a:gd name="T57" fmla="*/ 177 h 401"/>
                    <a:gd name="T58" fmla="*/ 2297 w 2368"/>
                    <a:gd name="T59" fmla="*/ 69 h 401"/>
                    <a:gd name="T60" fmla="*/ 2245 w 2368"/>
                    <a:gd name="T61" fmla="*/ 61 h 401"/>
                    <a:gd name="T62" fmla="*/ 2231 w 2368"/>
                    <a:gd name="T63" fmla="*/ 50 h 401"/>
                    <a:gd name="T64" fmla="*/ 2175 w 2368"/>
                    <a:gd name="T65" fmla="*/ 39 h 401"/>
                    <a:gd name="T66" fmla="*/ 2101 w 2368"/>
                    <a:gd name="T67" fmla="*/ 42 h 401"/>
                    <a:gd name="T68" fmla="*/ 2072 w 2368"/>
                    <a:gd name="T69" fmla="*/ 77 h 401"/>
                    <a:gd name="T70" fmla="*/ 2083 w 2368"/>
                    <a:gd name="T71" fmla="*/ 143 h 401"/>
                    <a:gd name="T72" fmla="*/ 2090 w 2368"/>
                    <a:gd name="T73" fmla="*/ 189 h 401"/>
                    <a:gd name="T74" fmla="*/ 2072 w 2368"/>
                    <a:gd name="T75" fmla="*/ 243 h 401"/>
                    <a:gd name="T76" fmla="*/ 2035 w 2368"/>
                    <a:gd name="T77" fmla="*/ 236 h 401"/>
                    <a:gd name="T78" fmla="*/ 2010 w 2368"/>
                    <a:gd name="T79" fmla="*/ 189 h 401"/>
                    <a:gd name="T80" fmla="*/ 2013 w 2368"/>
                    <a:gd name="T81" fmla="*/ 143 h 401"/>
                    <a:gd name="T82" fmla="*/ 1035 w 2368"/>
                    <a:gd name="T83" fmla="*/ 124 h 401"/>
                    <a:gd name="T84" fmla="*/ 1017 w 2368"/>
                    <a:gd name="T85" fmla="*/ 105 h 401"/>
                    <a:gd name="T86" fmla="*/ 998 w 2368"/>
                    <a:gd name="T87" fmla="*/ 73 h 401"/>
                    <a:gd name="T88" fmla="*/ 994 w 2368"/>
                    <a:gd name="T89" fmla="*/ 27 h 401"/>
                    <a:gd name="T90" fmla="*/ 998 w 2368"/>
                    <a:gd name="T91" fmla="*/ 0 h 401"/>
                    <a:gd name="T92" fmla="*/ 0 w 2368"/>
                    <a:gd name="T93" fmla="*/ 0 h 40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368"/>
                    <a:gd name="T142" fmla="*/ 0 h 401"/>
                    <a:gd name="T143" fmla="*/ 2368 w 2368"/>
                    <a:gd name="T144" fmla="*/ 401 h 40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368" h="401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58"/>
                      </a:lnTo>
                      <a:lnTo>
                        <a:pt x="11" y="93"/>
                      </a:lnTo>
                      <a:lnTo>
                        <a:pt x="40" y="131"/>
                      </a:lnTo>
                      <a:lnTo>
                        <a:pt x="77" y="177"/>
                      </a:lnTo>
                      <a:lnTo>
                        <a:pt x="77" y="224"/>
                      </a:lnTo>
                      <a:lnTo>
                        <a:pt x="77" y="247"/>
                      </a:lnTo>
                      <a:lnTo>
                        <a:pt x="58" y="293"/>
                      </a:lnTo>
                      <a:lnTo>
                        <a:pt x="50" y="309"/>
                      </a:lnTo>
                      <a:lnTo>
                        <a:pt x="50" y="332"/>
                      </a:lnTo>
                      <a:lnTo>
                        <a:pt x="91" y="332"/>
                      </a:lnTo>
                      <a:lnTo>
                        <a:pt x="139" y="304"/>
                      </a:lnTo>
                      <a:lnTo>
                        <a:pt x="143" y="274"/>
                      </a:lnTo>
                      <a:lnTo>
                        <a:pt x="147" y="259"/>
                      </a:lnTo>
                      <a:lnTo>
                        <a:pt x="172" y="243"/>
                      </a:lnTo>
                      <a:lnTo>
                        <a:pt x="168" y="217"/>
                      </a:lnTo>
                      <a:lnTo>
                        <a:pt x="168" y="201"/>
                      </a:lnTo>
                      <a:lnTo>
                        <a:pt x="183" y="217"/>
                      </a:lnTo>
                      <a:lnTo>
                        <a:pt x="205" y="239"/>
                      </a:lnTo>
                      <a:lnTo>
                        <a:pt x="220" y="243"/>
                      </a:lnTo>
                      <a:lnTo>
                        <a:pt x="224" y="259"/>
                      </a:lnTo>
                      <a:lnTo>
                        <a:pt x="216" y="270"/>
                      </a:lnTo>
                      <a:lnTo>
                        <a:pt x="220" y="285"/>
                      </a:lnTo>
                      <a:lnTo>
                        <a:pt x="239" y="281"/>
                      </a:lnTo>
                      <a:lnTo>
                        <a:pt x="257" y="270"/>
                      </a:lnTo>
                      <a:lnTo>
                        <a:pt x="265" y="270"/>
                      </a:lnTo>
                      <a:lnTo>
                        <a:pt x="275" y="270"/>
                      </a:lnTo>
                      <a:lnTo>
                        <a:pt x="404" y="270"/>
                      </a:lnTo>
                      <a:lnTo>
                        <a:pt x="416" y="255"/>
                      </a:lnTo>
                      <a:lnTo>
                        <a:pt x="453" y="239"/>
                      </a:lnTo>
                      <a:lnTo>
                        <a:pt x="490" y="239"/>
                      </a:lnTo>
                      <a:lnTo>
                        <a:pt x="523" y="247"/>
                      </a:lnTo>
                      <a:lnTo>
                        <a:pt x="548" y="259"/>
                      </a:lnTo>
                      <a:lnTo>
                        <a:pt x="548" y="274"/>
                      </a:lnTo>
                      <a:lnTo>
                        <a:pt x="540" y="278"/>
                      </a:lnTo>
                      <a:lnTo>
                        <a:pt x="519" y="278"/>
                      </a:lnTo>
                      <a:lnTo>
                        <a:pt x="500" y="285"/>
                      </a:lnTo>
                      <a:lnTo>
                        <a:pt x="474" y="293"/>
                      </a:lnTo>
                      <a:lnTo>
                        <a:pt x="482" y="309"/>
                      </a:lnTo>
                      <a:lnTo>
                        <a:pt x="515" y="317"/>
                      </a:lnTo>
                      <a:lnTo>
                        <a:pt x="530" y="317"/>
                      </a:lnTo>
                      <a:lnTo>
                        <a:pt x="556" y="325"/>
                      </a:lnTo>
                      <a:lnTo>
                        <a:pt x="571" y="336"/>
                      </a:lnTo>
                      <a:lnTo>
                        <a:pt x="600" y="344"/>
                      </a:lnTo>
                      <a:lnTo>
                        <a:pt x="622" y="348"/>
                      </a:lnTo>
                      <a:lnTo>
                        <a:pt x="645" y="351"/>
                      </a:lnTo>
                      <a:lnTo>
                        <a:pt x="659" y="355"/>
                      </a:lnTo>
                      <a:lnTo>
                        <a:pt x="1039" y="355"/>
                      </a:lnTo>
                      <a:lnTo>
                        <a:pt x="1076" y="378"/>
                      </a:lnTo>
                      <a:lnTo>
                        <a:pt x="1131" y="393"/>
                      </a:lnTo>
                      <a:lnTo>
                        <a:pt x="1162" y="401"/>
                      </a:lnTo>
                      <a:lnTo>
                        <a:pt x="2368" y="401"/>
                      </a:lnTo>
                      <a:lnTo>
                        <a:pt x="2363" y="386"/>
                      </a:lnTo>
                      <a:lnTo>
                        <a:pt x="2359" y="351"/>
                      </a:lnTo>
                      <a:lnTo>
                        <a:pt x="2337" y="274"/>
                      </a:lnTo>
                      <a:lnTo>
                        <a:pt x="2322" y="217"/>
                      </a:lnTo>
                      <a:lnTo>
                        <a:pt x="2315" y="177"/>
                      </a:lnTo>
                      <a:lnTo>
                        <a:pt x="2318" y="69"/>
                      </a:lnTo>
                      <a:lnTo>
                        <a:pt x="2297" y="69"/>
                      </a:lnTo>
                      <a:lnTo>
                        <a:pt x="2256" y="65"/>
                      </a:lnTo>
                      <a:lnTo>
                        <a:pt x="2245" y="61"/>
                      </a:lnTo>
                      <a:lnTo>
                        <a:pt x="2238" y="54"/>
                      </a:lnTo>
                      <a:lnTo>
                        <a:pt x="2231" y="50"/>
                      </a:lnTo>
                      <a:lnTo>
                        <a:pt x="2204" y="46"/>
                      </a:lnTo>
                      <a:lnTo>
                        <a:pt x="2175" y="39"/>
                      </a:lnTo>
                      <a:lnTo>
                        <a:pt x="2138" y="35"/>
                      </a:lnTo>
                      <a:lnTo>
                        <a:pt x="2101" y="42"/>
                      </a:lnTo>
                      <a:lnTo>
                        <a:pt x="2083" y="58"/>
                      </a:lnTo>
                      <a:lnTo>
                        <a:pt x="2072" y="77"/>
                      </a:lnTo>
                      <a:lnTo>
                        <a:pt x="2068" y="108"/>
                      </a:lnTo>
                      <a:lnTo>
                        <a:pt x="2083" y="143"/>
                      </a:lnTo>
                      <a:lnTo>
                        <a:pt x="2093" y="169"/>
                      </a:lnTo>
                      <a:lnTo>
                        <a:pt x="2090" y="189"/>
                      </a:lnTo>
                      <a:lnTo>
                        <a:pt x="2083" y="220"/>
                      </a:lnTo>
                      <a:lnTo>
                        <a:pt x="2072" y="243"/>
                      </a:lnTo>
                      <a:lnTo>
                        <a:pt x="2049" y="247"/>
                      </a:lnTo>
                      <a:lnTo>
                        <a:pt x="2035" y="236"/>
                      </a:lnTo>
                      <a:lnTo>
                        <a:pt x="2010" y="217"/>
                      </a:lnTo>
                      <a:lnTo>
                        <a:pt x="2010" y="189"/>
                      </a:lnTo>
                      <a:lnTo>
                        <a:pt x="2016" y="150"/>
                      </a:lnTo>
                      <a:lnTo>
                        <a:pt x="2013" y="143"/>
                      </a:lnTo>
                      <a:lnTo>
                        <a:pt x="2013" y="124"/>
                      </a:lnTo>
                      <a:lnTo>
                        <a:pt x="1035" y="124"/>
                      </a:lnTo>
                      <a:lnTo>
                        <a:pt x="1023" y="120"/>
                      </a:lnTo>
                      <a:lnTo>
                        <a:pt x="1017" y="105"/>
                      </a:lnTo>
                      <a:lnTo>
                        <a:pt x="1006" y="84"/>
                      </a:lnTo>
                      <a:lnTo>
                        <a:pt x="998" y="73"/>
                      </a:lnTo>
                      <a:lnTo>
                        <a:pt x="994" y="46"/>
                      </a:lnTo>
                      <a:lnTo>
                        <a:pt x="994" y="27"/>
                      </a:lnTo>
                      <a:lnTo>
                        <a:pt x="998" y="4"/>
                      </a:lnTo>
                      <a:lnTo>
                        <a:pt x="998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2AB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1" name="Freeform 612"/>
                <p:cNvSpPr>
                  <a:spLocks/>
                </p:cNvSpPr>
                <p:nvPr/>
              </p:nvSpPr>
              <p:spPr bwMode="auto">
                <a:xfrm>
                  <a:off x="3304" y="1760"/>
                  <a:ext cx="1237" cy="16"/>
                </a:xfrm>
                <a:custGeom>
                  <a:avLst/>
                  <a:gdLst>
                    <a:gd name="T0" fmla="*/ 0 w 1237"/>
                    <a:gd name="T1" fmla="*/ 0 h 16"/>
                    <a:gd name="T2" fmla="*/ 1231 w 1237"/>
                    <a:gd name="T3" fmla="*/ 0 h 16"/>
                    <a:gd name="T4" fmla="*/ 1237 w 1237"/>
                    <a:gd name="T5" fmla="*/ 16 h 16"/>
                    <a:gd name="T6" fmla="*/ 55 w 1237"/>
                    <a:gd name="T7" fmla="*/ 16 h 16"/>
                    <a:gd name="T8" fmla="*/ 0 w 1237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7"/>
                    <a:gd name="T16" fmla="*/ 0 h 16"/>
                    <a:gd name="T17" fmla="*/ 1237 w 1237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7" h="16">
                      <a:moveTo>
                        <a:pt x="0" y="0"/>
                      </a:moveTo>
                      <a:lnTo>
                        <a:pt x="1231" y="0"/>
                      </a:lnTo>
                      <a:lnTo>
                        <a:pt x="1237" y="16"/>
                      </a:lnTo>
                      <a:lnTo>
                        <a:pt x="55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2AB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2" name="Freeform 613"/>
                <p:cNvSpPr>
                  <a:spLocks/>
                </p:cNvSpPr>
                <p:nvPr/>
              </p:nvSpPr>
              <p:spPr bwMode="auto">
                <a:xfrm>
                  <a:off x="3332" y="1768"/>
                  <a:ext cx="1211" cy="14"/>
                </a:xfrm>
                <a:custGeom>
                  <a:avLst/>
                  <a:gdLst>
                    <a:gd name="T0" fmla="*/ 0 w 1211"/>
                    <a:gd name="T1" fmla="*/ 0 h 14"/>
                    <a:gd name="T2" fmla="*/ 1206 w 1211"/>
                    <a:gd name="T3" fmla="*/ 0 h 14"/>
                    <a:gd name="T4" fmla="*/ 1211 w 1211"/>
                    <a:gd name="T5" fmla="*/ 14 h 14"/>
                    <a:gd name="T6" fmla="*/ 58 w 1211"/>
                    <a:gd name="T7" fmla="*/ 14 h 14"/>
                    <a:gd name="T8" fmla="*/ 28 w 1211"/>
                    <a:gd name="T9" fmla="*/ 8 h 14"/>
                    <a:gd name="T10" fmla="*/ 0 w 1211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11"/>
                    <a:gd name="T19" fmla="*/ 0 h 14"/>
                    <a:gd name="T20" fmla="*/ 1211 w 121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11" h="14">
                      <a:moveTo>
                        <a:pt x="0" y="0"/>
                      </a:moveTo>
                      <a:lnTo>
                        <a:pt x="1206" y="0"/>
                      </a:lnTo>
                      <a:lnTo>
                        <a:pt x="1211" y="14"/>
                      </a:lnTo>
                      <a:lnTo>
                        <a:pt x="58" y="14"/>
                      </a:lnTo>
                      <a:lnTo>
                        <a:pt x="2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2AB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3" name="Freeform 614"/>
                <p:cNvSpPr>
                  <a:spLocks/>
                </p:cNvSpPr>
                <p:nvPr/>
              </p:nvSpPr>
              <p:spPr bwMode="auto">
                <a:xfrm>
                  <a:off x="3359" y="1776"/>
                  <a:ext cx="1185" cy="14"/>
                </a:xfrm>
                <a:custGeom>
                  <a:avLst/>
                  <a:gdLst>
                    <a:gd name="T0" fmla="*/ 0 w 1185"/>
                    <a:gd name="T1" fmla="*/ 0 h 14"/>
                    <a:gd name="T2" fmla="*/ 1182 w 1185"/>
                    <a:gd name="T3" fmla="*/ 0 h 14"/>
                    <a:gd name="T4" fmla="*/ 1185 w 1185"/>
                    <a:gd name="T5" fmla="*/ 14 h 14"/>
                    <a:gd name="T6" fmla="*/ 66 w 1185"/>
                    <a:gd name="T7" fmla="*/ 14 h 14"/>
                    <a:gd name="T8" fmla="*/ 57 w 1185"/>
                    <a:gd name="T9" fmla="*/ 12 h 14"/>
                    <a:gd name="T10" fmla="*/ 1 w 1185"/>
                    <a:gd name="T11" fmla="*/ 0 h 14"/>
                    <a:gd name="T12" fmla="*/ 0 w 1185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85"/>
                    <a:gd name="T22" fmla="*/ 0 h 14"/>
                    <a:gd name="T23" fmla="*/ 1185 w 1185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85" h="14">
                      <a:moveTo>
                        <a:pt x="0" y="0"/>
                      </a:moveTo>
                      <a:lnTo>
                        <a:pt x="1182" y="0"/>
                      </a:lnTo>
                      <a:lnTo>
                        <a:pt x="1185" y="14"/>
                      </a:lnTo>
                      <a:lnTo>
                        <a:pt x="66" y="14"/>
                      </a:lnTo>
                      <a:lnTo>
                        <a:pt x="57" y="1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2AB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4" name="Freeform 615"/>
                <p:cNvSpPr>
                  <a:spLocks/>
                </p:cNvSpPr>
                <p:nvPr/>
              </p:nvSpPr>
              <p:spPr bwMode="auto">
                <a:xfrm>
                  <a:off x="3390" y="1782"/>
                  <a:ext cx="1157" cy="14"/>
                </a:xfrm>
                <a:custGeom>
                  <a:avLst/>
                  <a:gdLst>
                    <a:gd name="T0" fmla="*/ 0 w 1157"/>
                    <a:gd name="T1" fmla="*/ 0 h 14"/>
                    <a:gd name="T2" fmla="*/ 1153 w 1157"/>
                    <a:gd name="T3" fmla="*/ 0 h 14"/>
                    <a:gd name="T4" fmla="*/ 1157 w 1157"/>
                    <a:gd name="T5" fmla="*/ 14 h 14"/>
                    <a:gd name="T6" fmla="*/ 1157 w 1157"/>
                    <a:gd name="T7" fmla="*/ 14 h 14"/>
                    <a:gd name="T8" fmla="*/ 155 w 1157"/>
                    <a:gd name="T9" fmla="*/ 14 h 14"/>
                    <a:gd name="T10" fmla="*/ 154 w 1157"/>
                    <a:gd name="T11" fmla="*/ 14 h 14"/>
                    <a:gd name="T12" fmla="*/ 147 w 1157"/>
                    <a:gd name="T13" fmla="*/ 14 h 14"/>
                    <a:gd name="T14" fmla="*/ 77 w 1157"/>
                    <a:gd name="T15" fmla="*/ 14 h 14"/>
                    <a:gd name="T16" fmla="*/ 26 w 1157"/>
                    <a:gd name="T17" fmla="*/ 6 h 14"/>
                    <a:gd name="T18" fmla="*/ 0 w 1157"/>
                    <a:gd name="T19" fmla="*/ 0 h 1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57"/>
                    <a:gd name="T31" fmla="*/ 0 h 14"/>
                    <a:gd name="T32" fmla="*/ 1157 w 1157"/>
                    <a:gd name="T33" fmla="*/ 14 h 1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57" h="14">
                      <a:moveTo>
                        <a:pt x="0" y="0"/>
                      </a:moveTo>
                      <a:lnTo>
                        <a:pt x="1153" y="0"/>
                      </a:lnTo>
                      <a:lnTo>
                        <a:pt x="1157" y="14"/>
                      </a:lnTo>
                      <a:lnTo>
                        <a:pt x="155" y="14"/>
                      </a:lnTo>
                      <a:lnTo>
                        <a:pt x="154" y="14"/>
                      </a:lnTo>
                      <a:lnTo>
                        <a:pt x="147" y="14"/>
                      </a:lnTo>
                      <a:lnTo>
                        <a:pt x="77" y="14"/>
                      </a:lnTo>
                      <a:lnTo>
                        <a:pt x="2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AB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5" name="Freeform 616"/>
                <p:cNvSpPr>
                  <a:spLocks/>
                </p:cNvSpPr>
                <p:nvPr/>
              </p:nvSpPr>
              <p:spPr bwMode="auto">
                <a:xfrm>
                  <a:off x="3425" y="1790"/>
                  <a:ext cx="1124" cy="14"/>
                </a:xfrm>
                <a:custGeom>
                  <a:avLst/>
                  <a:gdLst>
                    <a:gd name="T0" fmla="*/ 0 w 1124"/>
                    <a:gd name="T1" fmla="*/ 0 h 14"/>
                    <a:gd name="T2" fmla="*/ 1119 w 1124"/>
                    <a:gd name="T3" fmla="*/ 0 h 14"/>
                    <a:gd name="T4" fmla="*/ 1122 w 1124"/>
                    <a:gd name="T5" fmla="*/ 6 h 14"/>
                    <a:gd name="T6" fmla="*/ 1124 w 1124"/>
                    <a:gd name="T7" fmla="*/ 14 h 14"/>
                    <a:gd name="T8" fmla="*/ 131 w 1124"/>
                    <a:gd name="T9" fmla="*/ 14 h 14"/>
                    <a:gd name="T10" fmla="*/ 119 w 1124"/>
                    <a:gd name="T11" fmla="*/ 6 h 14"/>
                    <a:gd name="T12" fmla="*/ 112 w 1124"/>
                    <a:gd name="T13" fmla="*/ 6 h 14"/>
                    <a:gd name="T14" fmla="*/ 42 w 1124"/>
                    <a:gd name="T15" fmla="*/ 6 h 14"/>
                    <a:gd name="T16" fmla="*/ 0 w 1124"/>
                    <a:gd name="T17" fmla="*/ 0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124"/>
                    <a:gd name="T28" fmla="*/ 0 h 14"/>
                    <a:gd name="T29" fmla="*/ 1124 w 1124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124" h="14">
                      <a:moveTo>
                        <a:pt x="0" y="0"/>
                      </a:moveTo>
                      <a:lnTo>
                        <a:pt x="1119" y="0"/>
                      </a:lnTo>
                      <a:lnTo>
                        <a:pt x="1122" y="6"/>
                      </a:lnTo>
                      <a:lnTo>
                        <a:pt x="1124" y="14"/>
                      </a:lnTo>
                      <a:lnTo>
                        <a:pt x="131" y="14"/>
                      </a:lnTo>
                      <a:lnTo>
                        <a:pt x="119" y="6"/>
                      </a:lnTo>
                      <a:lnTo>
                        <a:pt x="112" y="6"/>
                      </a:lnTo>
                      <a:lnTo>
                        <a:pt x="42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AB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6" name="Freeform 617"/>
                <p:cNvSpPr>
                  <a:spLocks/>
                </p:cNvSpPr>
                <p:nvPr/>
              </p:nvSpPr>
              <p:spPr bwMode="auto">
                <a:xfrm>
                  <a:off x="3545" y="1796"/>
                  <a:ext cx="1007" cy="15"/>
                </a:xfrm>
                <a:custGeom>
                  <a:avLst/>
                  <a:gdLst>
                    <a:gd name="T0" fmla="*/ 0 w 1007"/>
                    <a:gd name="T1" fmla="*/ 0 h 15"/>
                    <a:gd name="T2" fmla="*/ 1002 w 1007"/>
                    <a:gd name="T3" fmla="*/ 0 h 15"/>
                    <a:gd name="T4" fmla="*/ 1007 w 1007"/>
                    <a:gd name="T5" fmla="*/ 15 h 15"/>
                    <a:gd name="T6" fmla="*/ 19 w 1007"/>
                    <a:gd name="T7" fmla="*/ 15 h 15"/>
                    <a:gd name="T8" fmla="*/ 0 w 1007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07"/>
                    <a:gd name="T16" fmla="*/ 0 h 15"/>
                    <a:gd name="T17" fmla="*/ 1007 w 1007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07" h="15">
                      <a:moveTo>
                        <a:pt x="0" y="0"/>
                      </a:moveTo>
                      <a:lnTo>
                        <a:pt x="1002" y="0"/>
                      </a:lnTo>
                      <a:lnTo>
                        <a:pt x="1007" y="15"/>
                      </a:lnTo>
                      <a:lnTo>
                        <a:pt x="19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6AC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7" name="Freeform 618"/>
                <p:cNvSpPr>
                  <a:spLocks/>
                </p:cNvSpPr>
                <p:nvPr/>
              </p:nvSpPr>
              <p:spPr bwMode="auto">
                <a:xfrm>
                  <a:off x="3556" y="1804"/>
                  <a:ext cx="999" cy="14"/>
                </a:xfrm>
                <a:custGeom>
                  <a:avLst/>
                  <a:gdLst>
                    <a:gd name="T0" fmla="*/ 0 w 999"/>
                    <a:gd name="T1" fmla="*/ 0 h 14"/>
                    <a:gd name="T2" fmla="*/ 993 w 999"/>
                    <a:gd name="T3" fmla="*/ 0 h 14"/>
                    <a:gd name="T4" fmla="*/ 999 w 999"/>
                    <a:gd name="T5" fmla="*/ 14 h 14"/>
                    <a:gd name="T6" fmla="*/ 19 w 999"/>
                    <a:gd name="T7" fmla="*/ 14 h 14"/>
                    <a:gd name="T8" fmla="*/ 0 w 999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9"/>
                    <a:gd name="T16" fmla="*/ 0 h 14"/>
                    <a:gd name="T17" fmla="*/ 999 w 99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9" h="14">
                      <a:moveTo>
                        <a:pt x="0" y="0"/>
                      </a:moveTo>
                      <a:lnTo>
                        <a:pt x="993" y="0"/>
                      </a:lnTo>
                      <a:lnTo>
                        <a:pt x="999" y="14"/>
                      </a:lnTo>
                      <a:lnTo>
                        <a:pt x="1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6AC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8" name="Freeform 619"/>
                <p:cNvSpPr>
                  <a:spLocks/>
                </p:cNvSpPr>
                <p:nvPr/>
              </p:nvSpPr>
              <p:spPr bwMode="auto">
                <a:xfrm>
                  <a:off x="3564" y="1811"/>
                  <a:ext cx="993" cy="14"/>
                </a:xfrm>
                <a:custGeom>
                  <a:avLst/>
                  <a:gdLst>
                    <a:gd name="T0" fmla="*/ 0 w 993"/>
                    <a:gd name="T1" fmla="*/ 0 h 14"/>
                    <a:gd name="T2" fmla="*/ 988 w 993"/>
                    <a:gd name="T3" fmla="*/ 0 h 14"/>
                    <a:gd name="T4" fmla="*/ 993 w 993"/>
                    <a:gd name="T5" fmla="*/ 14 h 14"/>
                    <a:gd name="T6" fmla="*/ 26 w 993"/>
                    <a:gd name="T7" fmla="*/ 14 h 14"/>
                    <a:gd name="T8" fmla="*/ 11 w 993"/>
                    <a:gd name="T9" fmla="*/ 8 h 14"/>
                    <a:gd name="T10" fmla="*/ 0 w 993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93"/>
                    <a:gd name="T19" fmla="*/ 0 h 14"/>
                    <a:gd name="T20" fmla="*/ 993 w 993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93" h="14">
                      <a:moveTo>
                        <a:pt x="0" y="0"/>
                      </a:moveTo>
                      <a:lnTo>
                        <a:pt x="988" y="0"/>
                      </a:lnTo>
                      <a:lnTo>
                        <a:pt x="993" y="14"/>
                      </a:lnTo>
                      <a:lnTo>
                        <a:pt x="26" y="14"/>
                      </a:lnTo>
                      <a:lnTo>
                        <a:pt x="11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7AC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9" name="Freeform 620"/>
                <p:cNvSpPr>
                  <a:spLocks/>
                </p:cNvSpPr>
                <p:nvPr/>
              </p:nvSpPr>
              <p:spPr bwMode="auto">
                <a:xfrm>
                  <a:off x="3575" y="1818"/>
                  <a:ext cx="985" cy="15"/>
                </a:xfrm>
                <a:custGeom>
                  <a:avLst/>
                  <a:gdLst>
                    <a:gd name="T0" fmla="*/ 0 w 985"/>
                    <a:gd name="T1" fmla="*/ 0 h 15"/>
                    <a:gd name="T2" fmla="*/ 980 w 985"/>
                    <a:gd name="T3" fmla="*/ 0 h 15"/>
                    <a:gd name="T4" fmla="*/ 985 w 985"/>
                    <a:gd name="T5" fmla="*/ 15 h 15"/>
                    <a:gd name="T6" fmla="*/ 28 w 985"/>
                    <a:gd name="T7" fmla="*/ 15 h 15"/>
                    <a:gd name="T8" fmla="*/ 25 w 985"/>
                    <a:gd name="T9" fmla="*/ 12 h 15"/>
                    <a:gd name="T10" fmla="*/ 0 w 985"/>
                    <a:gd name="T11" fmla="*/ 1 h 15"/>
                    <a:gd name="T12" fmla="*/ 0 w 985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5"/>
                    <a:gd name="T22" fmla="*/ 0 h 15"/>
                    <a:gd name="T23" fmla="*/ 985 w 985"/>
                    <a:gd name="T24" fmla="*/ 15 h 1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5" h="15">
                      <a:moveTo>
                        <a:pt x="0" y="0"/>
                      </a:moveTo>
                      <a:lnTo>
                        <a:pt x="980" y="0"/>
                      </a:lnTo>
                      <a:lnTo>
                        <a:pt x="985" y="15"/>
                      </a:lnTo>
                      <a:lnTo>
                        <a:pt x="28" y="15"/>
                      </a:lnTo>
                      <a:lnTo>
                        <a:pt x="25" y="12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7AC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0" name="Freeform 621"/>
                <p:cNvSpPr>
                  <a:spLocks/>
                </p:cNvSpPr>
                <p:nvPr/>
              </p:nvSpPr>
              <p:spPr bwMode="auto">
                <a:xfrm>
                  <a:off x="3590" y="1825"/>
                  <a:ext cx="972" cy="14"/>
                </a:xfrm>
                <a:custGeom>
                  <a:avLst/>
                  <a:gdLst>
                    <a:gd name="T0" fmla="*/ 0 w 972"/>
                    <a:gd name="T1" fmla="*/ 0 h 14"/>
                    <a:gd name="T2" fmla="*/ 967 w 972"/>
                    <a:gd name="T3" fmla="*/ 0 h 14"/>
                    <a:gd name="T4" fmla="*/ 972 w 972"/>
                    <a:gd name="T5" fmla="*/ 14 h 14"/>
                    <a:gd name="T6" fmla="*/ 22 w 972"/>
                    <a:gd name="T7" fmla="*/ 14 h 14"/>
                    <a:gd name="T8" fmla="*/ 10 w 972"/>
                    <a:gd name="T9" fmla="*/ 5 h 14"/>
                    <a:gd name="T10" fmla="*/ 0 w 972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72"/>
                    <a:gd name="T19" fmla="*/ 0 h 14"/>
                    <a:gd name="T20" fmla="*/ 972 w 972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72" h="14">
                      <a:moveTo>
                        <a:pt x="0" y="0"/>
                      </a:moveTo>
                      <a:lnTo>
                        <a:pt x="967" y="0"/>
                      </a:lnTo>
                      <a:lnTo>
                        <a:pt x="972" y="14"/>
                      </a:lnTo>
                      <a:lnTo>
                        <a:pt x="22" y="14"/>
                      </a:lnTo>
                      <a:lnTo>
                        <a:pt x="1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9AC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1" name="Freeform 622"/>
                <p:cNvSpPr>
                  <a:spLocks/>
                </p:cNvSpPr>
                <p:nvPr/>
              </p:nvSpPr>
              <p:spPr bwMode="auto">
                <a:xfrm>
                  <a:off x="3603" y="1833"/>
                  <a:ext cx="960" cy="14"/>
                </a:xfrm>
                <a:custGeom>
                  <a:avLst/>
                  <a:gdLst>
                    <a:gd name="T0" fmla="*/ 0 w 960"/>
                    <a:gd name="T1" fmla="*/ 0 h 14"/>
                    <a:gd name="T2" fmla="*/ 957 w 960"/>
                    <a:gd name="T3" fmla="*/ 0 h 14"/>
                    <a:gd name="T4" fmla="*/ 960 w 960"/>
                    <a:gd name="T5" fmla="*/ 14 h 14"/>
                    <a:gd name="T6" fmla="*/ 16 w 960"/>
                    <a:gd name="T7" fmla="*/ 14 h 14"/>
                    <a:gd name="T8" fmla="*/ 0 w 960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0"/>
                    <a:gd name="T16" fmla="*/ 0 h 14"/>
                    <a:gd name="T17" fmla="*/ 960 w 960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0" h="14">
                      <a:moveTo>
                        <a:pt x="0" y="0"/>
                      </a:moveTo>
                      <a:lnTo>
                        <a:pt x="957" y="0"/>
                      </a:lnTo>
                      <a:lnTo>
                        <a:pt x="960" y="14"/>
                      </a:lnTo>
                      <a:lnTo>
                        <a:pt x="16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9AC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2" name="Freeform 623"/>
                <p:cNvSpPr>
                  <a:spLocks/>
                </p:cNvSpPr>
                <p:nvPr/>
              </p:nvSpPr>
              <p:spPr bwMode="auto">
                <a:xfrm>
                  <a:off x="3612" y="1839"/>
                  <a:ext cx="954" cy="15"/>
                </a:xfrm>
                <a:custGeom>
                  <a:avLst/>
                  <a:gdLst>
                    <a:gd name="T0" fmla="*/ 0 w 954"/>
                    <a:gd name="T1" fmla="*/ 0 h 15"/>
                    <a:gd name="T2" fmla="*/ 950 w 954"/>
                    <a:gd name="T3" fmla="*/ 0 h 15"/>
                    <a:gd name="T4" fmla="*/ 954 w 954"/>
                    <a:gd name="T5" fmla="*/ 14 h 15"/>
                    <a:gd name="T6" fmla="*/ 954 w 954"/>
                    <a:gd name="T7" fmla="*/ 15 h 15"/>
                    <a:gd name="T8" fmla="*/ 15 w 954"/>
                    <a:gd name="T9" fmla="*/ 15 h 15"/>
                    <a:gd name="T10" fmla="*/ 13 w 954"/>
                    <a:gd name="T11" fmla="*/ 14 h 15"/>
                    <a:gd name="T12" fmla="*/ 0 w 954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54"/>
                    <a:gd name="T22" fmla="*/ 0 h 15"/>
                    <a:gd name="T23" fmla="*/ 954 w 954"/>
                    <a:gd name="T24" fmla="*/ 15 h 1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54" h="15">
                      <a:moveTo>
                        <a:pt x="0" y="0"/>
                      </a:moveTo>
                      <a:lnTo>
                        <a:pt x="950" y="0"/>
                      </a:lnTo>
                      <a:lnTo>
                        <a:pt x="954" y="14"/>
                      </a:lnTo>
                      <a:lnTo>
                        <a:pt x="954" y="15"/>
                      </a:lnTo>
                      <a:lnTo>
                        <a:pt x="15" y="15"/>
                      </a:lnTo>
                      <a:lnTo>
                        <a:pt x="1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AAD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3" name="Freeform 624"/>
                <p:cNvSpPr>
                  <a:spLocks/>
                </p:cNvSpPr>
                <p:nvPr/>
              </p:nvSpPr>
              <p:spPr bwMode="auto">
                <a:xfrm>
                  <a:off x="3619" y="1847"/>
                  <a:ext cx="951" cy="14"/>
                </a:xfrm>
                <a:custGeom>
                  <a:avLst/>
                  <a:gdLst>
                    <a:gd name="T0" fmla="*/ 0 w 951"/>
                    <a:gd name="T1" fmla="*/ 0 h 14"/>
                    <a:gd name="T2" fmla="*/ 944 w 951"/>
                    <a:gd name="T3" fmla="*/ 0 h 14"/>
                    <a:gd name="T4" fmla="*/ 947 w 951"/>
                    <a:gd name="T5" fmla="*/ 6 h 14"/>
                    <a:gd name="T6" fmla="*/ 951 w 951"/>
                    <a:gd name="T7" fmla="*/ 14 h 14"/>
                    <a:gd name="T8" fmla="*/ 14 w 951"/>
                    <a:gd name="T9" fmla="*/ 14 h 14"/>
                    <a:gd name="T10" fmla="*/ 6 w 951"/>
                    <a:gd name="T11" fmla="*/ 6 h 14"/>
                    <a:gd name="T12" fmla="*/ 0 w 951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51"/>
                    <a:gd name="T22" fmla="*/ 0 h 14"/>
                    <a:gd name="T23" fmla="*/ 951 w 951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51" h="14">
                      <a:moveTo>
                        <a:pt x="0" y="0"/>
                      </a:moveTo>
                      <a:lnTo>
                        <a:pt x="944" y="0"/>
                      </a:lnTo>
                      <a:lnTo>
                        <a:pt x="947" y="6"/>
                      </a:lnTo>
                      <a:lnTo>
                        <a:pt x="951" y="14"/>
                      </a:lnTo>
                      <a:lnTo>
                        <a:pt x="14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AAD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4" name="Freeform 625"/>
                <p:cNvSpPr>
                  <a:spLocks/>
                </p:cNvSpPr>
                <p:nvPr/>
              </p:nvSpPr>
              <p:spPr bwMode="auto">
                <a:xfrm>
                  <a:off x="3627" y="1854"/>
                  <a:ext cx="945" cy="14"/>
                </a:xfrm>
                <a:custGeom>
                  <a:avLst/>
                  <a:gdLst>
                    <a:gd name="T0" fmla="*/ 0 w 945"/>
                    <a:gd name="T1" fmla="*/ 0 h 14"/>
                    <a:gd name="T2" fmla="*/ 939 w 945"/>
                    <a:gd name="T3" fmla="*/ 0 h 14"/>
                    <a:gd name="T4" fmla="*/ 945 w 945"/>
                    <a:gd name="T5" fmla="*/ 14 h 14"/>
                    <a:gd name="T6" fmla="*/ 11 w 945"/>
                    <a:gd name="T7" fmla="*/ 14 h 14"/>
                    <a:gd name="T8" fmla="*/ 0 w 945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5"/>
                    <a:gd name="T16" fmla="*/ 0 h 14"/>
                    <a:gd name="T17" fmla="*/ 945 w 94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5" h="14">
                      <a:moveTo>
                        <a:pt x="0" y="0"/>
                      </a:moveTo>
                      <a:lnTo>
                        <a:pt x="939" y="0"/>
                      </a:lnTo>
                      <a:lnTo>
                        <a:pt x="945" y="14"/>
                      </a:lnTo>
                      <a:lnTo>
                        <a:pt x="11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AAD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5" name="Freeform 626"/>
                <p:cNvSpPr>
                  <a:spLocks/>
                </p:cNvSpPr>
                <p:nvPr/>
              </p:nvSpPr>
              <p:spPr bwMode="auto">
                <a:xfrm>
                  <a:off x="3633" y="1861"/>
                  <a:ext cx="942" cy="15"/>
                </a:xfrm>
                <a:custGeom>
                  <a:avLst/>
                  <a:gdLst>
                    <a:gd name="T0" fmla="*/ 0 w 942"/>
                    <a:gd name="T1" fmla="*/ 0 h 15"/>
                    <a:gd name="T2" fmla="*/ 937 w 942"/>
                    <a:gd name="T3" fmla="*/ 0 h 15"/>
                    <a:gd name="T4" fmla="*/ 942 w 942"/>
                    <a:gd name="T5" fmla="*/ 15 h 15"/>
                    <a:gd name="T6" fmla="*/ 12 w 942"/>
                    <a:gd name="T7" fmla="*/ 15 h 15"/>
                    <a:gd name="T8" fmla="*/ 0 w 942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2"/>
                    <a:gd name="T16" fmla="*/ 0 h 15"/>
                    <a:gd name="T17" fmla="*/ 942 w 942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2" h="15">
                      <a:moveTo>
                        <a:pt x="0" y="0"/>
                      </a:moveTo>
                      <a:lnTo>
                        <a:pt x="937" y="0"/>
                      </a:lnTo>
                      <a:lnTo>
                        <a:pt x="942" y="15"/>
                      </a:lnTo>
                      <a:lnTo>
                        <a:pt x="12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AD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6" name="Freeform 627"/>
                <p:cNvSpPr>
                  <a:spLocks/>
                </p:cNvSpPr>
                <p:nvPr/>
              </p:nvSpPr>
              <p:spPr bwMode="auto">
                <a:xfrm>
                  <a:off x="3638" y="1868"/>
                  <a:ext cx="941" cy="14"/>
                </a:xfrm>
                <a:custGeom>
                  <a:avLst/>
                  <a:gdLst>
                    <a:gd name="T0" fmla="*/ 0 w 941"/>
                    <a:gd name="T1" fmla="*/ 0 h 14"/>
                    <a:gd name="T2" fmla="*/ 934 w 941"/>
                    <a:gd name="T3" fmla="*/ 0 h 14"/>
                    <a:gd name="T4" fmla="*/ 941 w 941"/>
                    <a:gd name="T5" fmla="*/ 14 h 14"/>
                    <a:gd name="T6" fmla="*/ 13 w 941"/>
                    <a:gd name="T7" fmla="*/ 14 h 14"/>
                    <a:gd name="T8" fmla="*/ 0 w 941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1"/>
                    <a:gd name="T16" fmla="*/ 0 h 14"/>
                    <a:gd name="T17" fmla="*/ 941 w 941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1" h="14">
                      <a:moveTo>
                        <a:pt x="0" y="0"/>
                      </a:moveTo>
                      <a:lnTo>
                        <a:pt x="934" y="0"/>
                      </a:lnTo>
                      <a:lnTo>
                        <a:pt x="941" y="14"/>
                      </a:lnTo>
                      <a:lnTo>
                        <a:pt x="1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AD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7" name="Freeform 628"/>
                <p:cNvSpPr>
                  <a:spLocks/>
                </p:cNvSpPr>
                <p:nvPr/>
              </p:nvSpPr>
              <p:spPr bwMode="auto">
                <a:xfrm>
                  <a:off x="3645" y="1876"/>
                  <a:ext cx="936" cy="14"/>
                </a:xfrm>
                <a:custGeom>
                  <a:avLst/>
                  <a:gdLst>
                    <a:gd name="T0" fmla="*/ 0 w 936"/>
                    <a:gd name="T1" fmla="*/ 0 h 14"/>
                    <a:gd name="T2" fmla="*/ 930 w 936"/>
                    <a:gd name="T3" fmla="*/ 0 h 14"/>
                    <a:gd name="T4" fmla="*/ 936 w 936"/>
                    <a:gd name="T5" fmla="*/ 14 h 14"/>
                    <a:gd name="T6" fmla="*/ 11 w 936"/>
                    <a:gd name="T7" fmla="*/ 14 h 14"/>
                    <a:gd name="T8" fmla="*/ 6 w 936"/>
                    <a:gd name="T9" fmla="*/ 8 h 14"/>
                    <a:gd name="T10" fmla="*/ 0 w 936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6"/>
                    <a:gd name="T19" fmla="*/ 0 h 14"/>
                    <a:gd name="T20" fmla="*/ 936 w 93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6" h="14">
                      <a:moveTo>
                        <a:pt x="0" y="0"/>
                      </a:moveTo>
                      <a:lnTo>
                        <a:pt x="930" y="0"/>
                      </a:lnTo>
                      <a:lnTo>
                        <a:pt x="936" y="14"/>
                      </a:lnTo>
                      <a:lnTo>
                        <a:pt x="11" y="14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AD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8" name="Freeform 629"/>
                <p:cNvSpPr>
                  <a:spLocks/>
                </p:cNvSpPr>
                <p:nvPr/>
              </p:nvSpPr>
              <p:spPr bwMode="auto">
                <a:xfrm>
                  <a:off x="3651" y="1882"/>
                  <a:ext cx="933" cy="14"/>
                </a:xfrm>
                <a:custGeom>
                  <a:avLst/>
                  <a:gdLst>
                    <a:gd name="T0" fmla="*/ 0 w 933"/>
                    <a:gd name="T1" fmla="*/ 0 h 14"/>
                    <a:gd name="T2" fmla="*/ 928 w 933"/>
                    <a:gd name="T3" fmla="*/ 0 h 14"/>
                    <a:gd name="T4" fmla="*/ 933 w 933"/>
                    <a:gd name="T5" fmla="*/ 14 h 14"/>
                    <a:gd name="T6" fmla="*/ 11 w 933"/>
                    <a:gd name="T7" fmla="*/ 14 h 14"/>
                    <a:gd name="T8" fmla="*/ 0 w 933"/>
                    <a:gd name="T9" fmla="*/ 2 h 14"/>
                    <a:gd name="T10" fmla="*/ 0 w 933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3"/>
                    <a:gd name="T19" fmla="*/ 0 h 14"/>
                    <a:gd name="T20" fmla="*/ 933 w 933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3" h="14">
                      <a:moveTo>
                        <a:pt x="0" y="0"/>
                      </a:moveTo>
                      <a:lnTo>
                        <a:pt x="928" y="0"/>
                      </a:lnTo>
                      <a:lnTo>
                        <a:pt x="933" y="14"/>
                      </a:lnTo>
                      <a:lnTo>
                        <a:pt x="11" y="14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AD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9" name="Freeform 630"/>
                <p:cNvSpPr>
                  <a:spLocks/>
                </p:cNvSpPr>
                <p:nvPr/>
              </p:nvSpPr>
              <p:spPr bwMode="auto">
                <a:xfrm>
                  <a:off x="3656" y="1890"/>
                  <a:ext cx="932" cy="14"/>
                </a:xfrm>
                <a:custGeom>
                  <a:avLst/>
                  <a:gdLst>
                    <a:gd name="T0" fmla="*/ 0 w 932"/>
                    <a:gd name="T1" fmla="*/ 0 h 14"/>
                    <a:gd name="T2" fmla="*/ 925 w 932"/>
                    <a:gd name="T3" fmla="*/ 0 h 14"/>
                    <a:gd name="T4" fmla="*/ 932 w 932"/>
                    <a:gd name="T5" fmla="*/ 14 h 14"/>
                    <a:gd name="T6" fmla="*/ 11 w 932"/>
                    <a:gd name="T7" fmla="*/ 14 h 14"/>
                    <a:gd name="T8" fmla="*/ 10 w 932"/>
                    <a:gd name="T9" fmla="*/ 13 h 14"/>
                    <a:gd name="T10" fmla="*/ 0 w 932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2"/>
                    <a:gd name="T19" fmla="*/ 0 h 14"/>
                    <a:gd name="T20" fmla="*/ 932 w 932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2" h="14">
                      <a:moveTo>
                        <a:pt x="0" y="0"/>
                      </a:moveTo>
                      <a:lnTo>
                        <a:pt x="925" y="0"/>
                      </a:lnTo>
                      <a:lnTo>
                        <a:pt x="932" y="14"/>
                      </a:lnTo>
                      <a:lnTo>
                        <a:pt x="11" y="14"/>
                      </a:lnTo>
                      <a:lnTo>
                        <a:pt x="10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EAE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0" name="Freeform 631"/>
                <p:cNvSpPr>
                  <a:spLocks/>
                </p:cNvSpPr>
                <p:nvPr/>
              </p:nvSpPr>
              <p:spPr bwMode="auto">
                <a:xfrm>
                  <a:off x="3662" y="1896"/>
                  <a:ext cx="928" cy="16"/>
                </a:xfrm>
                <a:custGeom>
                  <a:avLst/>
                  <a:gdLst>
                    <a:gd name="T0" fmla="*/ 0 w 928"/>
                    <a:gd name="T1" fmla="*/ 0 h 16"/>
                    <a:gd name="T2" fmla="*/ 922 w 928"/>
                    <a:gd name="T3" fmla="*/ 0 h 16"/>
                    <a:gd name="T4" fmla="*/ 928 w 928"/>
                    <a:gd name="T5" fmla="*/ 16 h 16"/>
                    <a:gd name="T6" fmla="*/ 13 w 928"/>
                    <a:gd name="T7" fmla="*/ 16 h 16"/>
                    <a:gd name="T8" fmla="*/ 4 w 928"/>
                    <a:gd name="T9" fmla="*/ 7 h 16"/>
                    <a:gd name="T10" fmla="*/ 0 w 928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8"/>
                    <a:gd name="T19" fmla="*/ 0 h 16"/>
                    <a:gd name="T20" fmla="*/ 928 w 92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8" h="16">
                      <a:moveTo>
                        <a:pt x="0" y="0"/>
                      </a:moveTo>
                      <a:lnTo>
                        <a:pt x="922" y="0"/>
                      </a:lnTo>
                      <a:lnTo>
                        <a:pt x="928" y="16"/>
                      </a:lnTo>
                      <a:lnTo>
                        <a:pt x="13" y="16"/>
                      </a:lnTo>
                      <a:lnTo>
                        <a:pt x="4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EAE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1" name="Freeform 632"/>
                <p:cNvSpPr>
                  <a:spLocks/>
                </p:cNvSpPr>
                <p:nvPr/>
              </p:nvSpPr>
              <p:spPr bwMode="auto">
                <a:xfrm>
                  <a:off x="3667" y="1904"/>
                  <a:ext cx="926" cy="14"/>
                </a:xfrm>
                <a:custGeom>
                  <a:avLst/>
                  <a:gdLst>
                    <a:gd name="T0" fmla="*/ 0 w 926"/>
                    <a:gd name="T1" fmla="*/ 0 h 14"/>
                    <a:gd name="T2" fmla="*/ 921 w 926"/>
                    <a:gd name="T3" fmla="*/ 0 h 14"/>
                    <a:gd name="T4" fmla="*/ 926 w 926"/>
                    <a:gd name="T5" fmla="*/ 14 h 14"/>
                    <a:gd name="T6" fmla="*/ 926 w 926"/>
                    <a:gd name="T7" fmla="*/ 14 h 14"/>
                    <a:gd name="T8" fmla="*/ 14 w 926"/>
                    <a:gd name="T9" fmla="*/ 14 h 14"/>
                    <a:gd name="T10" fmla="*/ 0 w 926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6"/>
                    <a:gd name="T19" fmla="*/ 0 h 14"/>
                    <a:gd name="T20" fmla="*/ 926 w 92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6" h="14">
                      <a:moveTo>
                        <a:pt x="0" y="0"/>
                      </a:moveTo>
                      <a:lnTo>
                        <a:pt x="921" y="0"/>
                      </a:lnTo>
                      <a:lnTo>
                        <a:pt x="926" y="14"/>
                      </a:lnTo>
                      <a:lnTo>
                        <a:pt x="1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0AE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2" name="Freeform 633"/>
                <p:cNvSpPr>
                  <a:spLocks/>
                </p:cNvSpPr>
                <p:nvPr/>
              </p:nvSpPr>
              <p:spPr bwMode="auto">
                <a:xfrm>
                  <a:off x="3675" y="1912"/>
                  <a:ext cx="921" cy="14"/>
                </a:xfrm>
                <a:custGeom>
                  <a:avLst/>
                  <a:gdLst>
                    <a:gd name="T0" fmla="*/ 0 w 921"/>
                    <a:gd name="T1" fmla="*/ 0 h 14"/>
                    <a:gd name="T2" fmla="*/ 915 w 921"/>
                    <a:gd name="T3" fmla="*/ 0 h 14"/>
                    <a:gd name="T4" fmla="*/ 918 w 921"/>
                    <a:gd name="T5" fmla="*/ 6 h 14"/>
                    <a:gd name="T6" fmla="*/ 921 w 921"/>
                    <a:gd name="T7" fmla="*/ 14 h 14"/>
                    <a:gd name="T8" fmla="*/ 13 w 921"/>
                    <a:gd name="T9" fmla="*/ 14 h 14"/>
                    <a:gd name="T10" fmla="*/ 0 w 921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1"/>
                    <a:gd name="T19" fmla="*/ 0 h 14"/>
                    <a:gd name="T20" fmla="*/ 921 w 92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1" h="14">
                      <a:moveTo>
                        <a:pt x="0" y="0"/>
                      </a:moveTo>
                      <a:lnTo>
                        <a:pt x="915" y="0"/>
                      </a:lnTo>
                      <a:lnTo>
                        <a:pt x="918" y="6"/>
                      </a:lnTo>
                      <a:lnTo>
                        <a:pt x="921" y="14"/>
                      </a:lnTo>
                      <a:lnTo>
                        <a:pt x="1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0AE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3" name="Freeform 634"/>
                <p:cNvSpPr>
                  <a:spLocks/>
                </p:cNvSpPr>
                <p:nvPr/>
              </p:nvSpPr>
              <p:spPr bwMode="auto">
                <a:xfrm>
                  <a:off x="3681" y="1918"/>
                  <a:ext cx="919" cy="15"/>
                </a:xfrm>
                <a:custGeom>
                  <a:avLst/>
                  <a:gdLst>
                    <a:gd name="T0" fmla="*/ 0 w 919"/>
                    <a:gd name="T1" fmla="*/ 0 h 15"/>
                    <a:gd name="T2" fmla="*/ 912 w 919"/>
                    <a:gd name="T3" fmla="*/ 0 h 15"/>
                    <a:gd name="T4" fmla="*/ 919 w 919"/>
                    <a:gd name="T5" fmla="*/ 15 h 15"/>
                    <a:gd name="T6" fmla="*/ 13 w 919"/>
                    <a:gd name="T7" fmla="*/ 15 h 15"/>
                    <a:gd name="T8" fmla="*/ 0 w 919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19"/>
                    <a:gd name="T16" fmla="*/ 0 h 15"/>
                    <a:gd name="T17" fmla="*/ 919 w 919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19" h="15">
                      <a:moveTo>
                        <a:pt x="0" y="0"/>
                      </a:moveTo>
                      <a:lnTo>
                        <a:pt x="912" y="0"/>
                      </a:lnTo>
                      <a:lnTo>
                        <a:pt x="919" y="15"/>
                      </a:lnTo>
                      <a:lnTo>
                        <a:pt x="13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1AE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4" name="Freeform 635"/>
                <p:cNvSpPr>
                  <a:spLocks/>
                </p:cNvSpPr>
                <p:nvPr/>
              </p:nvSpPr>
              <p:spPr bwMode="auto">
                <a:xfrm>
                  <a:off x="3688" y="1926"/>
                  <a:ext cx="916" cy="14"/>
                </a:xfrm>
                <a:custGeom>
                  <a:avLst/>
                  <a:gdLst>
                    <a:gd name="T0" fmla="*/ 0 w 916"/>
                    <a:gd name="T1" fmla="*/ 0 h 14"/>
                    <a:gd name="T2" fmla="*/ 908 w 916"/>
                    <a:gd name="T3" fmla="*/ 0 h 14"/>
                    <a:gd name="T4" fmla="*/ 916 w 916"/>
                    <a:gd name="T5" fmla="*/ 14 h 14"/>
                    <a:gd name="T6" fmla="*/ 15 w 916"/>
                    <a:gd name="T7" fmla="*/ 14 h 14"/>
                    <a:gd name="T8" fmla="*/ 7 w 916"/>
                    <a:gd name="T9" fmla="*/ 9 h 14"/>
                    <a:gd name="T10" fmla="*/ 0 w 916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16"/>
                    <a:gd name="T19" fmla="*/ 0 h 14"/>
                    <a:gd name="T20" fmla="*/ 916 w 91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16" h="14">
                      <a:moveTo>
                        <a:pt x="0" y="0"/>
                      </a:moveTo>
                      <a:lnTo>
                        <a:pt x="908" y="0"/>
                      </a:lnTo>
                      <a:lnTo>
                        <a:pt x="916" y="14"/>
                      </a:lnTo>
                      <a:lnTo>
                        <a:pt x="15" y="14"/>
                      </a:lnTo>
                      <a:lnTo>
                        <a:pt x="7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1AE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5" name="Freeform 636"/>
                <p:cNvSpPr>
                  <a:spLocks/>
                </p:cNvSpPr>
                <p:nvPr/>
              </p:nvSpPr>
              <p:spPr bwMode="auto">
                <a:xfrm>
                  <a:off x="3694" y="1933"/>
                  <a:ext cx="914" cy="14"/>
                </a:xfrm>
                <a:custGeom>
                  <a:avLst/>
                  <a:gdLst>
                    <a:gd name="T0" fmla="*/ 0 w 914"/>
                    <a:gd name="T1" fmla="*/ 0 h 14"/>
                    <a:gd name="T2" fmla="*/ 906 w 914"/>
                    <a:gd name="T3" fmla="*/ 0 h 14"/>
                    <a:gd name="T4" fmla="*/ 914 w 914"/>
                    <a:gd name="T5" fmla="*/ 14 h 14"/>
                    <a:gd name="T6" fmla="*/ 19 w 914"/>
                    <a:gd name="T7" fmla="*/ 14 h 14"/>
                    <a:gd name="T8" fmla="*/ 1 w 914"/>
                    <a:gd name="T9" fmla="*/ 2 h 14"/>
                    <a:gd name="T10" fmla="*/ 0 w 914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14"/>
                    <a:gd name="T19" fmla="*/ 0 h 14"/>
                    <a:gd name="T20" fmla="*/ 914 w 914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14" h="14">
                      <a:moveTo>
                        <a:pt x="0" y="0"/>
                      </a:moveTo>
                      <a:lnTo>
                        <a:pt x="906" y="0"/>
                      </a:lnTo>
                      <a:lnTo>
                        <a:pt x="914" y="14"/>
                      </a:lnTo>
                      <a:lnTo>
                        <a:pt x="19" y="14"/>
                      </a:ln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1AE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6" name="Freeform 637"/>
                <p:cNvSpPr>
                  <a:spLocks/>
                </p:cNvSpPr>
                <p:nvPr/>
              </p:nvSpPr>
              <p:spPr bwMode="auto">
                <a:xfrm>
                  <a:off x="3703" y="1940"/>
                  <a:ext cx="907" cy="15"/>
                </a:xfrm>
                <a:custGeom>
                  <a:avLst/>
                  <a:gdLst>
                    <a:gd name="T0" fmla="*/ 0 w 907"/>
                    <a:gd name="T1" fmla="*/ 0 h 15"/>
                    <a:gd name="T2" fmla="*/ 901 w 907"/>
                    <a:gd name="T3" fmla="*/ 0 h 15"/>
                    <a:gd name="T4" fmla="*/ 907 w 907"/>
                    <a:gd name="T5" fmla="*/ 15 h 15"/>
                    <a:gd name="T6" fmla="*/ 23 w 907"/>
                    <a:gd name="T7" fmla="*/ 15 h 15"/>
                    <a:gd name="T8" fmla="*/ 19 w 907"/>
                    <a:gd name="T9" fmla="*/ 14 h 15"/>
                    <a:gd name="T10" fmla="*/ 0 w 907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7"/>
                    <a:gd name="T19" fmla="*/ 0 h 15"/>
                    <a:gd name="T20" fmla="*/ 907 w 907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7" h="15">
                      <a:moveTo>
                        <a:pt x="0" y="0"/>
                      </a:moveTo>
                      <a:lnTo>
                        <a:pt x="901" y="0"/>
                      </a:lnTo>
                      <a:lnTo>
                        <a:pt x="907" y="15"/>
                      </a:lnTo>
                      <a:lnTo>
                        <a:pt x="23" y="15"/>
                      </a:lnTo>
                      <a:lnTo>
                        <a:pt x="1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2AF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7" name="Freeform 638"/>
                <p:cNvSpPr>
                  <a:spLocks/>
                </p:cNvSpPr>
                <p:nvPr/>
              </p:nvSpPr>
              <p:spPr bwMode="auto">
                <a:xfrm>
                  <a:off x="3713" y="1947"/>
                  <a:ext cx="901" cy="14"/>
                </a:xfrm>
                <a:custGeom>
                  <a:avLst/>
                  <a:gdLst>
                    <a:gd name="T0" fmla="*/ 0 w 901"/>
                    <a:gd name="T1" fmla="*/ 0 h 14"/>
                    <a:gd name="T2" fmla="*/ 895 w 901"/>
                    <a:gd name="T3" fmla="*/ 0 h 14"/>
                    <a:gd name="T4" fmla="*/ 901 w 901"/>
                    <a:gd name="T5" fmla="*/ 14 h 14"/>
                    <a:gd name="T6" fmla="*/ 35 w 901"/>
                    <a:gd name="T7" fmla="*/ 14 h 14"/>
                    <a:gd name="T8" fmla="*/ 9 w 901"/>
                    <a:gd name="T9" fmla="*/ 7 h 14"/>
                    <a:gd name="T10" fmla="*/ 0 w 901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1"/>
                    <a:gd name="T19" fmla="*/ 0 h 14"/>
                    <a:gd name="T20" fmla="*/ 901 w 90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1" h="14">
                      <a:moveTo>
                        <a:pt x="0" y="0"/>
                      </a:moveTo>
                      <a:lnTo>
                        <a:pt x="895" y="0"/>
                      </a:lnTo>
                      <a:lnTo>
                        <a:pt x="901" y="14"/>
                      </a:lnTo>
                      <a:lnTo>
                        <a:pt x="35" y="14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2AF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8" name="Freeform 639"/>
                <p:cNvSpPr>
                  <a:spLocks/>
                </p:cNvSpPr>
                <p:nvPr/>
              </p:nvSpPr>
              <p:spPr bwMode="auto">
                <a:xfrm>
                  <a:off x="3726" y="1955"/>
                  <a:ext cx="892" cy="14"/>
                </a:xfrm>
                <a:custGeom>
                  <a:avLst/>
                  <a:gdLst>
                    <a:gd name="T0" fmla="*/ 0 w 892"/>
                    <a:gd name="T1" fmla="*/ 0 h 14"/>
                    <a:gd name="T2" fmla="*/ 884 w 892"/>
                    <a:gd name="T3" fmla="*/ 0 h 14"/>
                    <a:gd name="T4" fmla="*/ 892 w 892"/>
                    <a:gd name="T5" fmla="*/ 14 h 14"/>
                    <a:gd name="T6" fmla="*/ 892 w 892"/>
                    <a:gd name="T7" fmla="*/ 14 h 14"/>
                    <a:gd name="T8" fmla="*/ 34 w 892"/>
                    <a:gd name="T9" fmla="*/ 14 h 14"/>
                    <a:gd name="T10" fmla="*/ 32 w 892"/>
                    <a:gd name="T11" fmla="*/ 10 h 14"/>
                    <a:gd name="T12" fmla="*/ 0 w 892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2"/>
                    <a:gd name="T22" fmla="*/ 0 h 14"/>
                    <a:gd name="T23" fmla="*/ 892 w 892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2" h="14">
                      <a:moveTo>
                        <a:pt x="0" y="0"/>
                      </a:moveTo>
                      <a:lnTo>
                        <a:pt x="884" y="0"/>
                      </a:lnTo>
                      <a:lnTo>
                        <a:pt x="892" y="14"/>
                      </a:lnTo>
                      <a:lnTo>
                        <a:pt x="34" y="14"/>
                      </a:lnTo>
                      <a:lnTo>
                        <a:pt x="32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AF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9" name="Freeform 640"/>
                <p:cNvSpPr>
                  <a:spLocks/>
                </p:cNvSpPr>
                <p:nvPr/>
              </p:nvSpPr>
              <p:spPr bwMode="auto">
                <a:xfrm>
                  <a:off x="3748" y="1961"/>
                  <a:ext cx="874" cy="14"/>
                </a:xfrm>
                <a:custGeom>
                  <a:avLst/>
                  <a:gdLst>
                    <a:gd name="T0" fmla="*/ 0 w 874"/>
                    <a:gd name="T1" fmla="*/ 0 h 14"/>
                    <a:gd name="T2" fmla="*/ 866 w 874"/>
                    <a:gd name="T3" fmla="*/ 0 h 14"/>
                    <a:gd name="T4" fmla="*/ 870 w 874"/>
                    <a:gd name="T5" fmla="*/ 8 h 14"/>
                    <a:gd name="T6" fmla="*/ 874 w 874"/>
                    <a:gd name="T7" fmla="*/ 14 h 14"/>
                    <a:gd name="T8" fmla="*/ 16 w 874"/>
                    <a:gd name="T9" fmla="*/ 14 h 14"/>
                    <a:gd name="T10" fmla="*/ 10 w 874"/>
                    <a:gd name="T11" fmla="*/ 4 h 14"/>
                    <a:gd name="T12" fmla="*/ 0 w 874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74"/>
                    <a:gd name="T22" fmla="*/ 0 h 14"/>
                    <a:gd name="T23" fmla="*/ 874 w 874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74" h="14">
                      <a:moveTo>
                        <a:pt x="0" y="0"/>
                      </a:moveTo>
                      <a:lnTo>
                        <a:pt x="866" y="0"/>
                      </a:lnTo>
                      <a:lnTo>
                        <a:pt x="870" y="8"/>
                      </a:lnTo>
                      <a:lnTo>
                        <a:pt x="874" y="14"/>
                      </a:lnTo>
                      <a:lnTo>
                        <a:pt x="16" y="14"/>
                      </a:lnTo>
                      <a:lnTo>
                        <a:pt x="10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AF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0" name="Freeform 641"/>
                <p:cNvSpPr>
                  <a:spLocks/>
                </p:cNvSpPr>
                <p:nvPr/>
              </p:nvSpPr>
              <p:spPr bwMode="auto">
                <a:xfrm>
                  <a:off x="3760" y="1969"/>
                  <a:ext cx="864" cy="14"/>
                </a:xfrm>
                <a:custGeom>
                  <a:avLst/>
                  <a:gdLst>
                    <a:gd name="T0" fmla="*/ 0 w 864"/>
                    <a:gd name="T1" fmla="*/ 0 h 14"/>
                    <a:gd name="T2" fmla="*/ 858 w 864"/>
                    <a:gd name="T3" fmla="*/ 0 h 14"/>
                    <a:gd name="T4" fmla="*/ 864 w 864"/>
                    <a:gd name="T5" fmla="*/ 14 h 14"/>
                    <a:gd name="T6" fmla="*/ 9 w 864"/>
                    <a:gd name="T7" fmla="*/ 14 h 14"/>
                    <a:gd name="T8" fmla="*/ 7 w 864"/>
                    <a:gd name="T9" fmla="*/ 11 h 14"/>
                    <a:gd name="T10" fmla="*/ 0 w 864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4"/>
                    <a:gd name="T19" fmla="*/ 0 h 14"/>
                    <a:gd name="T20" fmla="*/ 864 w 864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4" h="14">
                      <a:moveTo>
                        <a:pt x="0" y="0"/>
                      </a:moveTo>
                      <a:lnTo>
                        <a:pt x="858" y="0"/>
                      </a:lnTo>
                      <a:lnTo>
                        <a:pt x="864" y="14"/>
                      </a:lnTo>
                      <a:lnTo>
                        <a:pt x="9" y="14"/>
                      </a:lnTo>
                      <a:lnTo>
                        <a:pt x="7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AF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1" name="Freeform 642"/>
                <p:cNvSpPr>
                  <a:spLocks/>
                </p:cNvSpPr>
                <p:nvPr/>
              </p:nvSpPr>
              <p:spPr bwMode="auto">
                <a:xfrm>
                  <a:off x="3764" y="1975"/>
                  <a:ext cx="864" cy="16"/>
                </a:xfrm>
                <a:custGeom>
                  <a:avLst/>
                  <a:gdLst>
                    <a:gd name="T0" fmla="*/ 0 w 864"/>
                    <a:gd name="T1" fmla="*/ 0 h 16"/>
                    <a:gd name="T2" fmla="*/ 858 w 864"/>
                    <a:gd name="T3" fmla="*/ 0 h 16"/>
                    <a:gd name="T4" fmla="*/ 864 w 864"/>
                    <a:gd name="T5" fmla="*/ 16 h 16"/>
                    <a:gd name="T6" fmla="*/ 10 w 864"/>
                    <a:gd name="T7" fmla="*/ 16 h 16"/>
                    <a:gd name="T8" fmla="*/ 3 w 864"/>
                    <a:gd name="T9" fmla="*/ 5 h 16"/>
                    <a:gd name="T10" fmla="*/ 0 w 864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4"/>
                    <a:gd name="T19" fmla="*/ 0 h 16"/>
                    <a:gd name="T20" fmla="*/ 864 w 864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4" h="16">
                      <a:moveTo>
                        <a:pt x="0" y="0"/>
                      </a:moveTo>
                      <a:lnTo>
                        <a:pt x="858" y="0"/>
                      </a:lnTo>
                      <a:lnTo>
                        <a:pt x="864" y="16"/>
                      </a:lnTo>
                      <a:lnTo>
                        <a:pt x="10" y="16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AF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2" name="Freeform 643"/>
                <p:cNvSpPr>
                  <a:spLocks/>
                </p:cNvSpPr>
                <p:nvPr/>
              </p:nvSpPr>
              <p:spPr bwMode="auto">
                <a:xfrm>
                  <a:off x="3769" y="1983"/>
                  <a:ext cx="862" cy="14"/>
                </a:xfrm>
                <a:custGeom>
                  <a:avLst/>
                  <a:gdLst>
                    <a:gd name="T0" fmla="*/ 0 w 862"/>
                    <a:gd name="T1" fmla="*/ 0 h 14"/>
                    <a:gd name="T2" fmla="*/ 855 w 862"/>
                    <a:gd name="T3" fmla="*/ 0 h 14"/>
                    <a:gd name="T4" fmla="*/ 862 w 862"/>
                    <a:gd name="T5" fmla="*/ 14 h 14"/>
                    <a:gd name="T6" fmla="*/ 9 w 862"/>
                    <a:gd name="T7" fmla="*/ 14 h 14"/>
                    <a:gd name="T8" fmla="*/ 0 w 862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2"/>
                    <a:gd name="T16" fmla="*/ 0 h 14"/>
                    <a:gd name="T17" fmla="*/ 862 w 86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2" h="14">
                      <a:moveTo>
                        <a:pt x="0" y="0"/>
                      </a:moveTo>
                      <a:lnTo>
                        <a:pt x="855" y="0"/>
                      </a:lnTo>
                      <a:lnTo>
                        <a:pt x="862" y="14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6AF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3" name="Freeform 644"/>
                <p:cNvSpPr>
                  <a:spLocks/>
                </p:cNvSpPr>
                <p:nvPr/>
              </p:nvSpPr>
              <p:spPr bwMode="auto">
                <a:xfrm>
                  <a:off x="3774" y="1991"/>
                  <a:ext cx="861" cy="13"/>
                </a:xfrm>
                <a:custGeom>
                  <a:avLst/>
                  <a:gdLst>
                    <a:gd name="T0" fmla="*/ 0 w 861"/>
                    <a:gd name="T1" fmla="*/ 0 h 13"/>
                    <a:gd name="T2" fmla="*/ 854 w 861"/>
                    <a:gd name="T3" fmla="*/ 0 h 13"/>
                    <a:gd name="T4" fmla="*/ 861 w 861"/>
                    <a:gd name="T5" fmla="*/ 13 h 13"/>
                    <a:gd name="T6" fmla="*/ 9 w 861"/>
                    <a:gd name="T7" fmla="*/ 13 h 13"/>
                    <a:gd name="T8" fmla="*/ 0 w 861"/>
                    <a:gd name="T9" fmla="*/ 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1"/>
                    <a:gd name="T16" fmla="*/ 0 h 13"/>
                    <a:gd name="T17" fmla="*/ 861 w 861"/>
                    <a:gd name="T18" fmla="*/ 13 h 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1" h="13">
                      <a:moveTo>
                        <a:pt x="0" y="0"/>
                      </a:moveTo>
                      <a:lnTo>
                        <a:pt x="854" y="0"/>
                      </a:lnTo>
                      <a:lnTo>
                        <a:pt x="861" y="13"/>
                      </a:lnTo>
                      <a:lnTo>
                        <a:pt x="9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6AF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4" name="Freeform 645"/>
                <p:cNvSpPr>
                  <a:spLocks/>
                </p:cNvSpPr>
                <p:nvPr/>
              </p:nvSpPr>
              <p:spPr bwMode="auto">
                <a:xfrm>
                  <a:off x="3778" y="1997"/>
                  <a:ext cx="859" cy="15"/>
                </a:xfrm>
                <a:custGeom>
                  <a:avLst/>
                  <a:gdLst>
                    <a:gd name="T0" fmla="*/ 0 w 859"/>
                    <a:gd name="T1" fmla="*/ 0 h 15"/>
                    <a:gd name="T2" fmla="*/ 853 w 859"/>
                    <a:gd name="T3" fmla="*/ 0 h 15"/>
                    <a:gd name="T4" fmla="*/ 859 w 859"/>
                    <a:gd name="T5" fmla="*/ 15 h 15"/>
                    <a:gd name="T6" fmla="*/ 20 w 859"/>
                    <a:gd name="T7" fmla="*/ 15 h 15"/>
                    <a:gd name="T8" fmla="*/ 6 w 859"/>
                    <a:gd name="T9" fmla="*/ 10 h 15"/>
                    <a:gd name="T10" fmla="*/ 0 w 859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9"/>
                    <a:gd name="T19" fmla="*/ 0 h 15"/>
                    <a:gd name="T20" fmla="*/ 859 w 859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9" h="15">
                      <a:moveTo>
                        <a:pt x="0" y="0"/>
                      </a:moveTo>
                      <a:lnTo>
                        <a:pt x="853" y="0"/>
                      </a:lnTo>
                      <a:lnTo>
                        <a:pt x="859" y="15"/>
                      </a:lnTo>
                      <a:lnTo>
                        <a:pt x="20" y="15"/>
                      </a:lnTo>
                      <a:lnTo>
                        <a:pt x="6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0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5" name="Freeform 646"/>
                <p:cNvSpPr>
                  <a:spLocks/>
                </p:cNvSpPr>
                <p:nvPr/>
              </p:nvSpPr>
              <p:spPr bwMode="auto">
                <a:xfrm>
                  <a:off x="3783" y="2004"/>
                  <a:ext cx="858" cy="14"/>
                </a:xfrm>
                <a:custGeom>
                  <a:avLst/>
                  <a:gdLst>
                    <a:gd name="T0" fmla="*/ 0 w 858"/>
                    <a:gd name="T1" fmla="*/ 0 h 14"/>
                    <a:gd name="T2" fmla="*/ 852 w 858"/>
                    <a:gd name="T3" fmla="*/ 0 h 14"/>
                    <a:gd name="T4" fmla="*/ 858 w 858"/>
                    <a:gd name="T5" fmla="*/ 14 h 14"/>
                    <a:gd name="T6" fmla="*/ 34 w 858"/>
                    <a:gd name="T7" fmla="*/ 14 h 14"/>
                    <a:gd name="T8" fmla="*/ 1 w 858"/>
                    <a:gd name="T9" fmla="*/ 3 h 14"/>
                    <a:gd name="T10" fmla="*/ 0 w 858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8"/>
                    <a:gd name="T19" fmla="*/ 0 h 14"/>
                    <a:gd name="T20" fmla="*/ 858 w 858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8" h="14">
                      <a:moveTo>
                        <a:pt x="0" y="0"/>
                      </a:moveTo>
                      <a:lnTo>
                        <a:pt x="852" y="0"/>
                      </a:lnTo>
                      <a:lnTo>
                        <a:pt x="858" y="14"/>
                      </a:lnTo>
                      <a:lnTo>
                        <a:pt x="34" y="14"/>
                      </a:lnTo>
                      <a:lnTo>
                        <a:pt x="1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0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6" name="Freeform 647"/>
                <p:cNvSpPr>
                  <a:spLocks/>
                </p:cNvSpPr>
                <p:nvPr/>
              </p:nvSpPr>
              <p:spPr bwMode="auto">
                <a:xfrm>
                  <a:off x="3798" y="2012"/>
                  <a:ext cx="845" cy="14"/>
                </a:xfrm>
                <a:custGeom>
                  <a:avLst/>
                  <a:gdLst>
                    <a:gd name="T0" fmla="*/ 0 w 845"/>
                    <a:gd name="T1" fmla="*/ 0 h 14"/>
                    <a:gd name="T2" fmla="*/ 839 w 845"/>
                    <a:gd name="T3" fmla="*/ 0 h 14"/>
                    <a:gd name="T4" fmla="*/ 845 w 845"/>
                    <a:gd name="T5" fmla="*/ 14 h 14"/>
                    <a:gd name="T6" fmla="*/ 33 w 845"/>
                    <a:gd name="T7" fmla="*/ 14 h 14"/>
                    <a:gd name="T8" fmla="*/ 27 w 845"/>
                    <a:gd name="T9" fmla="*/ 10 h 14"/>
                    <a:gd name="T10" fmla="*/ 0 w 845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45"/>
                    <a:gd name="T19" fmla="*/ 0 h 14"/>
                    <a:gd name="T20" fmla="*/ 845 w 845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45" h="14">
                      <a:moveTo>
                        <a:pt x="0" y="0"/>
                      </a:moveTo>
                      <a:lnTo>
                        <a:pt x="839" y="0"/>
                      </a:lnTo>
                      <a:lnTo>
                        <a:pt x="845" y="14"/>
                      </a:lnTo>
                      <a:lnTo>
                        <a:pt x="33" y="14"/>
                      </a:lnTo>
                      <a:lnTo>
                        <a:pt x="27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0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7" name="Freeform 648"/>
                <p:cNvSpPr>
                  <a:spLocks/>
                </p:cNvSpPr>
                <p:nvPr/>
              </p:nvSpPr>
              <p:spPr bwMode="auto">
                <a:xfrm>
                  <a:off x="3817" y="2018"/>
                  <a:ext cx="830" cy="16"/>
                </a:xfrm>
                <a:custGeom>
                  <a:avLst/>
                  <a:gdLst>
                    <a:gd name="T0" fmla="*/ 0 w 830"/>
                    <a:gd name="T1" fmla="*/ 0 h 16"/>
                    <a:gd name="T2" fmla="*/ 824 w 830"/>
                    <a:gd name="T3" fmla="*/ 0 h 16"/>
                    <a:gd name="T4" fmla="*/ 830 w 830"/>
                    <a:gd name="T5" fmla="*/ 16 h 16"/>
                    <a:gd name="T6" fmla="*/ 27 w 830"/>
                    <a:gd name="T7" fmla="*/ 16 h 16"/>
                    <a:gd name="T8" fmla="*/ 8 w 830"/>
                    <a:gd name="T9" fmla="*/ 4 h 16"/>
                    <a:gd name="T10" fmla="*/ 0 w 830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30"/>
                    <a:gd name="T19" fmla="*/ 0 h 16"/>
                    <a:gd name="T20" fmla="*/ 830 w 830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30" h="16">
                      <a:moveTo>
                        <a:pt x="0" y="0"/>
                      </a:moveTo>
                      <a:lnTo>
                        <a:pt x="824" y="0"/>
                      </a:lnTo>
                      <a:lnTo>
                        <a:pt x="830" y="16"/>
                      </a:lnTo>
                      <a:lnTo>
                        <a:pt x="27" y="16"/>
                      </a:lnTo>
                      <a:lnTo>
                        <a:pt x="8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B0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8" name="Freeform 649"/>
                <p:cNvSpPr>
                  <a:spLocks/>
                </p:cNvSpPr>
                <p:nvPr/>
              </p:nvSpPr>
              <p:spPr bwMode="auto">
                <a:xfrm>
                  <a:off x="3831" y="2026"/>
                  <a:ext cx="819" cy="14"/>
                </a:xfrm>
                <a:custGeom>
                  <a:avLst/>
                  <a:gdLst>
                    <a:gd name="T0" fmla="*/ 0 w 819"/>
                    <a:gd name="T1" fmla="*/ 0 h 14"/>
                    <a:gd name="T2" fmla="*/ 812 w 819"/>
                    <a:gd name="T3" fmla="*/ 0 h 14"/>
                    <a:gd name="T4" fmla="*/ 819 w 819"/>
                    <a:gd name="T5" fmla="*/ 14 h 14"/>
                    <a:gd name="T6" fmla="*/ 25 w 819"/>
                    <a:gd name="T7" fmla="*/ 14 h 14"/>
                    <a:gd name="T8" fmla="*/ 0 w 819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9"/>
                    <a:gd name="T16" fmla="*/ 0 h 14"/>
                    <a:gd name="T17" fmla="*/ 819 w 81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9" h="14">
                      <a:moveTo>
                        <a:pt x="0" y="0"/>
                      </a:moveTo>
                      <a:lnTo>
                        <a:pt x="812" y="0"/>
                      </a:lnTo>
                      <a:lnTo>
                        <a:pt x="819" y="14"/>
                      </a:lnTo>
                      <a:lnTo>
                        <a:pt x="25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B0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9" name="Freeform 650"/>
                <p:cNvSpPr>
                  <a:spLocks/>
                </p:cNvSpPr>
                <p:nvPr/>
              </p:nvSpPr>
              <p:spPr bwMode="auto">
                <a:xfrm>
                  <a:off x="3844" y="2034"/>
                  <a:ext cx="810" cy="14"/>
                </a:xfrm>
                <a:custGeom>
                  <a:avLst/>
                  <a:gdLst>
                    <a:gd name="T0" fmla="*/ 0 w 810"/>
                    <a:gd name="T1" fmla="*/ 0 h 14"/>
                    <a:gd name="T2" fmla="*/ 803 w 810"/>
                    <a:gd name="T3" fmla="*/ 0 h 14"/>
                    <a:gd name="T4" fmla="*/ 807 w 810"/>
                    <a:gd name="T5" fmla="*/ 9 h 14"/>
                    <a:gd name="T6" fmla="*/ 810 w 810"/>
                    <a:gd name="T7" fmla="*/ 14 h 14"/>
                    <a:gd name="T8" fmla="*/ 20 w 810"/>
                    <a:gd name="T9" fmla="*/ 14 h 14"/>
                    <a:gd name="T10" fmla="*/ 14 w 810"/>
                    <a:gd name="T11" fmla="*/ 9 h 14"/>
                    <a:gd name="T12" fmla="*/ 0 w 810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10"/>
                    <a:gd name="T22" fmla="*/ 0 h 14"/>
                    <a:gd name="T23" fmla="*/ 810 w 810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10" h="14">
                      <a:moveTo>
                        <a:pt x="0" y="0"/>
                      </a:moveTo>
                      <a:lnTo>
                        <a:pt x="803" y="0"/>
                      </a:lnTo>
                      <a:lnTo>
                        <a:pt x="807" y="9"/>
                      </a:lnTo>
                      <a:lnTo>
                        <a:pt x="810" y="14"/>
                      </a:lnTo>
                      <a:lnTo>
                        <a:pt x="20" y="14"/>
                      </a:lnTo>
                      <a:lnTo>
                        <a:pt x="14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AB0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0" name="Freeform 651"/>
                <p:cNvSpPr>
                  <a:spLocks/>
                </p:cNvSpPr>
                <p:nvPr/>
              </p:nvSpPr>
              <p:spPr bwMode="auto">
                <a:xfrm>
                  <a:off x="3856" y="2040"/>
                  <a:ext cx="801" cy="14"/>
                </a:xfrm>
                <a:custGeom>
                  <a:avLst/>
                  <a:gdLst>
                    <a:gd name="T0" fmla="*/ 0 w 801"/>
                    <a:gd name="T1" fmla="*/ 0 h 14"/>
                    <a:gd name="T2" fmla="*/ 794 w 801"/>
                    <a:gd name="T3" fmla="*/ 0 h 14"/>
                    <a:gd name="T4" fmla="*/ 795 w 801"/>
                    <a:gd name="T5" fmla="*/ 3 h 14"/>
                    <a:gd name="T6" fmla="*/ 801 w 801"/>
                    <a:gd name="T7" fmla="*/ 14 h 14"/>
                    <a:gd name="T8" fmla="*/ 16 w 801"/>
                    <a:gd name="T9" fmla="*/ 14 h 14"/>
                    <a:gd name="T10" fmla="*/ 2 w 801"/>
                    <a:gd name="T11" fmla="*/ 3 h 14"/>
                    <a:gd name="T12" fmla="*/ 0 w 801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01"/>
                    <a:gd name="T22" fmla="*/ 0 h 14"/>
                    <a:gd name="T23" fmla="*/ 801 w 801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01" h="14">
                      <a:moveTo>
                        <a:pt x="0" y="0"/>
                      </a:moveTo>
                      <a:lnTo>
                        <a:pt x="794" y="0"/>
                      </a:lnTo>
                      <a:lnTo>
                        <a:pt x="795" y="3"/>
                      </a:lnTo>
                      <a:lnTo>
                        <a:pt x="801" y="14"/>
                      </a:lnTo>
                      <a:lnTo>
                        <a:pt x="16" y="14"/>
                      </a:lnTo>
                      <a:lnTo>
                        <a:pt x="2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AB0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1" name="Freeform 652"/>
                <p:cNvSpPr>
                  <a:spLocks/>
                </p:cNvSpPr>
                <p:nvPr/>
              </p:nvSpPr>
              <p:spPr bwMode="auto">
                <a:xfrm>
                  <a:off x="3864" y="2048"/>
                  <a:ext cx="796" cy="14"/>
                </a:xfrm>
                <a:custGeom>
                  <a:avLst/>
                  <a:gdLst>
                    <a:gd name="T0" fmla="*/ 0 w 796"/>
                    <a:gd name="T1" fmla="*/ 0 h 14"/>
                    <a:gd name="T2" fmla="*/ 790 w 796"/>
                    <a:gd name="T3" fmla="*/ 0 h 14"/>
                    <a:gd name="T4" fmla="*/ 796 w 796"/>
                    <a:gd name="T5" fmla="*/ 14 h 14"/>
                    <a:gd name="T6" fmla="*/ 16 w 796"/>
                    <a:gd name="T7" fmla="*/ 14 h 14"/>
                    <a:gd name="T8" fmla="*/ 0 w 796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6"/>
                    <a:gd name="T16" fmla="*/ 0 h 14"/>
                    <a:gd name="T17" fmla="*/ 796 w 796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6" h="14">
                      <a:moveTo>
                        <a:pt x="0" y="0"/>
                      </a:moveTo>
                      <a:lnTo>
                        <a:pt x="790" y="0"/>
                      </a:lnTo>
                      <a:lnTo>
                        <a:pt x="796" y="14"/>
                      </a:lnTo>
                      <a:lnTo>
                        <a:pt x="16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B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2" name="Freeform 653"/>
                <p:cNvSpPr>
                  <a:spLocks/>
                </p:cNvSpPr>
                <p:nvPr/>
              </p:nvSpPr>
              <p:spPr bwMode="auto">
                <a:xfrm>
                  <a:off x="3872" y="2054"/>
                  <a:ext cx="792" cy="15"/>
                </a:xfrm>
                <a:custGeom>
                  <a:avLst/>
                  <a:gdLst>
                    <a:gd name="T0" fmla="*/ 0 w 792"/>
                    <a:gd name="T1" fmla="*/ 0 h 15"/>
                    <a:gd name="T2" fmla="*/ 785 w 792"/>
                    <a:gd name="T3" fmla="*/ 0 h 15"/>
                    <a:gd name="T4" fmla="*/ 792 w 792"/>
                    <a:gd name="T5" fmla="*/ 15 h 15"/>
                    <a:gd name="T6" fmla="*/ 15 w 792"/>
                    <a:gd name="T7" fmla="*/ 15 h 15"/>
                    <a:gd name="T8" fmla="*/ 0 w 792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2"/>
                    <a:gd name="T16" fmla="*/ 0 h 15"/>
                    <a:gd name="T17" fmla="*/ 792 w 792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2" h="15">
                      <a:moveTo>
                        <a:pt x="0" y="0"/>
                      </a:moveTo>
                      <a:lnTo>
                        <a:pt x="785" y="0"/>
                      </a:lnTo>
                      <a:lnTo>
                        <a:pt x="792" y="15"/>
                      </a:lnTo>
                      <a:lnTo>
                        <a:pt x="15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B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3" name="Freeform 654"/>
                <p:cNvSpPr>
                  <a:spLocks/>
                </p:cNvSpPr>
                <p:nvPr/>
              </p:nvSpPr>
              <p:spPr bwMode="auto">
                <a:xfrm>
                  <a:off x="3880" y="2062"/>
                  <a:ext cx="786" cy="14"/>
                </a:xfrm>
                <a:custGeom>
                  <a:avLst/>
                  <a:gdLst>
                    <a:gd name="T0" fmla="*/ 0 w 786"/>
                    <a:gd name="T1" fmla="*/ 0 h 14"/>
                    <a:gd name="T2" fmla="*/ 780 w 786"/>
                    <a:gd name="T3" fmla="*/ 0 h 14"/>
                    <a:gd name="T4" fmla="*/ 786 w 786"/>
                    <a:gd name="T5" fmla="*/ 14 h 14"/>
                    <a:gd name="T6" fmla="*/ 15 w 786"/>
                    <a:gd name="T7" fmla="*/ 14 h 14"/>
                    <a:gd name="T8" fmla="*/ 11 w 786"/>
                    <a:gd name="T9" fmla="*/ 11 h 14"/>
                    <a:gd name="T10" fmla="*/ 0 w 786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6"/>
                    <a:gd name="T19" fmla="*/ 0 h 14"/>
                    <a:gd name="T20" fmla="*/ 786 w 78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6" h="14">
                      <a:moveTo>
                        <a:pt x="0" y="0"/>
                      </a:moveTo>
                      <a:lnTo>
                        <a:pt x="780" y="0"/>
                      </a:lnTo>
                      <a:lnTo>
                        <a:pt x="786" y="14"/>
                      </a:lnTo>
                      <a:lnTo>
                        <a:pt x="15" y="14"/>
                      </a:lnTo>
                      <a:lnTo>
                        <a:pt x="11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DB1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4" name="Freeform 655"/>
                <p:cNvSpPr>
                  <a:spLocks/>
                </p:cNvSpPr>
                <p:nvPr/>
              </p:nvSpPr>
              <p:spPr bwMode="auto">
                <a:xfrm>
                  <a:off x="3887" y="2069"/>
                  <a:ext cx="783" cy="14"/>
                </a:xfrm>
                <a:custGeom>
                  <a:avLst/>
                  <a:gdLst>
                    <a:gd name="T0" fmla="*/ 0 w 783"/>
                    <a:gd name="T1" fmla="*/ 0 h 14"/>
                    <a:gd name="T2" fmla="*/ 777 w 783"/>
                    <a:gd name="T3" fmla="*/ 0 h 14"/>
                    <a:gd name="T4" fmla="*/ 783 w 783"/>
                    <a:gd name="T5" fmla="*/ 14 h 14"/>
                    <a:gd name="T6" fmla="*/ 17 w 783"/>
                    <a:gd name="T7" fmla="*/ 14 h 14"/>
                    <a:gd name="T8" fmla="*/ 4 w 783"/>
                    <a:gd name="T9" fmla="*/ 4 h 14"/>
                    <a:gd name="T10" fmla="*/ 0 w 783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3"/>
                    <a:gd name="T19" fmla="*/ 0 h 14"/>
                    <a:gd name="T20" fmla="*/ 783 w 783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3" h="14">
                      <a:moveTo>
                        <a:pt x="0" y="0"/>
                      </a:moveTo>
                      <a:lnTo>
                        <a:pt x="777" y="0"/>
                      </a:lnTo>
                      <a:lnTo>
                        <a:pt x="783" y="14"/>
                      </a:lnTo>
                      <a:lnTo>
                        <a:pt x="17" y="14"/>
                      </a:lnTo>
                      <a:lnTo>
                        <a:pt x="4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DB1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5" name="Freeform 656"/>
                <p:cNvSpPr>
                  <a:spLocks/>
                </p:cNvSpPr>
                <p:nvPr/>
              </p:nvSpPr>
              <p:spPr bwMode="auto">
                <a:xfrm>
                  <a:off x="3895" y="2076"/>
                  <a:ext cx="779" cy="15"/>
                </a:xfrm>
                <a:custGeom>
                  <a:avLst/>
                  <a:gdLst>
                    <a:gd name="T0" fmla="*/ 0 w 779"/>
                    <a:gd name="T1" fmla="*/ 0 h 15"/>
                    <a:gd name="T2" fmla="*/ 771 w 779"/>
                    <a:gd name="T3" fmla="*/ 0 h 15"/>
                    <a:gd name="T4" fmla="*/ 779 w 779"/>
                    <a:gd name="T5" fmla="*/ 15 h 15"/>
                    <a:gd name="T6" fmla="*/ 16 w 779"/>
                    <a:gd name="T7" fmla="*/ 15 h 15"/>
                    <a:gd name="T8" fmla="*/ 0 w 779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9"/>
                    <a:gd name="T16" fmla="*/ 0 h 15"/>
                    <a:gd name="T17" fmla="*/ 779 w 779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9" h="15">
                      <a:moveTo>
                        <a:pt x="0" y="0"/>
                      </a:moveTo>
                      <a:lnTo>
                        <a:pt x="771" y="0"/>
                      </a:lnTo>
                      <a:lnTo>
                        <a:pt x="779" y="15"/>
                      </a:lnTo>
                      <a:lnTo>
                        <a:pt x="16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EB1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6" name="Freeform 657"/>
                <p:cNvSpPr>
                  <a:spLocks/>
                </p:cNvSpPr>
                <p:nvPr/>
              </p:nvSpPr>
              <p:spPr bwMode="auto">
                <a:xfrm>
                  <a:off x="3904" y="2083"/>
                  <a:ext cx="774" cy="14"/>
                </a:xfrm>
                <a:custGeom>
                  <a:avLst/>
                  <a:gdLst>
                    <a:gd name="T0" fmla="*/ 0 w 774"/>
                    <a:gd name="T1" fmla="*/ 0 h 14"/>
                    <a:gd name="T2" fmla="*/ 766 w 774"/>
                    <a:gd name="T3" fmla="*/ 0 h 14"/>
                    <a:gd name="T4" fmla="*/ 770 w 774"/>
                    <a:gd name="T5" fmla="*/ 9 h 14"/>
                    <a:gd name="T6" fmla="*/ 774 w 774"/>
                    <a:gd name="T7" fmla="*/ 14 h 14"/>
                    <a:gd name="T8" fmla="*/ 15 w 774"/>
                    <a:gd name="T9" fmla="*/ 14 h 14"/>
                    <a:gd name="T10" fmla="*/ 0 w 774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74"/>
                    <a:gd name="T19" fmla="*/ 0 h 14"/>
                    <a:gd name="T20" fmla="*/ 774 w 774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74" h="14">
                      <a:moveTo>
                        <a:pt x="0" y="0"/>
                      </a:moveTo>
                      <a:lnTo>
                        <a:pt x="766" y="0"/>
                      </a:lnTo>
                      <a:lnTo>
                        <a:pt x="770" y="9"/>
                      </a:lnTo>
                      <a:lnTo>
                        <a:pt x="774" y="14"/>
                      </a:lnTo>
                      <a:lnTo>
                        <a:pt x="15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EB1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7" name="Freeform 658"/>
                <p:cNvSpPr>
                  <a:spLocks/>
                </p:cNvSpPr>
                <p:nvPr/>
              </p:nvSpPr>
              <p:spPr bwMode="auto">
                <a:xfrm>
                  <a:off x="3911" y="2091"/>
                  <a:ext cx="771" cy="14"/>
                </a:xfrm>
                <a:custGeom>
                  <a:avLst/>
                  <a:gdLst>
                    <a:gd name="T0" fmla="*/ 0 w 771"/>
                    <a:gd name="T1" fmla="*/ 0 h 14"/>
                    <a:gd name="T2" fmla="*/ 763 w 771"/>
                    <a:gd name="T3" fmla="*/ 0 h 14"/>
                    <a:gd name="T4" fmla="*/ 763 w 771"/>
                    <a:gd name="T5" fmla="*/ 1 h 14"/>
                    <a:gd name="T6" fmla="*/ 771 w 771"/>
                    <a:gd name="T7" fmla="*/ 14 h 14"/>
                    <a:gd name="T8" fmla="*/ 17 w 771"/>
                    <a:gd name="T9" fmla="*/ 14 h 14"/>
                    <a:gd name="T10" fmla="*/ 0 w 771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71"/>
                    <a:gd name="T19" fmla="*/ 0 h 14"/>
                    <a:gd name="T20" fmla="*/ 771 w 77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71" h="14">
                      <a:moveTo>
                        <a:pt x="0" y="0"/>
                      </a:moveTo>
                      <a:lnTo>
                        <a:pt x="763" y="0"/>
                      </a:lnTo>
                      <a:lnTo>
                        <a:pt x="763" y="1"/>
                      </a:lnTo>
                      <a:lnTo>
                        <a:pt x="771" y="14"/>
                      </a:ln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EB1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8" name="Freeform 659"/>
                <p:cNvSpPr>
                  <a:spLocks/>
                </p:cNvSpPr>
                <p:nvPr/>
              </p:nvSpPr>
              <p:spPr bwMode="auto">
                <a:xfrm>
                  <a:off x="3919" y="2097"/>
                  <a:ext cx="766" cy="16"/>
                </a:xfrm>
                <a:custGeom>
                  <a:avLst/>
                  <a:gdLst>
                    <a:gd name="T0" fmla="*/ 0 w 766"/>
                    <a:gd name="T1" fmla="*/ 0 h 16"/>
                    <a:gd name="T2" fmla="*/ 759 w 766"/>
                    <a:gd name="T3" fmla="*/ 0 h 16"/>
                    <a:gd name="T4" fmla="*/ 766 w 766"/>
                    <a:gd name="T5" fmla="*/ 16 h 16"/>
                    <a:gd name="T6" fmla="*/ 17 w 766"/>
                    <a:gd name="T7" fmla="*/ 16 h 16"/>
                    <a:gd name="T8" fmla="*/ 0 w 766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6"/>
                    <a:gd name="T16" fmla="*/ 0 h 16"/>
                    <a:gd name="T17" fmla="*/ 766 w 76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6" h="16">
                      <a:moveTo>
                        <a:pt x="0" y="0"/>
                      </a:moveTo>
                      <a:lnTo>
                        <a:pt x="759" y="0"/>
                      </a:lnTo>
                      <a:lnTo>
                        <a:pt x="766" y="16"/>
                      </a:lnTo>
                      <a:lnTo>
                        <a:pt x="1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0B2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9" name="Freeform 660"/>
                <p:cNvSpPr>
                  <a:spLocks/>
                </p:cNvSpPr>
                <p:nvPr/>
              </p:nvSpPr>
              <p:spPr bwMode="auto">
                <a:xfrm>
                  <a:off x="3928" y="2105"/>
                  <a:ext cx="761" cy="14"/>
                </a:xfrm>
                <a:custGeom>
                  <a:avLst/>
                  <a:gdLst>
                    <a:gd name="T0" fmla="*/ 0 w 761"/>
                    <a:gd name="T1" fmla="*/ 0 h 14"/>
                    <a:gd name="T2" fmla="*/ 754 w 761"/>
                    <a:gd name="T3" fmla="*/ 0 h 14"/>
                    <a:gd name="T4" fmla="*/ 761 w 761"/>
                    <a:gd name="T5" fmla="*/ 14 h 14"/>
                    <a:gd name="T6" fmla="*/ 15 w 761"/>
                    <a:gd name="T7" fmla="*/ 14 h 14"/>
                    <a:gd name="T8" fmla="*/ 0 w 761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1"/>
                    <a:gd name="T16" fmla="*/ 0 h 14"/>
                    <a:gd name="T17" fmla="*/ 761 w 761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1" h="14">
                      <a:moveTo>
                        <a:pt x="0" y="0"/>
                      </a:moveTo>
                      <a:lnTo>
                        <a:pt x="754" y="0"/>
                      </a:lnTo>
                      <a:lnTo>
                        <a:pt x="761" y="14"/>
                      </a:lnTo>
                      <a:lnTo>
                        <a:pt x="15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0B2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0" name="Freeform 661"/>
                <p:cNvSpPr>
                  <a:spLocks/>
                </p:cNvSpPr>
                <p:nvPr/>
              </p:nvSpPr>
              <p:spPr bwMode="auto">
                <a:xfrm>
                  <a:off x="3936" y="2113"/>
                  <a:ext cx="758" cy="14"/>
                </a:xfrm>
                <a:custGeom>
                  <a:avLst/>
                  <a:gdLst>
                    <a:gd name="T0" fmla="*/ 0 w 758"/>
                    <a:gd name="T1" fmla="*/ 0 h 14"/>
                    <a:gd name="T2" fmla="*/ 749 w 758"/>
                    <a:gd name="T3" fmla="*/ 0 h 14"/>
                    <a:gd name="T4" fmla="*/ 758 w 758"/>
                    <a:gd name="T5" fmla="*/ 14 h 14"/>
                    <a:gd name="T6" fmla="*/ 15 w 758"/>
                    <a:gd name="T7" fmla="*/ 14 h 14"/>
                    <a:gd name="T8" fmla="*/ 11 w 758"/>
                    <a:gd name="T9" fmla="*/ 10 h 14"/>
                    <a:gd name="T10" fmla="*/ 0 w 758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58"/>
                    <a:gd name="T19" fmla="*/ 0 h 14"/>
                    <a:gd name="T20" fmla="*/ 758 w 758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58" h="14">
                      <a:moveTo>
                        <a:pt x="0" y="0"/>
                      </a:moveTo>
                      <a:lnTo>
                        <a:pt x="749" y="0"/>
                      </a:lnTo>
                      <a:lnTo>
                        <a:pt x="758" y="14"/>
                      </a:lnTo>
                      <a:lnTo>
                        <a:pt x="15" y="14"/>
                      </a:lnTo>
                      <a:lnTo>
                        <a:pt x="11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1B2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1" name="Freeform 662"/>
                <p:cNvSpPr>
                  <a:spLocks/>
                </p:cNvSpPr>
                <p:nvPr/>
              </p:nvSpPr>
              <p:spPr bwMode="auto">
                <a:xfrm>
                  <a:off x="3943" y="2119"/>
                  <a:ext cx="755" cy="14"/>
                </a:xfrm>
                <a:custGeom>
                  <a:avLst/>
                  <a:gdLst>
                    <a:gd name="T0" fmla="*/ 0 w 755"/>
                    <a:gd name="T1" fmla="*/ 0 h 14"/>
                    <a:gd name="T2" fmla="*/ 746 w 755"/>
                    <a:gd name="T3" fmla="*/ 0 h 14"/>
                    <a:gd name="T4" fmla="*/ 755 w 755"/>
                    <a:gd name="T5" fmla="*/ 14 h 14"/>
                    <a:gd name="T6" fmla="*/ 15 w 755"/>
                    <a:gd name="T7" fmla="*/ 14 h 14"/>
                    <a:gd name="T8" fmla="*/ 4 w 755"/>
                    <a:gd name="T9" fmla="*/ 4 h 14"/>
                    <a:gd name="T10" fmla="*/ 0 w 755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55"/>
                    <a:gd name="T19" fmla="*/ 0 h 14"/>
                    <a:gd name="T20" fmla="*/ 755 w 755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55" h="14">
                      <a:moveTo>
                        <a:pt x="0" y="0"/>
                      </a:moveTo>
                      <a:lnTo>
                        <a:pt x="746" y="0"/>
                      </a:lnTo>
                      <a:lnTo>
                        <a:pt x="755" y="14"/>
                      </a:lnTo>
                      <a:lnTo>
                        <a:pt x="15" y="14"/>
                      </a:lnTo>
                      <a:lnTo>
                        <a:pt x="4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1B2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2" name="Freeform 663"/>
                <p:cNvSpPr>
                  <a:spLocks/>
                </p:cNvSpPr>
                <p:nvPr/>
              </p:nvSpPr>
              <p:spPr bwMode="auto">
                <a:xfrm>
                  <a:off x="3951" y="2127"/>
                  <a:ext cx="751" cy="14"/>
                </a:xfrm>
                <a:custGeom>
                  <a:avLst/>
                  <a:gdLst>
                    <a:gd name="T0" fmla="*/ 0 w 751"/>
                    <a:gd name="T1" fmla="*/ 0 h 14"/>
                    <a:gd name="T2" fmla="*/ 743 w 751"/>
                    <a:gd name="T3" fmla="*/ 0 h 14"/>
                    <a:gd name="T4" fmla="*/ 751 w 751"/>
                    <a:gd name="T5" fmla="*/ 14 h 14"/>
                    <a:gd name="T6" fmla="*/ 15 w 751"/>
                    <a:gd name="T7" fmla="*/ 14 h 14"/>
                    <a:gd name="T8" fmla="*/ 0 w 751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1"/>
                    <a:gd name="T16" fmla="*/ 0 h 14"/>
                    <a:gd name="T17" fmla="*/ 751 w 751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1" h="14">
                      <a:moveTo>
                        <a:pt x="0" y="0"/>
                      </a:moveTo>
                      <a:lnTo>
                        <a:pt x="743" y="0"/>
                      </a:lnTo>
                      <a:lnTo>
                        <a:pt x="751" y="14"/>
                      </a:lnTo>
                      <a:lnTo>
                        <a:pt x="15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2B3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3" name="Freeform 664"/>
                <p:cNvSpPr>
                  <a:spLocks/>
                </p:cNvSpPr>
                <p:nvPr/>
              </p:nvSpPr>
              <p:spPr bwMode="auto">
                <a:xfrm>
                  <a:off x="3958" y="2133"/>
                  <a:ext cx="748" cy="15"/>
                </a:xfrm>
                <a:custGeom>
                  <a:avLst/>
                  <a:gdLst>
                    <a:gd name="T0" fmla="*/ 0 w 748"/>
                    <a:gd name="T1" fmla="*/ 0 h 15"/>
                    <a:gd name="T2" fmla="*/ 740 w 748"/>
                    <a:gd name="T3" fmla="*/ 0 h 15"/>
                    <a:gd name="T4" fmla="*/ 748 w 748"/>
                    <a:gd name="T5" fmla="*/ 15 h 15"/>
                    <a:gd name="T6" fmla="*/ 14 w 748"/>
                    <a:gd name="T7" fmla="*/ 15 h 15"/>
                    <a:gd name="T8" fmla="*/ 0 w 74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8"/>
                    <a:gd name="T16" fmla="*/ 0 h 15"/>
                    <a:gd name="T17" fmla="*/ 748 w 748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8" h="15">
                      <a:moveTo>
                        <a:pt x="0" y="0"/>
                      </a:moveTo>
                      <a:lnTo>
                        <a:pt x="740" y="0"/>
                      </a:lnTo>
                      <a:lnTo>
                        <a:pt x="748" y="15"/>
                      </a:lnTo>
                      <a:lnTo>
                        <a:pt x="14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2B3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4" name="Freeform 665"/>
                <p:cNvSpPr>
                  <a:spLocks/>
                </p:cNvSpPr>
                <p:nvPr/>
              </p:nvSpPr>
              <p:spPr bwMode="auto">
                <a:xfrm>
                  <a:off x="3966" y="2141"/>
                  <a:ext cx="745" cy="14"/>
                </a:xfrm>
                <a:custGeom>
                  <a:avLst/>
                  <a:gdLst>
                    <a:gd name="T0" fmla="*/ 0 w 745"/>
                    <a:gd name="T1" fmla="*/ 0 h 14"/>
                    <a:gd name="T2" fmla="*/ 736 w 745"/>
                    <a:gd name="T3" fmla="*/ 0 h 14"/>
                    <a:gd name="T4" fmla="*/ 745 w 745"/>
                    <a:gd name="T5" fmla="*/ 14 h 14"/>
                    <a:gd name="T6" fmla="*/ 14 w 745"/>
                    <a:gd name="T7" fmla="*/ 14 h 14"/>
                    <a:gd name="T8" fmla="*/ 0 w 745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5"/>
                    <a:gd name="T16" fmla="*/ 0 h 14"/>
                    <a:gd name="T17" fmla="*/ 745 w 74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5" h="14">
                      <a:moveTo>
                        <a:pt x="0" y="0"/>
                      </a:moveTo>
                      <a:lnTo>
                        <a:pt x="736" y="0"/>
                      </a:lnTo>
                      <a:lnTo>
                        <a:pt x="745" y="14"/>
                      </a:lnTo>
                      <a:lnTo>
                        <a:pt x="1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3B3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5" name="Freeform 666"/>
                <p:cNvSpPr>
                  <a:spLocks/>
                </p:cNvSpPr>
                <p:nvPr/>
              </p:nvSpPr>
              <p:spPr bwMode="auto">
                <a:xfrm>
                  <a:off x="3972" y="2148"/>
                  <a:ext cx="743" cy="14"/>
                </a:xfrm>
                <a:custGeom>
                  <a:avLst/>
                  <a:gdLst>
                    <a:gd name="T0" fmla="*/ 0 w 743"/>
                    <a:gd name="T1" fmla="*/ 0 h 14"/>
                    <a:gd name="T2" fmla="*/ 734 w 743"/>
                    <a:gd name="T3" fmla="*/ 0 h 14"/>
                    <a:gd name="T4" fmla="*/ 743 w 743"/>
                    <a:gd name="T5" fmla="*/ 14 h 14"/>
                    <a:gd name="T6" fmla="*/ 16 w 743"/>
                    <a:gd name="T7" fmla="*/ 14 h 14"/>
                    <a:gd name="T8" fmla="*/ 0 w 743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3"/>
                    <a:gd name="T16" fmla="*/ 0 h 14"/>
                    <a:gd name="T17" fmla="*/ 743 w 743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3" h="14">
                      <a:moveTo>
                        <a:pt x="0" y="0"/>
                      </a:moveTo>
                      <a:lnTo>
                        <a:pt x="734" y="0"/>
                      </a:lnTo>
                      <a:lnTo>
                        <a:pt x="743" y="14"/>
                      </a:lnTo>
                      <a:lnTo>
                        <a:pt x="16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3B3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6" name="Freeform 667"/>
                <p:cNvSpPr>
                  <a:spLocks/>
                </p:cNvSpPr>
                <p:nvPr/>
              </p:nvSpPr>
              <p:spPr bwMode="auto">
                <a:xfrm>
                  <a:off x="3980" y="2155"/>
                  <a:ext cx="738" cy="15"/>
                </a:xfrm>
                <a:custGeom>
                  <a:avLst/>
                  <a:gdLst>
                    <a:gd name="T0" fmla="*/ 0 w 738"/>
                    <a:gd name="T1" fmla="*/ 0 h 15"/>
                    <a:gd name="T2" fmla="*/ 731 w 738"/>
                    <a:gd name="T3" fmla="*/ 0 h 15"/>
                    <a:gd name="T4" fmla="*/ 738 w 738"/>
                    <a:gd name="T5" fmla="*/ 15 h 15"/>
                    <a:gd name="T6" fmla="*/ 14 w 738"/>
                    <a:gd name="T7" fmla="*/ 15 h 15"/>
                    <a:gd name="T8" fmla="*/ 0 w 73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8"/>
                    <a:gd name="T16" fmla="*/ 0 h 15"/>
                    <a:gd name="T17" fmla="*/ 738 w 738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8" h="15">
                      <a:moveTo>
                        <a:pt x="0" y="0"/>
                      </a:moveTo>
                      <a:lnTo>
                        <a:pt x="731" y="0"/>
                      </a:lnTo>
                      <a:lnTo>
                        <a:pt x="738" y="15"/>
                      </a:lnTo>
                      <a:lnTo>
                        <a:pt x="14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5B3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7" name="Freeform 668"/>
                <p:cNvSpPr>
                  <a:spLocks/>
                </p:cNvSpPr>
                <p:nvPr/>
              </p:nvSpPr>
              <p:spPr bwMode="auto">
                <a:xfrm>
                  <a:off x="3988" y="2162"/>
                  <a:ext cx="739" cy="14"/>
                </a:xfrm>
                <a:custGeom>
                  <a:avLst/>
                  <a:gdLst>
                    <a:gd name="T0" fmla="*/ 0 w 739"/>
                    <a:gd name="T1" fmla="*/ 0 h 14"/>
                    <a:gd name="T2" fmla="*/ 727 w 739"/>
                    <a:gd name="T3" fmla="*/ 0 h 14"/>
                    <a:gd name="T4" fmla="*/ 730 w 739"/>
                    <a:gd name="T5" fmla="*/ 8 h 14"/>
                    <a:gd name="T6" fmla="*/ 739 w 739"/>
                    <a:gd name="T7" fmla="*/ 14 h 14"/>
                    <a:gd name="T8" fmla="*/ 14 w 739"/>
                    <a:gd name="T9" fmla="*/ 14 h 14"/>
                    <a:gd name="T10" fmla="*/ 10 w 739"/>
                    <a:gd name="T11" fmla="*/ 12 h 14"/>
                    <a:gd name="T12" fmla="*/ 0 w 739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39"/>
                    <a:gd name="T22" fmla="*/ 0 h 14"/>
                    <a:gd name="T23" fmla="*/ 739 w 739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39" h="14">
                      <a:moveTo>
                        <a:pt x="0" y="0"/>
                      </a:moveTo>
                      <a:lnTo>
                        <a:pt x="727" y="0"/>
                      </a:lnTo>
                      <a:lnTo>
                        <a:pt x="730" y="8"/>
                      </a:lnTo>
                      <a:lnTo>
                        <a:pt x="739" y="14"/>
                      </a:lnTo>
                      <a:lnTo>
                        <a:pt x="14" y="14"/>
                      </a:lnTo>
                      <a:lnTo>
                        <a:pt x="10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5B3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8" name="Freeform 669"/>
                <p:cNvSpPr>
                  <a:spLocks/>
                </p:cNvSpPr>
                <p:nvPr/>
              </p:nvSpPr>
              <p:spPr bwMode="auto">
                <a:xfrm>
                  <a:off x="3994" y="2170"/>
                  <a:ext cx="740" cy="14"/>
                </a:xfrm>
                <a:custGeom>
                  <a:avLst/>
                  <a:gdLst>
                    <a:gd name="T0" fmla="*/ 0 w 740"/>
                    <a:gd name="T1" fmla="*/ 0 h 14"/>
                    <a:gd name="T2" fmla="*/ 724 w 740"/>
                    <a:gd name="T3" fmla="*/ 0 h 14"/>
                    <a:gd name="T4" fmla="*/ 724 w 740"/>
                    <a:gd name="T5" fmla="*/ 0 h 14"/>
                    <a:gd name="T6" fmla="*/ 738 w 740"/>
                    <a:gd name="T7" fmla="*/ 11 h 14"/>
                    <a:gd name="T8" fmla="*/ 740 w 740"/>
                    <a:gd name="T9" fmla="*/ 14 h 14"/>
                    <a:gd name="T10" fmla="*/ 17 w 740"/>
                    <a:gd name="T11" fmla="*/ 14 h 14"/>
                    <a:gd name="T12" fmla="*/ 4 w 740"/>
                    <a:gd name="T13" fmla="*/ 4 h 14"/>
                    <a:gd name="T14" fmla="*/ 0 w 740"/>
                    <a:gd name="T15" fmla="*/ 0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40"/>
                    <a:gd name="T25" fmla="*/ 0 h 14"/>
                    <a:gd name="T26" fmla="*/ 740 w 740"/>
                    <a:gd name="T27" fmla="*/ 14 h 1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40" h="14">
                      <a:moveTo>
                        <a:pt x="0" y="0"/>
                      </a:moveTo>
                      <a:lnTo>
                        <a:pt x="724" y="0"/>
                      </a:lnTo>
                      <a:lnTo>
                        <a:pt x="738" y="11"/>
                      </a:lnTo>
                      <a:lnTo>
                        <a:pt x="740" y="14"/>
                      </a:lnTo>
                      <a:lnTo>
                        <a:pt x="17" y="14"/>
                      </a:lnTo>
                      <a:lnTo>
                        <a:pt x="4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5B3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9" name="Freeform 670"/>
                <p:cNvSpPr>
                  <a:spLocks/>
                </p:cNvSpPr>
                <p:nvPr/>
              </p:nvSpPr>
              <p:spPr bwMode="auto">
                <a:xfrm>
                  <a:off x="4002" y="2176"/>
                  <a:ext cx="736" cy="15"/>
                </a:xfrm>
                <a:custGeom>
                  <a:avLst/>
                  <a:gdLst>
                    <a:gd name="T0" fmla="*/ 0 w 736"/>
                    <a:gd name="T1" fmla="*/ 0 h 15"/>
                    <a:gd name="T2" fmla="*/ 725 w 736"/>
                    <a:gd name="T3" fmla="*/ 0 h 15"/>
                    <a:gd name="T4" fmla="*/ 730 w 736"/>
                    <a:gd name="T5" fmla="*/ 5 h 15"/>
                    <a:gd name="T6" fmla="*/ 736 w 736"/>
                    <a:gd name="T7" fmla="*/ 15 h 15"/>
                    <a:gd name="T8" fmla="*/ 16 w 736"/>
                    <a:gd name="T9" fmla="*/ 15 h 15"/>
                    <a:gd name="T10" fmla="*/ 0 w 736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36"/>
                    <a:gd name="T19" fmla="*/ 0 h 15"/>
                    <a:gd name="T20" fmla="*/ 736 w 736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36" h="15">
                      <a:moveTo>
                        <a:pt x="0" y="0"/>
                      </a:moveTo>
                      <a:lnTo>
                        <a:pt x="725" y="0"/>
                      </a:lnTo>
                      <a:lnTo>
                        <a:pt x="730" y="5"/>
                      </a:lnTo>
                      <a:lnTo>
                        <a:pt x="736" y="15"/>
                      </a:lnTo>
                      <a:lnTo>
                        <a:pt x="16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6B4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0" name="Freeform 671"/>
                <p:cNvSpPr>
                  <a:spLocks/>
                </p:cNvSpPr>
                <p:nvPr/>
              </p:nvSpPr>
              <p:spPr bwMode="auto">
                <a:xfrm>
                  <a:off x="4011" y="2184"/>
                  <a:ext cx="730" cy="14"/>
                </a:xfrm>
                <a:custGeom>
                  <a:avLst/>
                  <a:gdLst>
                    <a:gd name="T0" fmla="*/ 0 w 730"/>
                    <a:gd name="T1" fmla="*/ 0 h 14"/>
                    <a:gd name="T2" fmla="*/ 723 w 730"/>
                    <a:gd name="T3" fmla="*/ 0 h 14"/>
                    <a:gd name="T4" fmla="*/ 730 w 730"/>
                    <a:gd name="T5" fmla="*/ 14 h 14"/>
                    <a:gd name="T6" fmla="*/ 16 w 730"/>
                    <a:gd name="T7" fmla="*/ 14 h 14"/>
                    <a:gd name="T8" fmla="*/ 0 w 730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0"/>
                    <a:gd name="T16" fmla="*/ 0 h 14"/>
                    <a:gd name="T17" fmla="*/ 730 w 730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0" h="14">
                      <a:moveTo>
                        <a:pt x="0" y="0"/>
                      </a:moveTo>
                      <a:lnTo>
                        <a:pt x="723" y="0"/>
                      </a:lnTo>
                      <a:lnTo>
                        <a:pt x="730" y="14"/>
                      </a:lnTo>
                      <a:lnTo>
                        <a:pt x="16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6B4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1" name="Freeform 672"/>
                <p:cNvSpPr>
                  <a:spLocks/>
                </p:cNvSpPr>
                <p:nvPr/>
              </p:nvSpPr>
              <p:spPr bwMode="auto">
                <a:xfrm>
                  <a:off x="4018" y="2191"/>
                  <a:ext cx="727" cy="14"/>
                </a:xfrm>
                <a:custGeom>
                  <a:avLst/>
                  <a:gdLst>
                    <a:gd name="T0" fmla="*/ 0 w 727"/>
                    <a:gd name="T1" fmla="*/ 0 h 14"/>
                    <a:gd name="T2" fmla="*/ 720 w 727"/>
                    <a:gd name="T3" fmla="*/ 0 h 14"/>
                    <a:gd name="T4" fmla="*/ 727 w 727"/>
                    <a:gd name="T5" fmla="*/ 14 h 14"/>
                    <a:gd name="T6" fmla="*/ 17 w 727"/>
                    <a:gd name="T7" fmla="*/ 14 h 14"/>
                    <a:gd name="T8" fmla="*/ 0 w 727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7"/>
                    <a:gd name="T16" fmla="*/ 0 h 14"/>
                    <a:gd name="T17" fmla="*/ 727 w 727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7" h="14">
                      <a:moveTo>
                        <a:pt x="0" y="0"/>
                      </a:moveTo>
                      <a:lnTo>
                        <a:pt x="720" y="0"/>
                      </a:lnTo>
                      <a:lnTo>
                        <a:pt x="727" y="14"/>
                      </a:ln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7B4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2" name="Freeform 673"/>
                <p:cNvSpPr>
                  <a:spLocks/>
                </p:cNvSpPr>
                <p:nvPr/>
              </p:nvSpPr>
              <p:spPr bwMode="auto">
                <a:xfrm>
                  <a:off x="4027" y="2198"/>
                  <a:ext cx="722" cy="14"/>
                </a:xfrm>
                <a:custGeom>
                  <a:avLst/>
                  <a:gdLst>
                    <a:gd name="T0" fmla="*/ 0 w 722"/>
                    <a:gd name="T1" fmla="*/ 0 h 14"/>
                    <a:gd name="T2" fmla="*/ 714 w 722"/>
                    <a:gd name="T3" fmla="*/ 0 h 14"/>
                    <a:gd name="T4" fmla="*/ 722 w 722"/>
                    <a:gd name="T5" fmla="*/ 14 h 14"/>
                    <a:gd name="T6" fmla="*/ 17 w 722"/>
                    <a:gd name="T7" fmla="*/ 14 h 14"/>
                    <a:gd name="T8" fmla="*/ 0 w 722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2"/>
                    <a:gd name="T16" fmla="*/ 0 h 14"/>
                    <a:gd name="T17" fmla="*/ 722 w 72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2" h="14">
                      <a:moveTo>
                        <a:pt x="0" y="0"/>
                      </a:moveTo>
                      <a:lnTo>
                        <a:pt x="714" y="0"/>
                      </a:lnTo>
                      <a:lnTo>
                        <a:pt x="722" y="14"/>
                      </a:ln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7B4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3" name="Freeform 674"/>
                <p:cNvSpPr>
                  <a:spLocks/>
                </p:cNvSpPr>
                <p:nvPr/>
              </p:nvSpPr>
              <p:spPr bwMode="auto">
                <a:xfrm>
                  <a:off x="4035" y="2205"/>
                  <a:ext cx="718" cy="14"/>
                </a:xfrm>
                <a:custGeom>
                  <a:avLst/>
                  <a:gdLst>
                    <a:gd name="T0" fmla="*/ 0 w 718"/>
                    <a:gd name="T1" fmla="*/ 0 h 14"/>
                    <a:gd name="T2" fmla="*/ 710 w 718"/>
                    <a:gd name="T3" fmla="*/ 0 h 14"/>
                    <a:gd name="T4" fmla="*/ 715 w 718"/>
                    <a:gd name="T5" fmla="*/ 11 h 14"/>
                    <a:gd name="T6" fmla="*/ 718 w 718"/>
                    <a:gd name="T7" fmla="*/ 14 h 14"/>
                    <a:gd name="T8" fmla="*/ 18 w 718"/>
                    <a:gd name="T9" fmla="*/ 14 h 14"/>
                    <a:gd name="T10" fmla="*/ 11 w 718"/>
                    <a:gd name="T11" fmla="*/ 11 h 14"/>
                    <a:gd name="T12" fmla="*/ 0 w 718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8"/>
                    <a:gd name="T22" fmla="*/ 0 h 14"/>
                    <a:gd name="T23" fmla="*/ 718 w 718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8" h="14">
                      <a:moveTo>
                        <a:pt x="0" y="0"/>
                      </a:moveTo>
                      <a:lnTo>
                        <a:pt x="710" y="0"/>
                      </a:lnTo>
                      <a:lnTo>
                        <a:pt x="715" y="11"/>
                      </a:lnTo>
                      <a:lnTo>
                        <a:pt x="718" y="14"/>
                      </a:lnTo>
                      <a:lnTo>
                        <a:pt x="18" y="14"/>
                      </a:lnTo>
                      <a:lnTo>
                        <a:pt x="11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8B4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4" name="Freeform 675"/>
                <p:cNvSpPr>
                  <a:spLocks/>
                </p:cNvSpPr>
                <p:nvPr/>
              </p:nvSpPr>
              <p:spPr bwMode="auto">
                <a:xfrm>
                  <a:off x="4044" y="2212"/>
                  <a:ext cx="714" cy="15"/>
                </a:xfrm>
                <a:custGeom>
                  <a:avLst/>
                  <a:gdLst>
                    <a:gd name="T0" fmla="*/ 0 w 714"/>
                    <a:gd name="T1" fmla="*/ 0 h 15"/>
                    <a:gd name="T2" fmla="*/ 705 w 714"/>
                    <a:gd name="T3" fmla="*/ 0 h 15"/>
                    <a:gd name="T4" fmla="*/ 706 w 714"/>
                    <a:gd name="T5" fmla="*/ 4 h 15"/>
                    <a:gd name="T6" fmla="*/ 714 w 714"/>
                    <a:gd name="T7" fmla="*/ 15 h 15"/>
                    <a:gd name="T8" fmla="*/ 17 w 714"/>
                    <a:gd name="T9" fmla="*/ 15 h 15"/>
                    <a:gd name="T10" fmla="*/ 2 w 714"/>
                    <a:gd name="T11" fmla="*/ 4 h 15"/>
                    <a:gd name="T12" fmla="*/ 0 w 714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4"/>
                    <a:gd name="T22" fmla="*/ 0 h 15"/>
                    <a:gd name="T23" fmla="*/ 714 w 714"/>
                    <a:gd name="T24" fmla="*/ 15 h 1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4" h="15">
                      <a:moveTo>
                        <a:pt x="0" y="0"/>
                      </a:moveTo>
                      <a:lnTo>
                        <a:pt x="705" y="0"/>
                      </a:lnTo>
                      <a:lnTo>
                        <a:pt x="706" y="4"/>
                      </a:lnTo>
                      <a:lnTo>
                        <a:pt x="714" y="15"/>
                      </a:lnTo>
                      <a:lnTo>
                        <a:pt x="17" y="15"/>
                      </a:lnTo>
                      <a:lnTo>
                        <a:pt x="2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8B4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5" name="Freeform 676"/>
                <p:cNvSpPr>
                  <a:spLocks/>
                </p:cNvSpPr>
                <p:nvPr/>
              </p:nvSpPr>
              <p:spPr bwMode="auto">
                <a:xfrm>
                  <a:off x="4053" y="2219"/>
                  <a:ext cx="710" cy="14"/>
                </a:xfrm>
                <a:custGeom>
                  <a:avLst/>
                  <a:gdLst>
                    <a:gd name="T0" fmla="*/ 0 w 710"/>
                    <a:gd name="T1" fmla="*/ 0 h 14"/>
                    <a:gd name="T2" fmla="*/ 700 w 710"/>
                    <a:gd name="T3" fmla="*/ 0 h 14"/>
                    <a:gd name="T4" fmla="*/ 710 w 710"/>
                    <a:gd name="T5" fmla="*/ 14 h 14"/>
                    <a:gd name="T6" fmla="*/ 19 w 710"/>
                    <a:gd name="T7" fmla="*/ 14 h 14"/>
                    <a:gd name="T8" fmla="*/ 0 w 710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0"/>
                    <a:gd name="T16" fmla="*/ 0 h 14"/>
                    <a:gd name="T17" fmla="*/ 710 w 710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0" h="14">
                      <a:moveTo>
                        <a:pt x="0" y="0"/>
                      </a:moveTo>
                      <a:lnTo>
                        <a:pt x="700" y="0"/>
                      </a:lnTo>
                      <a:lnTo>
                        <a:pt x="710" y="14"/>
                      </a:lnTo>
                      <a:lnTo>
                        <a:pt x="1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9B4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6" name="Freeform 677"/>
                <p:cNvSpPr>
                  <a:spLocks/>
                </p:cNvSpPr>
                <p:nvPr/>
              </p:nvSpPr>
              <p:spPr bwMode="auto">
                <a:xfrm>
                  <a:off x="4061" y="2227"/>
                  <a:ext cx="707" cy="14"/>
                </a:xfrm>
                <a:custGeom>
                  <a:avLst/>
                  <a:gdLst>
                    <a:gd name="T0" fmla="*/ 0 w 707"/>
                    <a:gd name="T1" fmla="*/ 0 h 14"/>
                    <a:gd name="T2" fmla="*/ 697 w 707"/>
                    <a:gd name="T3" fmla="*/ 0 h 14"/>
                    <a:gd name="T4" fmla="*/ 704 w 707"/>
                    <a:gd name="T5" fmla="*/ 11 h 14"/>
                    <a:gd name="T6" fmla="*/ 707 w 707"/>
                    <a:gd name="T7" fmla="*/ 14 h 14"/>
                    <a:gd name="T8" fmla="*/ 19 w 707"/>
                    <a:gd name="T9" fmla="*/ 14 h 14"/>
                    <a:gd name="T10" fmla="*/ 0 w 707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07"/>
                    <a:gd name="T19" fmla="*/ 0 h 14"/>
                    <a:gd name="T20" fmla="*/ 707 w 707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07" h="14">
                      <a:moveTo>
                        <a:pt x="0" y="0"/>
                      </a:moveTo>
                      <a:lnTo>
                        <a:pt x="697" y="0"/>
                      </a:lnTo>
                      <a:lnTo>
                        <a:pt x="704" y="11"/>
                      </a:lnTo>
                      <a:lnTo>
                        <a:pt x="707" y="14"/>
                      </a:lnTo>
                      <a:lnTo>
                        <a:pt x="1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9B4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7" name="Freeform 678"/>
                <p:cNvSpPr>
                  <a:spLocks/>
                </p:cNvSpPr>
                <p:nvPr/>
              </p:nvSpPr>
              <p:spPr bwMode="auto">
                <a:xfrm>
                  <a:off x="4072" y="2233"/>
                  <a:ext cx="700" cy="16"/>
                </a:xfrm>
                <a:custGeom>
                  <a:avLst/>
                  <a:gdLst>
                    <a:gd name="T0" fmla="*/ 0 w 700"/>
                    <a:gd name="T1" fmla="*/ 0 h 16"/>
                    <a:gd name="T2" fmla="*/ 691 w 700"/>
                    <a:gd name="T3" fmla="*/ 0 h 16"/>
                    <a:gd name="T4" fmla="*/ 693 w 700"/>
                    <a:gd name="T5" fmla="*/ 5 h 16"/>
                    <a:gd name="T6" fmla="*/ 700 w 700"/>
                    <a:gd name="T7" fmla="*/ 16 h 16"/>
                    <a:gd name="T8" fmla="*/ 16 w 700"/>
                    <a:gd name="T9" fmla="*/ 16 h 16"/>
                    <a:gd name="T10" fmla="*/ 15 w 700"/>
                    <a:gd name="T11" fmla="*/ 13 h 16"/>
                    <a:gd name="T12" fmla="*/ 0 w 700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00"/>
                    <a:gd name="T22" fmla="*/ 0 h 16"/>
                    <a:gd name="T23" fmla="*/ 700 w 700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00" h="16">
                      <a:moveTo>
                        <a:pt x="0" y="0"/>
                      </a:moveTo>
                      <a:lnTo>
                        <a:pt x="691" y="0"/>
                      </a:lnTo>
                      <a:lnTo>
                        <a:pt x="693" y="5"/>
                      </a:lnTo>
                      <a:lnTo>
                        <a:pt x="700" y="16"/>
                      </a:lnTo>
                      <a:lnTo>
                        <a:pt x="16" y="16"/>
                      </a:lnTo>
                      <a:lnTo>
                        <a:pt x="15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AB5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8" name="Freeform 679"/>
                <p:cNvSpPr>
                  <a:spLocks/>
                </p:cNvSpPr>
                <p:nvPr/>
              </p:nvSpPr>
              <p:spPr bwMode="auto">
                <a:xfrm>
                  <a:off x="4080" y="2241"/>
                  <a:ext cx="697" cy="14"/>
                </a:xfrm>
                <a:custGeom>
                  <a:avLst/>
                  <a:gdLst>
                    <a:gd name="T0" fmla="*/ 0 w 697"/>
                    <a:gd name="T1" fmla="*/ 0 h 14"/>
                    <a:gd name="T2" fmla="*/ 688 w 697"/>
                    <a:gd name="T3" fmla="*/ 0 h 14"/>
                    <a:gd name="T4" fmla="*/ 697 w 697"/>
                    <a:gd name="T5" fmla="*/ 14 h 14"/>
                    <a:gd name="T6" fmla="*/ 8 w 697"/>
                    <a:gd name="T7" fmla="*/ 14 h 14"/>
                    <a:gd name="T8" fmla="*/ 7 w 697"/>
                    <a:gd name="T9" fmla="*/ 5 h 14"/>
                    <a:gd name="T10" fmla="*/ 0 w 697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97"/>
                    <a:gd name="T19" fmla="*/ 0 h 14"/>
                    <a:gd name="T20" fmla="*/ 697 w 697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97" h="14">
                      <a:moveTo>
                        <a:pt x="0" y="0"/>
                      </a:moveTo>
                      <a:lnTo>
                        <a:pt x="688" y="0"/>
                      </a:lnTo>
                      <a:lnTo>
                        <a:pt x="697" y="14"/>
                      </a:lnTo>
                      <a:lnTo>
                        <a:pt x="8" y="14"/>
                      </a:lnTo>
                      <a:lnTo>
                        <a:pt x="7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AB5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9" name="Freeform 680"/>
                <p:cNvSpPr>
                  <a:spLocks/>
                </p:cNvSpPr>
                <p:nvPr/>
              </p:nvSpPr>
              <p:spPr bwMode="auto">
                <a:xfrm>
                  <a:off x="4088" y="2249"/>
                  <a:ext cx="694" cy="14"/>
                </a:xfrm>
                <a:custGeom>
                  <a:avLst/>
                  <a:gdLst>
                    <a:gd name="T0" fmla="*/ 0 w 694"/>
                    <a:gd name="T1" fmla="*/ 0 h 14"/>
                    <a:gd name="T2" fmla="*/ 684 w 694"/>
                    <a:gd name="T3" fmla="*/ 0 h 14"/>
                    <a:gd name="T4" fmla="*/ 693 w 694"/>
                    <a:gd name="T5" fmla="*/ 12 h 14"/>
                    <a:gd name="T6" fmla="*/ 694 w 694"/>
                    <a:gd name="T7" fmla="*/ 14 h 14"/>
                    <a:gd name="T8" fmla="*/ 1 w 694"/>
                    <a:gd name="T9" fmla="*/ 14 h 14"/>
                    <a:gd name="T10" fmla="*/ 0 w 694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94"/>
                    <a:gd name="T19" fmla="*/ 0 h 14"/>
                    <a:gd name="T20" fmla="*/ 694 w 694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94" h="14">
                      <a:moveTo>
                        <a:pt x="0" y="0"/>
                      </a:moveTo>
                      <a:lnTo>
                        <a:pt x="684" y="0"/>
                      </a:lnTo>
                      <a:lnTo>
                        <a:pt x="693" y="12"/>
                      </a:lnTo>
                      <a:lnTo>
                        <a:pt x="694" y="14"/>
                      </a:lnTo>
                      <a:lnTo>
                        <a:pt x="1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AB5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0" name="Freeform 681"/>
                <p:cNvSpPr>
                  <a:spLocks/>
                </p:cNvSpPr>
                <p:nvPr/>
              </p:nvSpPr>
              <p:spPr bwMode="auto">
                <a:xfrm>
                  <a:off x="4088" y="2255"/>
                  <a:ext cx="698" cy="15"/>
                </a:xfrm>
                <a:custGeom>
                  <a:avLst/>
                  <a:gdLst>
                    <a:gd name="T0" fmla="*/ 0 w 698"/>
                    <a:gd name="T1" fmla="*/ 0 h 15"/>
                    <a:gd name="T2" fmla="*/ 689 w 698"/>
                    <a:gd name="T3" fmla="*/ 0 h 15"/>
                    <a:gd name="T4" fmla="*/ 693 w 698"/>
                    <a:gd name="T5" fmla="*/ 6 h 15"/>
                    <a:gd name="T6" fmla="*/ 698 w 698"/>
                    <a:gd name="T7" fmla="*/ 15 h 15"/>
                    <a:gd name="T8" fmla="*/ 28 w 698"/>
                    <a:gd name="T9" fmla="*/ 15 h 15"/>
                    <a:gd name="T10" fmla="*/ 3 w 698"/>
                    <a:gd name="T11" fmla="*/ 14 h 15"/>
                    <a:gd name="T12" fmla="*/ 0 w 698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98"/>
                    <a:gd name="T22" fmla="*/ 0 h 15"/>
                    <a:gd name="T23" fmla="*/ 698 w 698"/>
                    <a:gd name="T24" fmla="*/ 15 h 1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98" h="15">
                      <a:moveTo>
                        <a:pt x="0" y="0"/>
                      </a:moveTo>
                      <a:lnTo>
                        <a:pt x="689" y="0"/>
                      </a:lnTo>
                      <a:lnTo>
                        <a:pt x="693" y="6"/>
                      </a:lnTo>
                      <a:lnTo>
                        <a:pt x="698" y="15"/>
                      </a:lnTo>
                      <a:lnTo>
                        <a:pt x="28" y="1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BB59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1" name="Freeform 682"/>
                <p:cNvSpPr>
                  <a:spLocks/>
                </p:cNvSpPr>
                <p:nvPr/>
              </p:nvSpPr>
              <p:spPr bwMode="auto">
                <a:xfrm>
                  <a:off x="4089" y="2263"/>
                  <a:ext cx="702" cy="14"/>
                </a:xfrm>
                <a:custGeom>
                  <a:avLst/>
                  <a:gdLst>
                    <a:gd name="T0" fmla="*/ 0 w 702"/>
                    <a:gd name="T1" fmla="*/ 0 h 14"/>
                    <a:gd name="T2" fmla="*/ 693 w 702"/>
                    <a:gd name="T3" fmla="*/ 0 h 14"/>
                    <a:gd name="T4" fmla="*/ 702 w 702"/>
                    <a:gd name="T5" fmla="*/ 14 h 14"/>
                    <a:gd name="T6" fmla="*/ 113 w 702"/>
                    <a:gd name="T7" fmla="*/ 14 h 14"/>
                    <a:gd name="T8" fmla="*/ 108 w 702"/>
                    <a:gd name="T9" fmla="*/ 11 h 14"/>
                    <a:gd name="T10" fmla="*/ 2 w 702"/>
                    <a:gd name="T11" fmla="*/ 6 h 14"/>
                    <a:gd name="T12" fmla="*/ 0 w 702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02"/>
                    <a:gd name="T22" fmla="*/ 0 h 14"/>
                    <a:gd name="T23" fmla="*/ 702 w 702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02" h="14">
                      <a:moveTo>
                        <a:pt x="0" y="0"/>
                      </a:moveTo>
                      <a:lnTo>
                        <a:pt x="693" y="0"/>
                      </a:lnTo>
                      <a:lnTo>
                        <a:pt x="702" y="14"/>
                      </a:lnTo>
                      <a:lnTo>
                        <a:pt x="113" y="14"/>
                      </a:lnTo>
                      <a:lnTo>
                        <a:pt x="108" y="11"/>
                      </a:lnTo>
                      <a:lnTo>
                        <a:pt x="2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BB59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2" name="Freeform 683"/>
                <p:cNvSpPr>
                  <a:spLocks/>
                </p:cNvSpPr>
                <p:nvPr/>
              </p:nvSpPr>
              <p:spPr bwMode="auto">
                <a:xfrm>
                  <a:off x="4116" y="2270"/>
                  <a:ext cx="680" cy="14"/>
                </a:xfrm>
                <a:custGeom>
                  <a:avLst/>
                  <a:gdLst>
                    <a:gd name="T0" fmla="*/ 0 w 680"/>
                    <a:gd name="T1" fmla="*/ 0 h 14"/>
                    <a:gd name="T2" fmla="*/ 670 w 680"/>
                    <a:gd name="T3" fmla="*/ 0 h 14"/>
                    <a:gd name="T4" fmla="*/ 680 w 680"/>
                    <a:gd name="T5" fmla="*/ 14 h 14"/>
                    <a:gd name="T6" fmla="*/ 95 w 680"/>
                    <a:gd name="T7" fmla="*/ 14 h 14"/>
                    <a:gd name="T8" fmla="*/ 93 w 680"/>
                    <a:gd name="T9" fmla="*/ 12 h 14"/>
                    <a:gd name="T10" fmla="*/ 81 w 680"/>
                    <a:gd name="T11" fmla="*/ 4 h 14"/>
                    <a:gd name="T12" fmla="*/ 0 w 680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0"/>
                    <a:gd name="T22" fmla="*/ 0 h 14"/>
                    <a:gd name="T23" fmla="*/ 680 w 680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0" h="14">
                      <a:moveTo>
                        <a:pt x="0" y="0"/>
                      </a:moveTo>
                      <a:lnTo>
                        <a:pt x="670" y="0"/>
                      </a:lnTo>
                      <a:lnTo>
                        <a:pt x="680" y="14"/>
                      </a:lnTo>
                      <a:lnTo>
                        <a:pt x="95" y="14"/>
                      </a:lnTo>
                      <a:lnTo>
                        <a:pt x="93" y="12"/>
                      </a:lnTo>
                      <a:lnTo>
                        <a:pt x="81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CB59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3" name="Freeform 684"/>
                <p:cNvSpPr>
                  <a:spLocks/>
                </p:cNvSpPr>
                <p:nvPr/>
              </p:nvSpPr>
              <p:spPr bwMode="auto">
                <a:xfrm>
                  <a:off x="4202" y="2277"/>
                  <a:ext cx="599" cy="15"/>
                </a:xfrm>
                <a:custGeom>
                  <a:avLst/>
                  <a:gdLst>
                    <a:gd name="T0" fmla="*/ 0 w 599"/>
                    <a:gd name="T1" fmla="*/ 0 h 15"/>
                    <a:gd name="T2" fmla="*/ 589 w 599"/>
                    <a:gd name="T3" fmla="*/ 0 h 15"/>
                    <a:gd name="T4" fmla="*/ 597 w 599"/>
                    <a:gd name="T5" fmla="*/ 12 h 15"/>
                    <a:gd name="T6" fmla="*/ 599 w 599"/>
                    <a:gd name="T7" fmla="*/ 15 h 15"/>
                    <a:gd name="T8" fmla="*/ 17 w 599"/>
                    <a:gd name="T9" fmla="*/ 15 h 15"/>
                    <a:gd name="T10" fmla="*/ 7 w 599"/>
                    <a:gd name="T11" fmla="*/ 5 h 15"/>
                    <a:gd name="T12" fmla="*/ 0 w 599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99"/>
                    <a:gd name="T22" fmla="*/ 0 h 15"/>
                    <a:gd name="T23" fmla="*/ 599 w 599"/>
                    <a:gd name="T24" fmla="*/ 15 h 1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99" h="15">
                      <a:moveTo>
                        <a:pt x="0" y="0"/>
                      </a:moveTo>
                      <a:lnTo>
                        <a:pt x="589" y="0"/>
                      </a:lnTo>
                      <a:lnTo>
                        <a:pt x="597" y="12"/>
                      </a:lnTo>
                      <a:lnTo>
                        <a:pt x="599" y="15"/>
                      </a:lnTo>
                      <a:lnTo>
                        <a:pt x="17" y="15"/>
                      </a:lnTo>
                      <a:lnTo>
                        <a:pt x="7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CB5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4" name="Freeform 685"/>
                <p:cNvSpPr>
                  <a:spLocks/>
                </p:cNvSpPr>
                <p:nvPr/>
              </p:nvSpPr>
              <p:spPr bwMode="auto">
                <a:xfrm>
                  <a:off x="4211" y="2284"/>
                  <a:ext cx="599" cy="14"/>
                </a:xfrm>
                <a:custGeom>
                  <a:avLst/>
                  <a:gdLst>
                    <a:gd name="T0" fmla="*/ 0 w 599"/>
                    <a:gd name="T1" fmla="*/ 0 h 14"/>
                    <a:gd name="T2" fmla="*/ 585 w 599"/>
                    <a:gd name="T3" fmla="*/ 0 h 14"/>
                    <a:gd name="T4" fmla="*/ 588 w 599"/>
                    <a:gd name="T5" fmla="*/ 5 h 14"/>
                    <a:gd name="T6" fmla="*/ 599 w 599"/>
                    <a:gd name="T7" fmla="*/ 14 h 14"/>
                    <a:gd name="T8" fmla="*/ 14 w 599"/>
                    <a:gd name="T9" fmla="*/ 14 h 14"/>
                    <a:gd name="T10" fmla="*/ 0 w 599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99"/>
                    <a:gd name="T19" fmla="*/ 0 h 14"/>
                    <a:gd name="T20" fmla="*/ 599 w 599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99" h="14">
                      <a:moveTo>
                        <a:pt x="0" y="0"/>
                      </a:moveTo>
                      <a:lnTo>
                        <a:pt x="585" y="0"/>
                      </a:lnTo>
                      <a:lnTo>
                        <a:pt x="588" y="5"/>
                      </a:lnTo>
                      <a:lnTo>
                        <a:pt x="599" y="14"/>
                      </a:lnTo>
                      <a:lnTo>
                        <a:pt x="1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DB6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5" name="Freeform 686"/>
                <p:cNvSpPr>
                  <a:spLocks/>
                </p:cNvSpPr>
                <p:nvPr/>
              </p:nvSpPr>
              <p:spPr bwMode="auto">
                <a:xfrm>
                  <a:off x="4219" y="2292"/>
                  <a:ext cx="599" cy="14"/>
                </a:xfrm>
                <a:custGeom>
                  <a:avLst/>
                  <a:gdLst>
                    <a:gd name="T0" fmla="*/ 0 w 599"/>
                    <a:gd name="T1" fmla="*/ 0 h 14"/>
                    <a:gd name="T2" fmla="*/ 582 w 599"/>
                    <a:gd name="T3" fmla="*/ 0 h 14"/>
                    <a:gd name="T4" fmla="*/ 599 w 599"/>
                    <a:gd name="T5" fmla="*/ 14 h 14"/>
                    <a:gd name="T6" fmla="*/ 14 w 599"/>
                    <a:gd name="T7" fmla="*/ 14 h 14"/>
                    <a:gd name="T8" fmla="*/ 0 w 599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9"/>
                    <a:gd name="T16" fmla="*/ 0 h 14"/>
                    <a:gd name="T17" fmla="*/ 599 w 59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9" h="14">
                      <a:moveTo>
                        <a:pt x="0" y="0"/>
                      </a:moveTo>
                      <a:lnTo>
                        <a:pt x="582" y="0"/>
                      </a:lnTo>
                      <a:lnTo>
                        <a:pt x="599" y="14"/>
                      </a:lnTo>
                      <a:lnTo>
                        <a:pt x="1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DB6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6" name="Freeform 687"/>
                <p:cNvSpPr>
                  <a:spLocks/>
                </p:cNvSpPr>
                <p:nvPr/>
              </p:nvSpPr>
              <p:spPr bwMode="auto">
                <a:xfrm>
                  <a:off x="4225" y="2298"/>
                  <a:ext cx="600" cy="14"/>
                </a:xfrm>
                <a:custGeom>
                  <a:avLst/>
                  <a:gdLst>
                    <a:gd name="T0" fmla="*/ 0 w 600"/>
                    <a:gd name="T1" fmla="*/ 0 h 14"/>
                    <a:gd name="T2" fmla="*/ 585 w 600"/>
                    <a:gd name="T3" fmla="*/ 0 h 14"/>
                    <a:gd name="T4" fmla="*/ 600 w 600"/>
                    <a:gd name="T5" fmla="*/ 14 h 14"/>
                    <a:gd name="T6" fmla="*/ 600 w 600"/>
                    <a:gd name="T7" fmla="*/ 14 h 14"/>
                    <a:gd name="T8" fmla="*/ 543 w 600"/>
                    <a:gd name="T9" fmla="*/ 14 h 14"/>
                    <a:gd name="T10" fmla="*/ 540 w 600"/>
                    <a:gd name="T11" fmla="*/ 14 h 14"/>
                    <a:gd name="T12" fmla="*/ 540 w 600"/>
                    <a:gd name="T13" fmla="*/ 14 h 14"/>
                    <a:gd name="T14" fmla="*/ 14 w 600"/>
                    <a:gd name="T15" fmla="*/ 14 h 14"/>
                    <a:gd name="T16" fmla="*/ 13 w 600"/>
                    <a:gd name="T17" fmla="*/ 14 h 14"/>
                    <a:gd name="T18" fmla="*/ 0 w 600"/>
                    <a:gd name="T19" fmla="*/ 0 h 1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00"/>
                    <a:gd name="T31" fmla="*/ 0 h 14"/>
                    <a:gd name="T32" fmla="*/ 600 w 600"/>
                    <a:gd name="T33" fmla="*/ 14 h 1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00" h="14">
                      <a:moveTo>
                        <a:pt x="0" y="0"/>
                      </a:moveTo>
                      <a:lnTo>
                        <a:pt x="585" y="0"/>
                      </a:lnTo>
                      <a:lnTo>
                        <a:pt x="600" y="14"/>
                      </a:lnTo>
                      <a:lnTo>
                        <a:pt x="543" y="14"/>
                      </a:lnTo>
                      <a:lnTo>
                        <a:pt x="540" y="14"/>
                      </a:lnTo>
                      <a:lnTo>
                        <a:pt x="14" y="14"/>
                      </a:lnTo>
                      <a:lnTo>
                        <a:pt x="1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EB6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7" name="Freeform 688"/>
                <p:cNvSpPr>
                  <a:spLocks/>
                </p:cNvSpPr>
                <p:nvPr/>
              </p:nvSpPr>
              <p:spPr bwMode="auto">
                <a:xfrm>
                  <a:off x="4233" y="2306"/>
                  <a:ext cx="596" cy="14"/>
                </a:xfrm>
                <a:custGeom>
                  <a:avLst/>
                  <a:gdLst>
                    <a:gd name="T0" fmla="*/ 0 w 596"/>
                    <a:gd name="T1" fmla="*/ 0 h 14"/>
                    <a:gd name="T2" fmla="*/ 585 w 596"/>
                    <a:gd name="T3" fmla="*/ 0 h 14"/>
                    <a:gd name="T4" fmla="*/ 592 w 596"/>
                    <a:gd name="T5" fmla="*/ 6 h 14"/>
                    <a:gd name="T6" fmla="*/ 596 w 596"/>
                    <a:gd name="T7" fmla="*/ 14 h 14"/>
                    <a:gd name="T8" fmla="*/ 554 w 596"/>
                    <a:gd name="T9" fmla="*/ 14 h 14"/>
                    <a:gd name="T10" fmla="*/ 554 w 596"/>
                    <a:gd name="T11" fmla="*/ 14 h 14"/>
                    <a:gd name="T12" fmla="*/ 532 w 596"/>
                    <a:gd name="T13" fmla="*/ 6 h 14"/>
                    <a:gd name="T14" fmla="*/ 529 w 596"/>
                    <a:gd name="T15" fmla="*/ 14 h 14"/>
                    <a:gd name="T16" fmla="*/ 529 w 596"/>
                    <a:gd name="T17" fmla="*/ 14 h 14"/>
                    <a:gd name="T18" fmla="*/ 14 w 596"/>
                    <a:gd name="T19" fmla="*/ 14 h 14"/>
                    <a:gd name="T20" fmla="*/ 5 w 596"/>
                    <a:gd name="T21" fmla="*/ 6 h 14"/>
                    <a:gd name="T22" fmla="*/ 0 w 596"/>
                    <a:gd name="T23" fmla="*/ 0 h 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6"/>
                    <a:gd name="T37" fmla="*/ 0 h 14"/>
                    <a:gd name="T38" fmla="*/ 596 w 596"/>
                    <a:gd name="T39" fmla="*/ 14 h 1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6" h="14">
                      <a:moveTo>
                        <a:pt x="0" y="0"/>
                      </a:moveTo>
                      <a:lnTo>
                        <a:pt x="585" y="0"/>
                      </a:lnTo>
                      <a:lnTo>
                        <a:pt x="592" y="6"/>
                      </a:lnTo>
                      <a:lnTo>
                        <a:pt x="596" y="14"/>
                      </a:lnTo>
                      <a:lnTo>
                        <a:pt x="554" y="14"/>
                      </a:lnTo>
                      <a:lnTo>
                        <a:pt x="532" y="6"/>
                      </a:lnTo>
                      <a:lnTo>
                        <a:pt x="529" y="14"/>
                      </a:lnTo>
                      <a:lnTo>
                        <a:pt x="14" y="14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EB6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8" name="Freeform 689"/>
                <p:cNvSpPr>
                  <a:spLocks noEditPoints="1"/>
                </p:cNvSpPr>
                <p:nvPr/>
              </p:nvSpPr>
              <p:spPr bwMode="auto">
                <a:xfrm>
                  <a:off x="4239" y="2312"/>
                  <a:ext cx="594" cy="16"/>
                </a:xfrm>
                <a:custGeom>
                  <a:avLst/>
                  <a:gdLst>
                    <a:gd name="T0" fmla="*/ 0 w 594"/>
                    <a:gd name="T1" fmla="*/ 0 h 16"/>
                    <a:gd name="T2" fmla="*/ 526 w 594"/>
                    <a:gd name="T3" fmla="*/ 0 h 16"/>
                    <a:gd name="T4" fmla="*/ 523 w 594"/>
                    <a:gd name="T5" fmla="*/ 8 h 16"/>
                    <a:gd name="T6" fmla="*/ 521 w 594"/>
                    <a:gd name="T7" fmla="*/ 16 h 16"/>
                    <a:gd name="T8" fmla="*/ 14 w 594"/>
                    <a:gd name="T9" fmla="*/ 16 h 16"/>
                    <a:gd name="T10" fmla="*/ 14 w 594"/>
                    <a:gd name="T11" fmla="*/ 16 h 16"/>
                    <a:gd name="T12" fmla="*/ 0 w 594"/>
                    <a:gd name="T13" fmla="*/ 0 h 16"/>
                    <a:gd name="T14" fmla="*/ 529 w 594"/>
                    <a:gd name="T15" fmla="*/ 0 h 16"/>
                    <a:gd name="T16" fmla="*/ 586 w 594"/>
                    <a:gd name="T17" fmla="*/ 0 h 16"/>
                    <a:gd name="T18" fmla="*/ 594 w 594"/>
                    <a:gd name="T19" fmla="*/ 16 h 16"/>
                    <a:gd name="T20" fmla="*/ 553 w 594"/>
                    <a:gd name="T21" fmla="*/ 16 h 16"/>
                    <a:gd name="T22" fmla="*/ 548 w 594"/>
                    <a:gd name="T23" fmla="*/ 8 h 16"/>
                    <a:gd name="T24" fmla="*/ 529 w 594"/>
                    <a:gd name="T25" fmla="*/ 0 h 1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94"/>
                    <a:gd name="T40" fmla="*/ 0 h 16"/>
                    <a:gd name="T41" fmla="*/ 594 w 594"/>
                    <a:gd name="T42" fmla="*/ 16 h 1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94" h="16">
                      <a:moveTo>
                        <a:pt x="0" y="0"/>
                      </a:moveTo>
                      <a:lnTo>
                        <a:pt x="526" y="0"/>
                      </a:lnTo>
                      <a:lnTo>
                        <a:pt x="523" y="8"/>
                      </a:lnTo>
                      <a:lnTo>
                        <a:pt x="521" y="16"/>
                      </a:lnTo>
                      <a:lnTo>
                        <a:pt x="14" y="16"/>
                      </a:lnTo>
                      <a:lnTo>
                        <a:pt x="0" y="0"/>
                      </a:lnTo>
                      <a:close/>
                      <a:moveTo>
                        <a:pt x="529" y="0"/>
                      </a:moveTo>
                      <a:lnTo>
                        <a:pt x="586" y="0"/>
                      </a:lnTo>
                      <a:lnTo>
                        <a:pt x="594" y="16"/>
                      </a:lnTo>
                      <a:lnTo>
                        <a:pt x="553" y="16"/>
                      </a:lnTo>
                      <a:lnTo>
                        <a:pt x="548" y="8"/>
                      </a:ln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rgbClr val="5FB7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9" name="Freeform 690"/>
                <p:cNvSpPr>
                  <a:spLocks noEditPoints="1"/>
                </p:cNvSpPr>
                <p:nvPr/>
              </p:nvSpPr>
              <p:spPr bwMode="auto">
                <a:xfrm>
                  <a:off x="4247" y="2320"/>
                  <a:ext cx="592" cy="14"/>
                </a:xfrm>
                <a:custGeom>
                  <a:avLst/>
                  <a:gdLst>
                    <a:gd name="T0" fmla="*/ 0 w 592"/>
                    <a:gd name="T1" fmla="*/ 0 h 14"/>
                    <a:gd name="T2" fmla="*/ 515 w 592"/>
                    <a:gd name="T3" fmla="*/ 0 h 14"/>
                    <a:gd name="T4" fmla="*/ 511 w 592"/>
                    <a:gd name="T5" fmla="*/ 14 h 14"/>
                    <a:gd name="T6" fmla="*/ 15 w 592"/>
                    <a:gd name="T7" fmla="*/ 14 h 14"/>
                    <a:gd name="T8" fmla="*/ 6 w 592"/>
                    <a:gd name="T9" fmla="*/ 8 h 14"/>
                    <a:gd name="T10" fmla="*/ 0 w 592"/>
                    <a:gd name="T11" fmla="*/ 0 h 14"/>
                    <a:gd name="T12" fmla="*/ 540 w 592"/>
                    <a:gd name="T13" fmla="*/ 0 h 14"/>
                    <a:gd name="T14" fmla="*/ 582 w 592"/>
                    <a:gd name="T15" fmla="*/ 0 h 14"/>
                    <a:gd name="T16" fmla="*/ 588 w 592"/>
                    <a:gd name="T17" fmla="*/ 11 h 14"/>
                    <a:gd name="T18" fmla="*/ 592 w 592"/>
                    <a:gd name="T19" fmla="*/ 14 h 14"/>
                    <a:gd name="T20" fmla="*/ 550 w 592"/>
                    <a:gd name="T21" fmla="*/ 14 h 14"/>
                    <a:gd name="T22" fmla="*/ 540 w 592"/>
                    <a:gd name="T23" fmla="*/ 0 h 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2"/>
                    <a:gd name="T37" fmla="*/ 0 h 14"/>
                    <a:gd name="T38" fmla="*/ 592 w 592"/>
                    <a:gd name="T39" fmla="*/ 14 h 1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2" h="14">
                      <a:moveTo>
                        <a:pt x="0" y="0"/>
                      </a:moveTo>
                      <a:lnTo>
                        <a:pt x="515" y="0"/>
                      </a:lnTo>
                      <a:lnTo>
                        <a:pt x="511" y="14"/>
                      </a:lnTo>
                      <a:lnTo>
                        <a:pt x="15" y="14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  <a:moveTo>
                        <a:pt x="540" y="0"/>
                      </a:moveTo>
                      <a:lnTo>
                        <a:pt x="582" y="0"/>
                      </a:lnTo>
                      <a:lnTo>
                        <a:pt x="588" y="11"/>
                      </a:lnTo>
                      <a:lnTo>
                        <a:pt x="592" y="14"/>
                      </a:lnTo>
                      <a:lnTo>
                        <a:pt x="550" y="14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rgbClr val="5FB7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0" name="Freeform 691"/>
                <p:cNvSpPr>
                  <a:spLocks noEditPoints="1"/>
                </p:cNvSpPr>
                <p:nvPr/>
              </p:nvSpPr>
              <p:spPr bwMode="auto">
                <a:xfrm>
                  <a:off x="4253" y="2328"/>
                  <a:ext cx="593" cy="13"/>
                </a:xfrm>
                <a:custGeom>
                  <a:avLst/>
                  <a:gdLst>
                    <a:gd name="T0" fmla="*/ 0 w 593"/>
                    <a:gd name="T1" fmla="*/ 0 h 13"/>
                    <a:gd name="T2" fmla="*/ 507 w 593"/>
                    <a:gd name="T3" fmla="*/ 0 h 13"/>
                    <a:gd name="T4" fmla="*/ 504 w 593"/>
                    <a:gd name="T5" fmla="*/ 13 h 13"/>
                    <a:gd name="T6" fmla="*/ 17 w 593"/>
                    <a:gd name="T7" fmla="*/ 13 h 13"/>
                    <a:gd name="T8" fmla="*/ 0 w 593"/>
                    <a:gd name="T9" fmla="*/ 0 h 13"/>
                    <a:gd name="T10" fmla="*/ 539 w 593"/>
                    <a:gd name="T11" fmla="*/ 0 h 13"/>
                    <a:gd name="T12" fmla="*/ 580 w 593"/>
                    <a:gd name="T13" fmla="*/ 0 h 13"/>
                    <a:gd name="T14" fmla="*/ 582 w 593"/>
                    <a:gd name="T15" fmla="*/ 3 h 13"/>
                    <a:gd name="T16" fmla="*/ 593 w 593"/>
                    <a:gd name="T17" fmla="*/ 13 h 13"/>
                    <a:gd name="T18" fmla="*/ 549 w 593"/>
                    <a:gd name="T19" fmla="*/ 13 h 13"/>
                    <a:gd name="T20" fmla="*/ 539 w 593"/>
                    <a:gd name="T21" fmla="*/ 0 h 1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93"/>
                    <a:gd name="T34" fmla="*/ 0 h 13"/>
                    <a:gd name="T35" fmla="*/ 593 w 593"/>
                    <a:gd name="T36" fmla="*/ 13 h 1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93" h="13">
                      <a:moveTo>
                        <a:pt x="0" y="0"/>
                      </a:moveTo>
                      <a:lnTo>
                        <a:pt x="507" y="0"/>
                      </a:lnTo>
                      <a:lnTo>
                        <a:pt x="504" y="13"/>
                      </a:lnTo>
                      <a:lnTo>
                        <a:pt x="17" y="13"/>
                      </a:lnTo>
                      <a:lnTo>
                        <a:pt x="0" y="0"/>
                      </a:lnTo>
                      <a:close/>
                      <a:moveTo>
                        <a:pt x="539" y="0"/>
                      </a:moveTo>
                      <a:lnTo>
                        <a:pt x="580" y="0"/>
                      </a:lnTo>
                      <a:lnTo>
                        <a:pt x="582" y="3"/>
                      </a:lnTo>
                      <a:lnTo>
                        <a:pt x="593" y="13"/>
                      </a:lnTo>
                      <a:lnTo>
                        <a:pt x="549" y="13"/>
                      </a:lnTo>
                      <a:lnTo>
                        <a:pt x="539" y="0"/>
                      </a:lnTo>
                      <a:close/>
                    </a:path>
                  </a:pathLst>
                </a:custGeom>
                <a:solidFill>
                  <a:srgbClr val="5FB7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1" name="Freeform 692"/>
                <p:cNvSpPr>
                  <a:spLocks noEditPoints="1"/>
                </p:cNvSpPr>
                <p:nvPr/>
              </p:nvSpPr>
              <p:spPr bwMode="auto">
                <a:xfrm>
                  <a:off x="4262" y="2334"/>
                  <a:ext cx="591" cy="15"/>
                </a:xfrm>
                <a:custGeom>
                  <a:avLst/>
                  <a:gdLst>
                    <a:gd name="T0" fmla="*/ 0 w 591"/>
                    <a:gd name="T1" fmla="*/ 0 h 15"/>
                    <a:gd name="T2" fmla="*/ 496 w 591"/>
                    <a:gd name="T3" fmla="*/ 0 h 15"/>
                    <a:gd name="T4" fmla="*/ 492 w 591"/>
                    <a:gd name="T5" fmla="*/ 15 h 15"/>
                    <a:gd name="T6" fmla="*/ 12 w 591"/>
                    <a:gd name="T7" fmla="*/ 15 h 15"/>
                    <a:gd name="T8" fmla="*/ 9 w 591"/>
                    <a:gd name="T9" fmla="*/ 9 h 15"/>
                    <a:gd name="T10" fmla="*/ 0 w 591"/>
                    <a:gd name="T11" fmla="*/ 0 h 15"/>
                    <a:gd name="T12" fmla="*/ 535 w 591"/>
                    <a:gd name="T13" fmla="*/ 0 h 15"/>
                    <a:gd name="T14" fmla="*/ 577 w 591"/>
                    <a:gd name="T15" fmla="*/ 0 h 15"/>
                    <a:gd name="T16" fmla="*/ 591 w 591"/>
                    <a:gd name="T17" fmla="*/ 15 h 15"/>
                    <a:gd name="T18" fmla="*/ 544 w 591"/>
                    <a:gd name="T19" fmla="*/ 15 h 15"/>
                    <a:gd name="T20" fmla="*/ 544 w 591"/>
                    <a:gd name="T21" fmla="*/ 13 h 15"/>
                    <a:gd name="T22" fmla="*/ 535 w 591"/>
                    <a:gd name="T23" fmla="*/ 0 h 1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5"/>
                    <a:gd name="T38" fmla="*/ 591 w 591"/>
                    <a:gd name="T39" fmla="*/ 15 h 1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5">
                      <a:moveTo>
                        <a:pt x="0" y="0"/>
                      </a:moveTo>
                      <a:lnTo>
                        <a:pt x="496" y="0"/>
                      </a:lnTo>
                      <a:lnTo>
                        <a:pt x="492" y="15"/>
                      </a:lnTo>
                      <a:lnTo>
                        <a:pt x="12" y="15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  <a:moveTo>
                        <a:pt x="535" y="0"/>
                      </a:moveTo>
                      <a:lnTo>
                        <a:pt x="577" y="0"/>
                      </a:lnTo>
                      <a:lnTo>
                        <a:pt x="591" y="15"/>
                      </a:lnTo>
                      <a:lnTo>
                        <a:pt x="544" y="15"/>
                      </a:lnTo>
                      <a:lnTo>
                        <a:pt x="544" y="13"/>
                      </a:lnTo>
                      <a:lnTo>
                        <a:pt x="535" y="0"/>
                      </a:lnTo>
                      <a:close/>
                    </a:path>
                  </a:pathLst>
                </a:custGeom>
                <a:solidFill>
                  <a:srgbClr val="60B7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2" name="Freeform 693"/>
                <p:cNvSpPr>
                  <a:spLocks noEditPoints="1"/>
                </p:cNvSpPr>
                <p:nvPr/>
              </p:nvSpPr>
              <p:spPr bwMode="auto">
                <a:xfrm>
                  <a:off x="4270" y="2341"/>
                  <a:ext cx="587" cy="14"/>
                </a:xfrm>
                <a:custGeom>
                  <a:avLst/>
                  <a:gdLst>
                    <a:gd name="T0" fmla="*/ 0 w 587"/>
                    <a:gd name="T1" fmla="*/ 0 h 14"/>
                    <a:gd name="T2" fmla="*/ 487 w 587"/>
                    <a:gd name="T3" fmla="*/ 0 h 14"/>
                    <a:gd name="T4" fmla="*/ 484 w 587"/>
                    <a:gd name="T5" fmla="*/ 9 h 14"/>
                    <a:gd name="T6" fmla="*/ 483 w 587"/>
                    <a:gd name="T7" fmla="*/ 14 h 14"/>
                    <a:gd name="T8" fmla="*/ 6 w 587"/>
                    <a:gd name="T9" fmla="*/ 14 h 14"/>
                    <a:gd name="T10" fmla="*/ 1 w 587"/>
                    <a:gd name="T11" fmla="*/ 2 h 14"/>
                    <a:gd name="T12" fmla="*/ 0 w 587"/>
                    <a:gd name="T13" fmla="*/ 0 h 14"/>
                    <a:gd name="T14" fmla="*/ 532 w 587"/>
                    <a:gd name="T15" fmla="*/ 0 h 14"/>
                    <a:gd name="T16" fmla="*/ 576 w 587"/>
                    <a:gd name="T17" fmla="*/ 0 h 14"/>
                    <a:gd name="T18" fmla="*/ 584 w 587"/>
                    <a:gd name="T19" fmla="*/ 9 h 14"/>
                    <a:gd name="T20" fmla="*/ 587 w 587"/>
                    <a:gd name="T21" fmla="*/ 14 h 14"/>
                    <a:gd name="T22" fmla="*/ 537 w 587"/>
                    <a:gd name="T23" fmla="*/ 14 h 14"/>
                    <a:gd name="T24" fmla="*/ 536 w 587"/>
                    <a:gd name="T25" fmla="*/ 6 h 14"/>
                    <a:gd name="T26" fmla="*/ 532 w 587"/>
                    <a:gd name="T27" fmla="*/ 0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87"/>
                    <a:gd name="T43" fmla="*/ 0 h 14"/>
                    <a:gd name="T44" fmla="*/ 587 w 587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87" h="14">
                      <a:moveTo>
                        <a:pt x="0" y="0"/>
                      </a:moveTo>
                      <a:lnTo>
                        <a:pt x="487" y="0"/>
                      </a:lnTo>
                      <a:lnTo>
                        <a:pt x="484" y="9"/>
                      </a:lnTo>
                      <a:lnTo>
                        <a:pt x="483" y="14"/>
                      </a:lnTo>
                      <a:lnTo>
                        <a:pt x="6" y="14"/>
                      </a:lnTo>
                      <a:lnTo>
                        <a:pt x="1" y="2"/>
                      </a:lnTo>
                      <a:lnTo>
                        <a:pt x="0" y="0"/>
                      </a:lnTo>
                      <a:close/>
                      <a:moveTo>
                        <a:pt x="532" y="0"/>
                      </a:moveTo>
                      <a:lnTo>
                        <a:pt x="576" y="0"/>
                      </a:lnTo>
                      <a:lnTo>
                        <a:pt x="584" y="9"/>
                      </a:lnTo>
                      <a:lnTo>
                        <a:pt x="587" y="14"/>
                      </a:lnTo>
                      <a:lnTo>
                        <a:pt x="537" y="14"/>
                      </a:lnTo>
                      <a:lnTo>
                        <a:pt x="536" y="6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rgbClr val="60B79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3" name="Freeform 694"/>
                <p:cNvSpPr>
                  <a:spLocks noEditPoints="1"/>
                </p:cNvSpPr>
                <p:nvPr/>
              </p:nvSpPr>
              <p:spPr bwMode="auto">
                <a:xfrm>
                  <a:off x="4274" y="2349"/>
                  <a:ext cx="586" cy="14"/>
                </a:xfrm>
                <a:custGeom>
                  <a:avLst/>
                  <a:gdLst>
                    <a:gd name="T0" fmla="*/ 0 w 586"/>
                    <a:gd name="T1" fmla="*/ 0 h 14"/>
                    <a:gd name="T2" fmla="*/ 480 w 586"/>
                    <a:gd name="T3" fmla="*/ 0 h 14"/>
                    <a:gd name="T4" fmla="*/ 480 w 586"/>
                    <a:gd name="T5" fmla="*/ 1 h 14"/>
                    <a:gd name="T6" fmla="*/ 479 w 586"/>
                    <a:gd name="T7" fmla="*/ 14 h 14"/>
                    <a:gd name="T8" fmla="*/ 6 w 586"/>
                    <a:gd name="T9" fmla="*/ 14 h 14"/>
                    <a:gd name="T10" fmla="*/ 0 w 586"/>
                    <a:gd name="T11" fmla="*/ 0 h 14"/>
                    <a:gd name="T12" fmla="*/ 532 w 586"/>
                    <a:gd name="T13" fmla="*/ 0 h 14"/>
                    <a:gd name="T14" fmla="*/ 579 w 586"/>
                    <a:gd name="T15" fmla="*/ 0 h 14"/>
                    <a:gd name="T16" fmla="*/ 580 w 586"/>
                    <a:gd name="T17" fmla="*/ 1 h 14"/>
                    <a:gd name="T18" fmla="*/ 586 w 586"/>
                    <a:gd name="T19" fmla="*/ 14 h 14"/>
                    <a:gd name="T20" fmla="*/ 533 w 586"/>
                    <a:gd name="T21" fmla="*/ 14 h 14"/>
                    <a:gd name="T22" fmla="*/ 532 w 586"/>
                    <a:gd name="T23" fmla="*/ 0 h 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86"/>
                    <a:gd name="T37" fmla="*/ 0 h 14"/>
                    <a:gd name="T38" fmla="*/ 586 w 586"/>
                    <a:gd name="T39" fmla="*/ 14 h 1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86" h="1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1"/>
                      </a:lnTo>
                      <a:lnTo>
                        <a:pt x="479" y="14"/>
                      </a:lnTo>
                      <a:lnTo>
                        <a:pt x="6" y="14"/>
                      </a:lnTo>
                      <a:lnTo>
                        <a:pt x="0" y="0"/>
                      </a:lnTo>
                      <a:close/>
                      <a:moveTo>
                        <a:pt x="532" y="0"/>
                      </a:moveTo>
                      <a:lnTo>
                        <a:pt x="579" y="0"/>
                      </a:lnTo>
                      <a:lnTo>
                        <a:pt x="580" y="1"/>
                      </a:lnTo>
                      <a:lnTo>
                        <a:pt x="586" y="14"/>
                      </a:lnTo>
                      <a:lnTo>
                        <a:pt x="533" y="14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rgbClr val="61B79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4" name="Freeform 695"/>
                <p:cNvSpPr>
                  <a:spLocks noEditPoints="1"/>
                </p:cNvSpPr>
                <p:nvPr/>
              </p:nvSpPr>
              <p:spPr bwMode="auto">
                <a:xfrm>
                  <a:off x="4276" y="2355"/>
                  <a:ext cx="586" cy="16"/>
                </a:xfrm>
                <a:custGeom>
                  <a:avLst/>
                  <a:gdLst>
                    <a:gd name="T0" fmla="*/ 0 w 586"/>
                    <a:gd name="T1" fmla="*/ 0 h 16"/>
                    <a:gd name="T2" fmla="*/ 477 w 586"/>
                    <a:gd name="T3" fmla="*/ 0 h 16"/>
                    <a:gd name="T4" fmla="*/ 475 w 586"/>
                    <a:gd name="T5" fmla="*/ 16 h 16"/>
                    <a:gd name="T6" fmla="*/ 7 w 586"/>
                    <a:gd name="T7" fmla="*/ 16 h 16"/>
                    <a:gd name="T8" fmla="*/ 0 w 586"/>
                    <a:gd name="T9" fmla="*/ 0 h 16"/>
                    <a:gd name="T10" fmla="*/ 531 w 586"/>
                    <a:gd name="T11" fmla="*/ 0 h 16"/>
                    <a:gd name="T12" fmla="*/ 581 w 586"/>
                    <a:gd name="T13" fmla="*/ 0 h 16"/>
                    <a:gd name="T14" fmla="*/ 586 w 586"/>
                    <a:gd name="T15" fmla="*/ 16 h 16"/>
                    <a:gd name="T16" fmla="*/ 533 w 586"/>
                    <a:gd name="T17" fmla="*/ 16 h 16"/>
                    <a:gd name="T18" fmla="*/ 531 w 586"/>
                    <a:gd name="T19" fmla="*/ 0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86"/>
                    <a:gd name="T31" fmla="*/ 0 h 16"/>
                    <a:gd name="T32" fmla="*/ 586 w 586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86" h="16">
                      <a:moveTo>
                        <a:pt x="0" y="0"/>
                      </a:moveTo>
                      <a:lnTo>
                        <a:pt x="477" y="0"/>
                      </a:lnTo>
                      <a:lnTo>
                        <a:pt x="475" y="1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  <a:moveTo>
                        <a:pt x="531" y="0"/>
                      </a:moveTo>
                      <a:lnTo>
                        <a:pt x="581" y="0"/>
                      </a:lnTo>
                      <a:lnTo>
                        <a:pt x="586" y="16"/>
                      </a:lnTo>
                      <a:lnTo>
                        <a:pt x="533" y="16"/>
                      </a:lnTo>
                      <a:lnTo>
                        <a:pt x="531" y="0"/>
                      </a:lnTo>
                      <a:close/>
                    </a:path>
                  </a:pathLst>
                </a:custGeom>
                <a:solidFill>
                  <a:srgbClr val="61B7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5" name="Freeform 696"/>
                <p:cNvSpPr>
                  <a:spLocks noEditPoints="1"/>
                </p:cNvSpPr>
                <p:nvPr/>
              </p:nvSpPr>
              <p:spPr bwMode="auto">
                <a:xfrm>
                  <a:off x="4280" y="2363"/>
                  <a:ext cx="585" cy="14"/>
                </a:xfrm>
                <a:custGeom>
                  <a:avLst/>
                  <a:gdLst>
                    <a:gd name="T0" fmla="*/ 0 w 585"/>
                    <a:gd name="T1" fmla="*/ 0 h 14"/>
                    <a:gd name="T2" fmla="*/ 473 w 585"/>
                    <a:gd name="T3" fmla="*/ 0 h 14"/>
                    <a:gd name="T4" fmla="*/ 470 w 585"/>
                    <a:gd name="T5" fmla="*/ 14 h 14"/>
                    <a:gd name="T6" fmla="*/ 1 w 585"/>
                    <a:gd name="T7" fmla="*/ 14 h 14"/>
                    <a:gd name="T8" fmla="*/ 3 w 585"/>
                    <a:gd name="T9" fmla="*/ 8 h 14"/>
                    <a:gd name="T10" fmla="*/ 0 w 585"/>
                    <a:gd name="T11" fmla="*/ 0 h 14"/>
                    <a:gd name="T12" fmla="*/ 527 w 585"/>
                    <a:gd name="T13" fmla="*/ 0 h 14"/>
                    <a:gd name="T14" fmla="*/ 580 w 585"/>
                    <a:gd name="T15" fmla="*/ 0 h 14"/>
                    <a:gd name="T16" fmla="*/ 585 w 585"/>
                    <a:gd name="T17" fmla="*/ 14 h 14"/>
                    <a:gd name="T18" fmla="*/ 529 w 585"/>
                    <a:gd name="T19" fmla="*/ 14 h 14"/>
                    <a:gd name="T20" fmla="*/ 527 w 585"/>
                    <a:gd name="T21" fmla="*/ 0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5"/>
                    <a:gd name="T34" fmla="*/ 0 h 14"/>
                    <a:gd name="T35" fmla="*/ 585 w 585"/>
                    <a:gd name="T36" fmla="*/ 14 h 1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5" h="14">
                      <a:moveTo>
                        <a:pt x="0" y="0"/>
                      </a:moveTo>
                      <a:lnTo>
                        <a:pt x="473" y="0"/>
                      </a:lnTo>
                      <a:lnTo>
                        <a:pt x="470" y="14"/>
                      </a:lnTo>
                      <a:lnTo>
                        <a:pt x="1" y="14"/>
                      </a:lnTo>
                      <a:lnTo>
                        <a:pt x="3" y="8"/>
                      </a:lnTo>
                      <a:lnTo>
                        <a:pt x="0" y="0"/>
                      </a:lnTo>
                      <a:close/>
                      <a:moveTo>
                        <a:pt x="527" y="0"/>
                      </a:moveTo>
                      <a:lnTo>
                        <a:pt x="580" y="0"/>
                      </a:lnTo>
                      <a:lnTo>
                        <a:pt x="585" y="14"/>
                      </a:lnTo>
                      <a:lnTo>
                        <a:pt x="529" y="14"/>
                      </a:lnTo>
                      <a:lnTo>
                        <a:pt x="527" y="0"/>
                      </a:lnTo>
                      <a:close/>
                    </a:path>
                  </a:pathLst>
                </a:custGeom>
                <a:solidFill>
                  <a:srgbClr val="62B8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6" name="Freeform 697"/>
                <p:cNvSpPr>
                  <a:spLocks noEditPoints="1"/>
                </p:cNvSpPr>
                <p:nvPr/>
              </p:nvSpPr>
              <p:spPr bwMode="auto">
                <a:xfrm>
                  <a:off x="4280" y="2371"/>
                  <a:ext cx="586" cy="14"/>
                </a:xfrm>
                <a:custGeom>
                  <a:avLst/>
                  <a:gdLst>
                    <a:gd name="T0" fmla="*/ 3 w 586"/>
                    <a:gd name="T1" fmla="*/ 0 h 14"/>
                    <a:gd name="T2" fmla="*/ 471 w 586"/>
                    <a:gd name="T3" fmla="*/ 0 h 14"/>
                    <a:gd name="T4" fmla="*/ 470 w 586"/>
                    <a:gd name="T5" fmla="*/ 7 h 14"/>
                    <a:gd name="T6" fmla="*/ 471 w 586"/>
                    <a:gd name="T7" fmla="*/ 14 h 14"/>
                    <a:gd name="T8" fmla="*/ 0 w 586"/>
                    <a:gd name="T9" fmla="*/ 14 h 14"/>
                    <a:gd name="T10" fmla="*/ 3 w 586"/>
                    <a:gd name="T11" fmla="*/ 0 h 14"/>
                    <a:gd name="T12" fmla="*/ 3 w 586"/>
                    <a:gd name="T13" fmla="*/ 0 h 14"/>
                    <a:gd name="T14" fmla="*/ 529 w 586"/>
                    <a:gd name="T15" fmla="*/ 0 h 14"/>
                    <a:gd name="T16" fmla="*/ 582 w 586"/>
                    <a:gd name="T17" fmla="*/ 0 h 14"/>
                    <a:gd name="T18" fmla="*/ 585 w 586"/>
                    <a:gd name="T19" fmla="*/ 7 h 14"/>
                    <a:gd name="T20" fmla="*/ 586 w 586"/>
                    <a:gd name="T21" fmla="*/ 14 h 14"/>
                    <a:gd name="T22" fmla="*/ 530 w 586"/>
                    <a:gd name="T23" fmla="*/ 14 h 14"/>
                    <a:gd name="T24" fmla="*/ 529 w 586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86"/>
                    <a:gd name="T40" fmla="*/ 0 h 14"/>
                    <a:gd name="T41" fmla="*/ 586 w 586"/>
                    <a:gd name="T42" fmla="*/ 14 h 1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86" h="14">
                      <a:moveTo>
                        <a:pt x="3" y="0"/>
                      </a:moveTo>
                      <a:lnTo>
                        <a:pt x="471" y="0"/>
                      </a:lnTo>
                      <a:lnTo>
                        <a:pt x="470" y="7"/>
                      </a:lnTo>
                      <a:lnTo>
                        <a:pt x="471" y="14"/>
                      </a:lnTo>
                      <a:lnTo>
                        <a:pt x="0" y="14"/>
                      </a:lnTo>
                      <a:lnTo>
                        <a:pt x="3" y="0"/>
                      </a:lnTo>
                      <a:close/>
                      <a:moveTo>
                        <a:pt x="529" y="0"/>
                      </a:moveTo>
                      <a:lnTo>
                        <a:pt x="582" y="0"/>
                      </a:lnTo>
                      <a:lnTo>
                        <a:pt x="585" y="7"/>
                      </a:lnTo>
                      <a:lnTo>
                        <a:pt x="586" y="14"/>
                      </a:lnTo>
                      <a:lnTo>
                        <a:pt x="530" y="14"/>
                      </a:ln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rgbClr val="62B8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7" name="Freeform 698"/>
                <p:cNvSpPr>
                  <a:spLocks noEditPoints="1"/>
                </p:cNvSpPr>
                <p:nvPr/>
              </p:nvSpPr>
              <p:spPr bwMode="auto">
                <a:xfrm>
                  <a:off x="4279" y="2377"/>
                  <a:ext cx="588" cy="14"/>
                </a:xfrm>
                <a:custGeom>
                  <a:avLst/>
                  <a:gdLst>
                    <a:gd name="T0" fmla="*/ 2 w 588"/>
                    <a:gd name="T1" fmla="*/ 0 h 14"/>
                    <a:gd name="T2" fmla="*/ 471 w 588"/>
                    <a:gd name="T3" fmla="*/ 0 h 14"/>
                    <a:gd name="T4" fmla="*/ 471 w 588"/>
                    <a:gd name="T5" fmla="*/ 1 h 14"/>
                    <a:gd name="T6" fmla="*/ 475 w 588"/>
                    <a:gd name="T7" fmla="*/ 14 h 14"/>
                    <a:gd name="T8" fmla="*/ 0 w 588"/>
                    <a:gd name="T9" fmla="*/ 14 h 14"/>
                    <a:gd name="T10" fmla="*/ 2 w 588"/>
                    <a:gd name="T11" fmla="*/ 0 h 14"/>
                    <a:gd name="T12" fmla="*/ 530 w 588"/>
                    <a:gd name="T13" fmla="*/ 0 h 14"/>
                    <a:gd name="T14" fmla="*/ 586 w 588"/>
                    <a:gd name="T15" fmla="*/ 0 h 14"/>
                    <a:gd name="T16" fmla="*/ 586 w 588"/>
                    <a:gd name="T17" fmla="*/ 1 h 14"/>
                    <a:gd name="T18" fmla="*/ 588 w 588"/>
                    <a:gd name="T19" fmla="*/ 14 h 14"/>
                    <a:gd name="T20" fmla="*/ 531 w 588"/>
                    <a:gd name="T21" fmla="*/ 14 h 14"/>
                    <a:gd name="T22" fmla="*/ 531 w 588"/>
                    <a:gd name="T23" fmla="*/ 9 h 14"/>
                    <a:gd name="T24" fmla="*/ 530 w 588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88"/>
                    <a:gd name="T40" fmla="*/ 0 h 14"/>
                    <a:gd name="T41" fmla="*/ 588 w 588"/>
                    <a:gd name="T42" fmla="*/ 14 h 1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88" h="14">
                      <a:moveTo>
                        <a:pt x="2" y="0"/>
                      </a:moveTo>
                      <a:lnTo>
                        <a:pt x="471" y="0"/>
                      </a:lnTo>
                      <a:lnTo>
                        <a:pt x="471" y="1"/>
                      </a:lnTo>
                      <a:lnTo>
                        <a:pt x="475" y="14"/>
                      </a:lnTo>
                      <a:lnTo>
                        <a:pt x="0" y="14"/>
                      </a:lnTo>
                      <a:lnTo>
                        <a:pt x="2" y="0"/>
                      </a:lnTo>
                      <a:close/>
                      <a:moveTo>
                        <a:pt x="530" y="0"/>
                      </a:moveTo>
                      <a:lnTo>
                        <a:pt x="586" y="0"/>
                      </a:lnTo>
                      <a:lnTo>
                        <a:pt x="586" y="1"/>
                      </a:lnTo>
                      <a:lnTo>
                        <a:pt x="588" y="14"/>
                      </a:lnTo>
                      <a:lnTo>
                        <a:pt x="531" y="14"/>
                      </a:lnTo>
                      <a:lnTo>
                        <a:pt x="531" y="9"/>
                      </a:lnTo>
                      <a:lnTo>
                        <a:pt x="530" y="0"/>
                      </a:lnTo>
                      <a:close/>
                    </a:path>
                  </a:pathLst>
                </a:custGeom>
                <a:solidFill>
                  <a:srgbClr val="63B8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8" name="Freeform 699"/>
                <p:cNvSpPr>
                  <a:spLocks noEditPoints="1"/>
                </p:cNvSpPr>
                <p:nvPr/>
              </p:nvSpPr>
              <p:spPr bwMode="auto">
                <a:xfrm>
                  <a:off x="4274" y="2385"/>
                  <a:ext cx="593" cy="14"/>
                </a:xfrm>
                <a:custGeom>
                  <a:avLst/>
                  <a:gdLst>
                    <a:gd name="T0" fmla="*/ 6 w 593"/>
                    <a:gd name="T1" fmla="*/ 0 h 14"/>
                    <a:gd name="T2" fmla="*/ 477 w 593"/>
                    <a:gd name="T3" fmla="*/ 0 h 14"/>
                    <a:gd name="T4" fmla="*/ 481 w 593"/>
                    <a:gd name="T5" fmla="*/ 14 h 14"/>
                    <a:gd name="T6" fmla="*/ 0 w 593"/>
                    <a:gd name="T7" fmla="*/ 14 h 14"/>
                    <a:gd name="T8" fmla="*/ 5 w 593"/>
                    <a:gd name="T9" fmla="*/ 9 h 14"/>
                    <a:gd name="T10" fmla="*/ 6 w 593"/>
                    <a:gd name="T11" fmla="*/ 0 h 14"/>
                    <a:gd name="T12" fmla="*/ 536 w 593"/>
                    <a:gd name="T13" fmla="*/ 0 h 14"/>
                    <a:gd name="T14" fmla="*/ 592 w 593"/>
                    <a:gd name="T15" fmla="*/ 0 h 14"/>
                    <a:gd name="T16" fmla="*/ 593 w 593"/>
                    <a:gd name="T17" fmla="*/ 14 h 14"/>
                    <a:gd name="T18" fmla="*/ 535 w 593"/>
                    <a:gd name="T19" fmla="*/ 14 h 14"/>
                    <a:gd name="T20" fmla="*/ 536 w 593"/>
                    <a:gd name="T21" fmla="*/ 1 h 14"/>
                    <a:gd name="T22" fmla="*/ 536 w 593"/>
                    <a:gd name="T23" fmla="*/ 0 h 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3"/>
                    <a:gd name="T37" fmla="*/ 0 h 14"/>
                    <a:gd name="T38" fmla="*/ 593 w 593"/>
                    <a:gd name="T39" fmla="*/ 14 h 1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3" h="14">
                      <a:moveTo>
                        <a:pt x="6" y="0"/>
                      </a:moveTo>
                      <a:lnTo>
                        <a:pt x="477" y="0"/>
                      </a:lnTo>
                      <a:lnTo>
                        <a:pt x="481" y="14"/>
                      </a:lnTo>
                      <a:lnTo>
                        <a:pt x="0" y="14"/>
                      </a:lnTo>
                      <a:lnTo>
                        <a:pt x="5" y="9"/>
                      </a:lnTo>
                      <a:lnTo>
                        <a:pt x="6" y="0"/>
                      </a:lnTo>
                      <a:close/>
                      <a:moveTo>
                        <a:pt x="536" y="0"/>
                      </a:moveTo>
                      <a:lnTo>
                        <a:pt x="592" y="0"/>
                      </a:lnTo>
                      <a:lnTo>
                        <a:pt x="593" y="14"/>
                      </a:lnTo>
                      <a:lnTo>
                        <a:pt x="535" y="14"/>
                      </a:lnTo>
                      <a:lnTo>
                        <a:pt x="536" y="1"/>
                      </a:lnTo>
                      <a:lnTo>
                        <a:pt x="536" y="0"/>
                      </a:lnTo>
                      <a:close/>
                    </a:path>
                  </a:pathLst>
                </a:custGeom>
                <a:solidFill>
                  <a:srgbClr val="63B8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9" name="Freeform 700"/>
                <p:cNvSpPr>
                  <a:spLocks noEditPoints="1"/>
                </p:cNvSpPr>
                <p:nvPr/>
              </p:nvSpPr>
              <p:spPr bwMode="auto">
                <a:xfrm>
                  <a:off x="4267" y="2391"/>
                  <a:ext cx="601" cy="15"/>
                </a:xfrm>
                <a:custGeom>
                  <a:avLst/>
                  <a:gdLst>
                    <a:gd name="T0" fmla="*/ 12 w 601"/>
                    <a:gd name="T1" fmla="*/ 0 h 15"/>
                    <a:gd name="T2" fmla="*/ 487 w 601"/>
                    <a:gd name="T3" fmla="*/ 0 h 15"/>
                    <a:gd name="T4" fmla="*/ 491 w 601"/>
                    <a:gd name="T5" fmla="*/ 15 h 15"/>
                    <a:gd name="T6" fmla="*/ 0 w 601"/>
                    <a:gd name="T7" fmla="*/ 15 h 15"/>
                    <a:gd name="T8" fmla="*/ 4 w 601"/>
                    <a:gd name="T9" fmla="*/ 10 h 15"/>
                    <a:gd name="T10" fmla="*/ 12 w 601"/>
                    <a:gd name="T11" fmla="*/ 3 h 15"/>
                    <a:gd name="T12" fmla="*/ 12 w 601"/>
                    <a:gd name="T13" fmla="*/ 0 h 15"/>
                    <a:gd name="T14" fmla="*/ 543 w 601"/>
                    <a:gd name="T15" fmla="*/ 0 h 15"/>
                    <a:gd name="T16" fmla="*/ 600 w 601"/>
                    <a:gd name="T17" fmla="*/ 0 h 15"/>
                    <a:gd name="T18" fmla="*/ 601 w 601"/>
                    <a:gd name="T19" fmla="*/ 14 h 15"/>
                    <a:gd name="T20" fmla="*/ 601 w 601"/>
                    <a:gd name="T21" fmla="*/ 15 h 15"/>
                    <a:gd name="T22" fmla="*/ 542 w 601"/>
                    <a:gd name="T23" fmla="*/ 15 h 15"/>
                    <a:gd name="T24" fmla="*/ 543 w 601"/>
                    <a:gd name="T25" fmla="*/ 0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01"/>
                    <a:gd name="T40" fmla="*/ 0 h 15"/>
                    <a:gd name="T41" fmla="*/ 601 w 601"/>
                    <a:gd name="T42" fmla="*/ 15 h 1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01" h="15">
                      <a:moveTo>
                        <a:pt x="12" y="0"/>
                      </a:moveTo>
                      <a:lnTo>
                        <a:pt x="487" y="0"/>
                      </a:lnTo>
                      <a:lnTo>
                        <a:pt x="491" y="15"/>
                      </a:lnTo>
                      <a:lnTo>
                        <a:pt x="0" y="15"/>
                      </a:lnTo>
                      <a:lnTo>
                        <a:pt x="4" y="10"/>
                      </a:lnTo>
                      <a:lnTo>
                        <a:pt x="12" y="3"/>
                      </a:lnTo>
                      <a:lnTo>
                        <a:pt x="12" y="0"/>
                      </a:lnTo>
                      <a:close/>
                      <a:moveTo>
                        <a:pt x="543" y="0"/>
                      </a:moveTo>
                      <a:lnTo>
                        <a:pt x="600" y="0"/>
                      </a:lnTo>
                      <a:lnTo>
                        <a:pt x="601" y="14"/>
                      </a:lnTo>
                      <a:lnTo>
                        <a:pt x="601" y="15"/>
                      </a:lnTo>
                      <a:lnTo>
                        <a:pt x="542" y="15"/>
                      </a:lnTo>
                      <a:lnTo>
                        <a:pt x="543" y="0"/>
                      </a:lnTo>
                      <a:close/>
                    </a:path>
                  </a:pathLst>
                </a:custGeom>
                <a:solidFill>
                  <a:srgbClr val="64B8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0" name="Freeform 701"/>
                <p:cNvSpPr>
                  <a:spLocks noEditPoints="1"/>
                </p:cNvSpPr>
                <p:nvPr/>
              </p:nvSpPr>
              <p:spPr bwMode="auto">
                <a:xfrm>
                  <a:off x="4262" y="2399"/>
                  <a:ext cx="608" cy="14"/>
                </a:xfrm>
                <a:custGeom>
                  <a:avLst/>
                  <a:gdLst>
                    <a:gd name="T0" fmla="*/ 12 w 608"/>
                    <a:gd name="T1" fmla="*/ 0 h 14"/>
                    <a:gd name="T2" fmla="*/ 493 w 608"/>
                    <a:gd name="T3" fmla="*/ 0 h 14"/>
                    <a:gd name="T4" fmla="*/ 496 w 608"/>
                    <a:gd name="T5" fmla="*/ 10 h 14"/>
                    <a:gd name="T6" fmla="*/ 497 w 608"/>
                    <a:gd name="T7" fmla="*/ 14 h 14"/>
                    <a:gd name="T8" fmla="*/ 0 w 608"/>
                    <a:gd name="T9" fmla="*/ 14 h 14"/>
                    <a:gd name="T10" fmla="*/ 9 w 608"/>
                    <a:gd name="T11" fmla="*/ 2 h 14"/>
                    <a:gd name="T12" fmla="*/ 12 w 608"/>
                    <a:gd name="T13" fmla="*/ 0 h 14"/>
                    <a:gd name="T14" fmla="*/ 547 w 608"/>
                    <a:gd name="T15" fmla="*/ 0 h 14"/>
                    <a:gd name="T16" fmla="*/ 605 w 608"/>
                    <a:gd name="T17" fmla="*/ 0 h 14"/>
                    <a:gd name="T18" fmla="*/ 606 w 608"/>
                    <a:gd name="T19" fmla="*/ 6 h 14"/>
                    <a:gd name="T20" fmla="*/ 608 w 608"/>
                    <a:gd name="T21" fmla="*/ 14 h 14"/>
                    <a:gd name="T22" fmla="*/ 545 w 608"/>
                    <a:gd name="T23" fmla="*/ 14 h 14"/>
                    <a:gd name="T24" fmla="*/ 547 w 608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08"/>
                    <a:gd name="T40" fmla="*/ 0 h 14"/>
                    <a:gd name="T41" fmla="*/ 608 w 608"/>
                    <a:gd name="T42" fmla="*/ 14 h 1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08" h="14">
                      <a:moveTo>
                        <a:pt x="12" y="0"/>
                      </a:moveTo>
                      <a:lnTo>
                        <a:pt x="493" y="0"/>
                      </a:lnTo>
                      <a:lnTo>
                        <a:pt x="496" y="10"/>
                      </a:lnTo>
                      <a:lnTo>
                        <a:pt x="497" y="14"/>
                      </a:lnTo>
                      <a:lnTo>
                        <a:pt x="0" y="14"/>
                      </a:lnTo>
                      <a:lnTo>
                        <a:pt x="9" y="2"/>
                      </a:lnTo>
                      <a:lnTo>
                        <a:pt x="12" y="0"/>
                      </a:lnTo>
                      <a:close/>
                      <a:moveTo>
                        <a:pt x="547" y="0"/>
                      </a:moveTo>
                      <a:lnTo>
                        <a:pt x="605" y="0"/>
                      </a:lnTo>
                      <a:lnTo>
                        <a:pt x="606" y="6"/>
                      </a:lnTo>
                      <a:lnTo>
                        <a:pt x="608" y="14"/>
                      </a:lnTo>
                      <a:lnTo>
                        <a:pt x="545" y="14"/>
                      </a:lnTo>
                      <a:lnTo>
                        <a:pt x="547" y="0"/>
                      </a:lnTo>
                      <a:close/>
                    </a:path>
                  </a:pathLst>
                </a:custGeom>
                <a:solidFill>
                  <a:srgbClr val="64B8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1" name="Freeform 702"/>
                <p:cNvSpPr>
                  <a:spLocks noEditPoints="1"/>
                </p:cNvSpPr>
                <p:nvPr/>
              </p:nvSpPr>
              <p:spPr bwMode="auto">
                <a:xfrm>
                  <a:off x="4258" y="2406"/>
                  <a:ext cx="613" cy="14"/>
                </a:xfrm>
                <a:custGeom>
                  <a:avLst/>
                  <a:gdLst>
                    <a:gd name="T0" fmla="*/ 9 w 613"/>
                    <a:gd name="T1" fmla="*/ 0 h 14"/>
                    <a:gd name="T2" fmla="*/ 500 w 613"/>
                    <a:gd name="T3" fmla="*/ 0 h 14"/>
                    <a:gd name="T4" fmla="*/ 500 w 613"/>
                    <a:gd name="T5" fmla="*/ 3 h 14"/>
                    <a:gd name="T6" fmla="*/ 502 w 613"/>
                    <a:gd name="T7" fmla="*/ 14 h 14"/>
                    <a:gd name="T8" fmla="*/ 0 w 613"/>
                    <a:gd name="T9" fmla="*/ 14 h 14"/>
                    <a:gd name="T10" fmla="*/ 2 w 613"/>
                    <a:gd name="T11" fmla="*/ 11 h 14"/>
                    <a:gd name="T12" fmla="*/ 9 w 613"/>
                    <a:gd name="T13" fmla="*/ 0 h 14"/>
                    <a:gd name="T14" fmla="*/ 551 w 613"/>
                    <a:gd name="T15" fmla="*/ 0 h 14"/>
                    <a:gd name="T16" fmla="*/ 610 w 613"/>
                    <a:gd name="T17" fmla="*/ 0 h 14"/>
                    <a:gd name="T18" fmla="*/ 613 w 613"/>
                    <a:gd name="T19" fmla="*/ 14 h 14"/>
                    <a:gd name="T20" fmla="*/ 549 w 613"/>
                    <a:gd name="T21" fmla="*/ 14 h 14"/>
                    <a:gd name="T22" fmla="*/ 551 w 613"/>
                    <a:gd name="T23" fmla="*/ 0 h 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13"/>
                    <a:gd name="T37" fmla="*/ 0 h 14"/>
                    <a:gd name="T38" fmla="*/ 613 w 613"/>
                    <a:gd name="T39" fmla="*/ 14 h 1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13" h="14">
                      <a:moveTo>
                        <a:pt x="9" y="0"/>
                      </a:moveTo>
                      <a:lnTo>
                        <a:pt x="500" y="0"/>
                      </a:lnTo>
                      <a:lnTo>
                        <a:pt x="500" y="3"/>
                      </a:lnTo>
                      <a:lnTo>
                        <a:pt x="502" y="14"/>
                      </a:lnTo>
                      <a:lnTo>
                        <a:pt x="0" y="14"/>
                      </a:lnTo>
                      <a:lnTo>
                        <a:pt x="2" y="11"/>
                      </a:lnTo>
                      <a:lnTo>
                        <a:pt x="9" y="0"/>
                      </a:lnTo>
                      <a:close/>
                      <a:moveTo>
                        <a:pt x="551" y="0"/>
                      </a:moveTo>
                      <a:lnTo>
                        <a:pt x="610" y="0"/>
                      </a:lnTo>
                      <a:lnTo>
                        <a:pt x="613" y="14"/>
                      </a:lnTo>
                      <a:lnTo>
                        <a:pt x="549" y="14"/>
                      </a:lnTo>
                      <a:lnTo>
                        <a:pt x="551" y="0"/>
                      </a:lnTo>
                      <a:close/>
                    </a:path>
                  </a:pathLst>
                </a:custGeom>
                <a:solidFill>
                  <a:srgbClr val="64B9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2" name="Freeform 703"/>
                <p:cNvSpPr>
                  <a:spLocks noEditPoints="1"/>
                </p:cNvSpPr>
                <p:nvPr/>
              </p:nvSpPr>
              <p:spPr bwMode="auto">
                <a:xfrm>
                  <a:off x="4257" y="2413"/>
                  <a:ext cx="615" cy="15"/>
                </a:xfrm>
                <a:custGeom>
                  <a:avLst/>
                  <a:gdLst>
                    <a:gd name="T0" fmla="*/ 5 w 615"/>
                    <a:gd name="T1" fmla="*/ 0 h 15"/>
                    <a:gd name="T2" fmla="*/ 502 w 615"/>
                    <a:gd name="T3" fmla="*/ 0 h 15"/>
                    <a:gd name="T4" fmla="*/ 506 w 615"/>
                    <a:gd name="T5" fmla="*/ 15 h 15"/>
                    <a:gd name="T6" fmla="*/ 0 w 615"/>
                    <a:gd name="T7" fmla="*/ 15 h 15"/>
                    <a:gd name="T8" fmla="*/ 3 w 615"/>
                    <a:gd name="T9" fmla="*/ 4 h 15"/>
                    <a:gd name="T10" fmla="*/ 5 w 615"/>
                    <a:gd name="T11" fmla="*/ 0 h 15"/>
                    <a:gd name="T12" fmla="*/ 550 w 615"/>
                    <a:gd name="T13" fmla="*/ 0 h 15"/>
                    <a:gd name="T14" fmla="*/ 613 w 615"/>
                    <a:gd name="T15" fmla="*/ 0 h 15"/>
                    <a:gd name="T16" fmla="*/ 615 w 615"/>
                    <a:gd name="T17" fmla="*/ 15 h 15"/>
                    <a:gd name="T18" fmla="*/ 549 w 615"/>
                    <a:gd name="T19" fmla="*/ 15 h 15"/>
                    <a:gd name="T20" fmla="*/ 550 w 615"/>
                    <a:gd name="T21" fmla="*/ 0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15"/>
                    <a:gd name="T34" fmla="*/ 0 h 15"/>
                    <a:gd name="T35" fmla="*/ 615 w 615"/>
                    <a:gd name="T36" fmla="*/ 15 h 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15" h="15">
                      <a:moveTo>
                        <a:pt x="5" y="0"/>
                      </a:moveTo>
                      <a:lnTo>
                        <a:pt x="502" y="0"/>
                      </a:lnTo>
                      <a:lnTo>
                        <a:pt x="506" y="15"/>
                      </a:lnTo>
                      <a:lnTo>
                        <a:pt x="0" y="15"/>
                      </a:lnTo>
                      <a:lnTo>
                        <a:pt x="3" y="4"/>
                      </a:lnTo>
                      <a:lnTo>
                        <a:pt x="5" y="0"/>
                      </a:lnTo>
                      <a:close/>
                      <a:moveTo>
                        <a:pt x="550" y="0"/>
                      </a:moveTo>
                      <a:lnTo>
                        <a:pt x="613" y="0"/>
                      </a:lnTo>
                      <a:lnTo>
                        <a:pt x="615" y="15"/>
                      </a:lnTo>
                      <a:lnTo>
                        <a:pt x="549" y="15"/>
                      </a:lnTo>
                      <a:lnTo>
                        <a:pt x="550" y="0"/>
                      </a:lnTo>
                      <a:close/>
                    </a:path>
                  </a:pathLst>
                </a:custGeom>
                <a:solidFill>
                  <a:srgbClr val="65B9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3" name="Freeform 704"/>
                <p:cNvSpPr>
                  <a:spLocks noEditPoints="1"/>
                </p:cNvSpPr>
                <p:nvPr/>
              </p:nvSpPr>
              <p:spPr bwMode="auto">
                <a:xfrm>
                  <a:off x="4256" y="2420"/>
                  <a:ext cx="616" cy="14"/>
                </a:xfrm>
                <a:custGeom>
                  <a:avLst/>
                  <a:gdLst>
                    <a:gd name="T0" fmla="*/ 2 w 616"/>
                    <a:gd name="T1" fmla="*/ 0 h 14"/>
                    <a:gd name="T2" fmla="*/ 504 w 616"/>
                    <a:gd name="T3" fmla="*/ 0 h 14"/>
                    <a:gd name="T4" fmla="*/ 508 w 616"/>
                    <a:gd name="T5" fmla="*/ 14 h 14"/>
                    <a:gd name="T6" fmla="*/ 0 w 616"/>
                    <a:gd name="T7" fmla="*/ 14 h 14"/>
                    <a:gd name="T8" fmla="*/ 2 w 616"/>
                    <a:gd name="T9" fmla="*/ 0 h 14"/>
                    <a:gd name="T10" fmla="*/ 551 w 616"/>
                    <a:gd name="T11" fmla="*/ 0 h 14"/>
                    <a:gd name="T12" fmla="*/ 615 w 616"/>
                    <a:gd name="T13" fmla="*/ 0 h 14"/>
                    <a:gd name="T14" fmla="*/ 616 w 616"/>
                    <a:gd name="T15" fmla="*/ 12 h 14"/>
                    <a:gd name="T16" fmla="*/ 615 w 616"/>
                    <a:gd name="T17" fmla="*/ 14 h 14"/>
                    <a:gd name="T18" fmla="*/ 550 w 616"/>
                    <a:gd name="T19" fmla="*/ 14 h 14"/>
                    <a:gd name="T20" fmla="*/ 551 w 616"/>
                    <a:gd name="T21" fmla="*/ 0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16"/>
                    <a:gd name="T34" fmla="*/ 0 h 14"/>
                    <a:gd name="T35" fmla="*/ 616 w 616"/>
                    <a:gd name="T36" fmla="*/ 14 h 1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16" h="14">
                      <a:moveTo>
                        <a:pt x="2" y="0"/>
                      </a:moveTo>
                      <a:lnTo>
                        <a:pt x="504" y="0"/>
                      </a:lnTo>
                      <a:lnTo>
                        <a:pt x="508" y="14"/>
                      </a:lnTo>
                      <a:lnTo>
                        <a:pt x="0" y="14"/>
                      </a:lnTo>
                      <a:lnTo>
                        <a:pt x="2" y="0"/>
                      </a:lnTo>
                      <a:close/>
                      <a:moveTo>
                        <a:pt x="551" y="0"/>
                      </a:moveTo>
                      <a:lnTo>
                        <a:pt x="615" y="0"/>
                      </a:lnTo>
                      <a:lnTo>
                        <a:pt x="616" y="12"/>
                      </a:lnTo>
                      <a:lnTo>
                        <a:pt x="615" y="14"/>
                      </a:lnTo>
                      <a:lnTo>
                        <a:pt x="550" y="14"/>
                      </a:lnTo>
                      <a:lnTo>
                        <a:pt x="551" y="0"/>
                      </a:lnTo>
                      <a:close/>
                    </a:path>
                  </a:pathLst>
                </a:custGeom>
                <a:solidFill>
                  <a:srgbClr val="65B9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4" name="Freeform 705"/>
                <p:cNvSpPr>
                  <a:spLocks noEditPoints="1"/>
                </p:cNvSpPr>
                <p:nvPr/>
              </p:nvSpPr>
              <p:spPr bwMode="auto">
                <a:xfrm>
                  <a:off x="4253" y="2428"/>
                  <a:ext cx="619" cy="14"/>
                </a:xfrm>
                <a:custGeom>
                  <a:avLst/>
                  <a:gdLst>
                    <a:gd name="T0" fmla="*/ 4 w 619"/>
                    <a:gd name="T1" fmla="*/ 0 h 14"/>
                    <a:gd name="T2" fmla="*/ 510 w 619"/>
                    <a:gd name="T3" fmla="*/ 0 h 14"/>
                    <a:gd name="T4" fmla="*/ 512 w 619"/>
                    <a:gd name="T5" fmla="*/ 11 h 14"/>
                    <a:gd name="T6" fmla="*/ 514 w 619"/>
                    <a:gd name="T7" fmla="*/ 14 h 14"/>
                    <a:gd name="T8" fmla="*/ 0 w 619"/>
                    <a:gd name="T9" fmla="*/ 14 h 14"/>
                    <a:gd name="T10" fmla="*/ 4 w 619"/>
                    <a:gd name="T11" fmla="*/ 0 h 14"/>
                    <a:gd name="T12" fmla="*/ 553 w 619"/>
                    <a:gd name="T13" fmla="*/ 0 h 14"/>
                    <a:gd name="T14" fmla="*/ 619 w 619"/>
                    <a:gd name="T15" fmla="*/ 0 h 14"/>
                    <a:gd name="T16" fmla="*/ 619 w 619"/>
                    <a:gd name="T17" fmla="*/ 4 h 14"/>
                    <a:gd name="T18" fmla="*/ 617 w 619"/>
                    <a:gd name="T19" fmla="*/ 14 h 14"/>
                    <a:gd name="T20" fmla="*/ 554 w 619"/>
                    <a:gd name="T21" fmla="*/ 14 h 14"/>
                    <a:gd name="T22" fmla="*/ 553 w 619"/>
                    <a:gd name="T23" fmla="*/ 8 h 14"/>
                    <a:gd name="T24" fmla="*/ 553 w 619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19"/>
                    <a:gd name="T40" fmla="*/ 0 h 14"/>
                    <a:gd name="T41" fmla="*/ 619 w 619"/>
                    <a:gd name="T42" fmla="*/ 14 h 1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19" h="14">
                      <a:moveTo>
                        <a:pt x="4" y="0"/>
                      </a:moveTo>
                      <a:lnTo>
                        <a:pt x="510" y="0"/>
                      </a:lnTo>
                      <a:lnTo>
                        <a:pt x="512" y="11"/>
                      </a:lnTo>
                      <a:lnTo>
                        <a:pt x="514" y="14"/>
                      </a:lnTo>
                      <a:lnTo>
                        <a:pt x="0" y="14"/>
                      </a:lnTo>
                      <a:lnTo>
                        <a:pt x="4" y="0"/>
                      </a:lnTo>
                      <a:close/>
                      <a:moveTo>
                        <a:pt x="553" y="0"/>
                      </a:moveTo>
                      <a:lnTo>
                        <a:pt x="619" y="0"/>
                      </a:lnTo>
                      <a:lnTo>
                        <a:pt x="619" y="4"/>
                      </a:lnTo>
                      <a:lnTo>
                        <a:pt x="617" y="14"/>
                      </a:lnTo>
                      <a:lnTo>
                        <a:pt x="554" y="14"/>
                      </a:lnTo>
                      <a:lnTo>
                        <a:pt x="553" y="8"/>
                      </a:lnTo>
                      <a:lnTo>
                        <a:pt x="553" y="0"/>
                      </a:lnTo>
                      <a:close/>
                    </a:path>
                  </a:pathLst>
                </a:custGeom>
                <a:solidFill>
                  <a:srgbClr val="66B9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5" name="Freeform 706"/>
                <p:cNvSpPr>
                  <a:spLocks noEditPoints="1"/>
                </p:cNvSpPr>
                <p:nvPr/>
              </p:nvSpPr>
              <p:spPr bwMode="auto">
                <a:xfrm>
                  <a:off x="4253" y="2434"/>
                  <a:ext cx="618" cy="16"/>
                </a:xfrm>
                <a:custGeom>
                  <a:avLst/>
                  <a:gdLst>
                    <a:gd name="T0" fmla="*/ 3 w 618"/>
                    <a:gd name="T1" fmla="*/ 0 h 16"/>
                    <a:gd name="T2" fmla="*/ 511 w 618"/>
                    <a:gd name="T3" fmla="*/ 0 h 16"/>
                    <a:gd name="T4" fmla="*/ 512 w 618"/>
                    <a:gd name="T5" fmla="*/ 5 h 16"/>
                    <a:gd name="T6" fmla="*/ 518 w 618"/>
                    <a:gd name="T7" fmla="*/ 16 h 16"/>
                    <a:gd name="T8" fmla="*/ 4 w 618"/>
                    <a:gd name="T9" fmla="*/ 16 h 16"/>
                    <a:gd name="T10" fmla="*/ 0 w 618"/>
                    <a:gd name="T11" fmla="*/ 9 h 16"/>
                    <a:gd name="T12" fmla="*/ 3 w 618"/>
                    <a:gd name="T13" fmla="*/ 0 h 16"/>
                    <a:gd name="T14" fmla="*/ 553 w 618"/>
                    <a:gd name="T15" fmla="*/ 0 h 16"/>
                    <a:gd name="T16" fmla="*/ 618 w 618"/>
                    <a:gd name="T17" fmla="*/ 0 h 16"/>
                    <a:gd name="T18" fmla="*/ 615 w 618"/>
                    <a:gd name="T19" fmla="*/ 16 h 16"/>
                    <a:gd name="T20" fmla="*/ 554 w 618"/>
                    <a:gd name="T21" fmla="*/ 16 h 16"/>
                    <a:gd name="T22" fmla="*/ 553 w 618"/>
                    <a:gd name="T23" fmla="*/ 2 h 16"/>
                    <a:gd name="T24" fmla="*/ 553 w 618"/>
                    <a:gd name="T25" fmla="*/ 0 h 1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18"/>
                    <a:gd name="T40" fmla="*/ 0 h 16"/>
                    <a:gd name="T41" fmla="*/ 618 w 618"/>
                    <a:gd name="T42" fmla="*/ 16 h 1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18" h="16">
                      <a:moveTo>
                        <a:pt x="3" y="0"/>
                      </a:moveTo>
                      <a:lnTo>
                        <a:pt x="511" y="0"/>
                      </a:lnTo>
                      <a:lnTo>
                        <a:pt x="512" y="5"/>
                      </a:lnTo>
                      <a:lnTo>
                        <a:pt x="518" y="16"/>
                      </a:lnTo>
                      <a:lnTo>
                        <a:pt x="4" y="16"/>
                      </a:lnTo>
                      <a:lnTo>
                        <a:pt x="0" y="9"/>
                      </a:lnTo>
                      <a:lnTo>
                        <a:pt x="3" y="0"/>
                      </a:lnTo>
                      <a:close/>
                      <a:moveTo>
                        <a:pt x="553" y="0"/>
                      </a:moveTo>
                      <a:lnTo>
                        <a:pt x="618" y="0"/>
                      </a:lnTo>
                      <a:lnTo>
                        <a:pt x="615" y="16"/>
                      </a:lnTo>
                      <a:lnTo>
                        <a:pt x="554" y="16"/>
                      </a:lnTo>
                      <a:lnTo>
                        <a:pt x="553" y="2"/>
                      </a:lnTo>
                      <a:lnTo>
                        <a:pt x="553" y="0"/>
                      </a:lnTo>
                      <a:close/>
                    </a:path>
                  </a:pathLst>
                </a:custGeom>
                <a:solidFill>
                  <a:srgbClr val="66B9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6" name="Freeform 707"/>
                <p:cNvSpPr>
                  <a:spLocks noEditPoints="1"/>
                </p:cNvSpPr>
                <p:nvPr/>
              </p:nvSpPr>
              <p:spPr bwMode="auto">
                <a:xfrm>
                  <a:off x="4253" y="2442"/>
                  <a:ext cx="617" cy="14"/>
                </a:xfrm>
                <a:custGeom>
                  <a:avLst/>
                  <a:gdLst>
                    <a:gd name="T0" fmla="*/ 0 w 617"/>
                    <a:gd name="T1" fmla="*/ 0 h 14"/>
                    <a:gd name="T2" fmla="*/ 514 w 617"/>
                    <a:gd name="T3" fmla="*/ 0 h 14"/>
                    <a:gd name="T4" fmla="*/ 521 w 617"/>
                    <a:gd name="T5" fmla="*/ 14 h 14"/>
                    <a:gd name="T6" fmla="*/ 8 w 617"/>
                    <a:gd name="T7" fmla="*/ 14 h 14"/>
                    <a:gd name="T8" fmla="*/ 0 w 617"/>
                    <a:gd name="T9" fmla="*/ 1 h 14"/>
                    <a:gd name="T10" fmla="*/ 0 w 617"/>
                    <a:gd name="T11" fmla="*/ 0 h 14"/>
                    <a:gd name="T12" fmla="*/ 554 w 617"/>
                    <a:gd name="T13" fmla="*/ 0 h 14"/>
                    <a:gd name="T14" fmla="*/ 617 w 617"/>
                    <a:gd name="T15" fmla="*/ 0 h 14"/>
                    <a:gd name="T16" fmla="*/ 615 w 617"/>
                    <a:gd name="T17" fmla="*/ 9 h 14"/>
                    <a:gd name="T18" fmla="*/ 614 w 617"/>
                    <a:gd name="T19" fmla="*/ 14 h 14"/>
                    <a:gd name="T20" fmla="*/ 556 w 617"/>
                    <a:gd name="T21" fmla="*/ 14 h 14"/>
                    <a:gd name="T22" fmla="*/ 554 w 617"/>
                    <a:gd name="T23" fmla="*/ 0 h 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17"/>
                    <a:gd name="T37" fmla="*/ 0 h 14"/>
                    <a:gd name="T38" fmla="*/ 617 w 617"/>
                    <a:gd name="T39" fmla="*/ 14 h 1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17" h="14">
                      <a:moveTo>
                        <a:pt x="0" y="0"/>
                      </a:moveTo>
                      <a:lnTo>
                        <a:pt x="514" y="0"/>
                      </a:lnTo>
                      <a:lnTo>
                        <a:pt x="521" y="14"/>
                      </a:lnTo>
                      <a:lnTo>
                        <a:pt x="8" y="14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554" y="0"/>
                      </a:moveTo>
                      <a:lnTo>
                        <a:pt x="617" y="0"/>
                      </a:lnTo>
                      <a:lnTo>
                        <a:pt x="615" y="9"/>
                      </a:lnTo>
                      <a:lnTo>
                        <a:pt x="614" y="14"/>
                      </a:lnTo>
                      <a:lnTo>
                        <a:pt x="556" y="14"/>
                      </a:lnTo>
                      <a:lnTo>
                        <a:pt x="554" y="0"/>
                      </a:lnTo>
                      <a:close/>
                    </a:path>
                  </a:pathLst>
                </a:custGeom>
                <a:solidFill>
                  <a:srgbClr val="67BA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7" name="Freeform 708"/>
                <p:cNvSpPr>
                  <a:spLocks noEditPoints="1"/>
                </p:cNvSpPr>
                <p:nvPr/>
              </p:nvSpPr>
              <p:spPr bwMode="auto">
                <a:xfrm>
                  <a:off x="4257" y="2450"/>
                  <a:ext cx="611" cy="14"/>
                </a:xfrm>
                <a:custGeom>
                  <a:avLst/>
                  <a:gdLst>
                    <a:gd name="T0" fmla="*/ 0 w 611"/>
                    <a:gd name="T1" fmla="*/ 0 h 14"/>
                    <a:gd name="T2" fmla="*/ 514 w 611"/>
                    <a:gd name="T3" fmla="*/ 0 h 14"/>
                    <a:gd name="T4" fmla="*/ 521 w 611"/>
                    <a:gd name="T5" fmla="*/ 14 h 14"/>
                    <a:gd name="T6" fmla="*/ 9 w 611"/>
                    <a:gd name="T7" fmla="*/ 14 h 14"/>
                    <a:gd name="T8" fmla="*/ 6 w 611"/>
                    <a:gd name="T9" fmla="*/ 12 h 14"/>
                    <a:gd name="T10" fmla="*/ 0 w 611"/>
                    <a:gd name="T11" fmla="*/ 0 h 14"/>
                    <a:gd name="T12" fmla="*/ 550 w 611"/>
                    <a:gd name="T13" fmla="*/ 0 h 14"/>
                    <a:gd name="T14" fmla="*/ 611 w 611"/>
                    <a:gd name="T15" fmla="*/ 0 h 14"/>
                    <a:gd name="T16" fmla="*/ 611 w 611"/>
                    <a:gd name="T17" fmla="*/ 1 h 14"/>
                    <a:gd name="T18" fmla="*/ 609 w 611"/>
                    <a:gd name="T19" fmla="*/ 14 h 14"/>
                    <a:gd name="T20" fmla="*/ 553 w 611"/>
                    <a:gd name="T21" fmla="*/ 14 h 14"/>
                    <a:gd name="T22" fmla="*/ 550 w 611"/>
                    <a:gd name="T23" fmla="*/ 0 h 1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11"/>
                    <a:gd name="T37" fmla="*/ 0 h 14"/>
                    <a:gd name="T38" fmla="*/ 611 w 611"/>
                    <a:gd name="T39" fmla="*/ 14 h 1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11" h="14">
                      <a:moveTo>
                        <a:pt x="0" y="0"/>
                      </a:moveTo>
                      <a:lnTo>
                        <a:pt x="514" y="0"/>
                      </a:lnTo>
                      <a:lnTo>
                        <a:pt x="521" y="14"/>
                      </a:lnTo>
                      <a:lnTo>
                        <a:pt x="9" y="14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  <a:moveTo>
                        <a:pt x="550" y="0"/>
                      </a:moveTo>
                      <a:lnTo>
                        <a:pt x="611" y="0"/>
                      </a:lnTo>
                      <a:lnTo>
                        <a:pt x="611" y="1"/>
                      </a:lnTo>
                      <a:lnTo>
                        <a:pt x="609" y="14"/>
                      </a:lnTo>
                      <a:lnTo>
                        <a:pt x="553" y="14"/>
                      </a:lnTo>
                      <a:lnTo>
                        <a:pt x="550" y="0"/>
                      </a:lnTo>
                      <a:close/>
                    </a:path>
                  </a:pathLst>
                </a:custGeom>
                <a:solidFill>
                  <a:srgbClr val="67BA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8" name="Freeform 709"/>
                <p:cNvSpPr>
                  <a:spLocks noEditPoints="1"/>
                </p:cNvSpPr>
                <p:nvPr/>
              </p:nvSpPr>
              <p:spPr bwMode="auto">
                <a:xfrm>
                  <a:off x="4261" y="2456"/>
                  <a:ext cx="606" cy="14"/>
                </a:xfrm>
                <a:custGeom>
                  <a:avLst/>
                  <a:gdLst>
                    <a:gd name="T0" fmla="*/ 0 w 606"/>
                    <a:gd name="T1" fmla="*/ 0 h 14"/>
                    <a:gd name="T2" fmla="*/ 513 w 606"/>
                    <a:gd name="T3" fmla="*/ 0 h 14"/>
                    <a:gd name="T4" fmla="*/ 520 w 606"/>
                    <a:gd name="T5" fmla="*/ 14 h 14"/>
                    <a:gd name="T6" fmla="*/ 521 w 606"/>
                    <a:gd name="T7" fmla="*/ 14 h 14"/>
                    <a:gd name="T8" fmla="*/ 15 w 606"/>
                    <a:gd name="T9" fmla="*/ 14 h 14"/>
                    <a:gd name="T10" fmla="*/ 2 w 606"/>
                    <a:gd name="T11" fmla="*/ 6 h 14"/>
                    <a:gd name="T12" fmla="*/ 0 w 606"/>
                    <a:gd name="T13" fmla="*/ 0 h 14"/>
                    <a:gd name="T14" fmla="*/ 548 w 606"/>
                    <a:gd name="T15" fmla="*/ 0 h 14"/>
                    <a:gd name="T16" fmla="*/ 606 w 606"/>
                    <a:gd name="T17" fmla="*/ 0 h 14"/>
                    <a:gd name="T18" fmla="*/ 602 w 606"/>
                    <a:gd name="T19" fmla="*/ 14 h 14"/>
                    <a:gd name="T20" fmla="*/ 550 w 606"/>
                    <a:gd name="T21" fmla="*/ 14 h 14"/>
                    <a:gd name="T22" fmla="*/ 549 w 606"/>
                    <a:gd name="T23" fmla="*/ 14 h 14"/>
                    <a:gd name="T24" fmla="*/ 548 w 606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06"/>
                    <a:gd name="T40" fmla="*/ 0 h 14"/>
                    <a:gd name="T41" fmla="*/ 606 w 606"/>
                    <a:gd name="T42" fmla="*/ 14 h 1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06" h="14">
                      <a:moveTo>
                        <a:pt x="0" y="0"/>
                      </a:moveTo>
                      <a:lnTo>
                        <a:pt x="513" y="0"/>
                      </a:lnTo>
                      <a:lnTo>
                        <a:pt x="520" y="14"/>
                      </a:lnTo>
                      <a:lnTo>
                        <a:pt x="521" y="14"/>
                      </a:lnTo>
                      <a:lnTo>
                        <a:pt x="15" y="14"/>
                      </a:lnTo>
                      <a:lnTo>
                        <a:pt x="2" y="6"/>
                      </a:lnTo>
                      <a:lnTo>
                        <a:pt x="0" y="0"/>
                      </a:lnTo>
                      <a:close/>
                      <a:moveTo>
                        <a:pt x="548" y="0"/>
                      </a:moveTo>
                      <a:lnTo>
                        <a:pt x="606" y="0"/>
                      </a:lnTo>
                      <a:lnTo>
                        <a:pt x="602" y="14"/>
                      </a:lnTo>
                      <a:lnTo>
                        <a:pt x="550" y="14"/>
                      </a:lnTo>
                      <a:lnTo>
                        <a:pt x="549" y="14"/>
                      </a:lnTo>
                      <a:lnTo>
                        <a:pt x="548" y="0"/>
                      </a:lnTo>
                      <a:close/>
                    </a:path>
                  </a:pathLst>
                </a:custGeom>
                <a:solidFill>
                  <a:srgbClr val="68B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19" name="Freeform 710"/>
                <p:cNvSpPr>
                  <a:spLocks noEditPoints="1"/>
                </p:cNvSpPr>
                <p:nvPr/>
              </p:nvSpPr>
              <p:spPr bwMode="auto">
                <a:xfrm>
                  <a:off x="4266" y="2464"/>
                  <a:ext cx="600" cy="14"/>
                </a:xfrm>
                <a:custGeom>
                  <a:avLst/>
                  <a:gdLst>
                    <a:gd name="T0" fmla="*/ 0 w 600"/>
                    <a:gd name="T1" fmla="*/ 0 h 14"/>
                    <a:gd name="T2" fmla="*/ 512 w 600"/>
                    <a:gd name="T3" fmla="*/ 0 h 14"/>
                    <a:gd name="T4" fmla="*/ 515 w 600"/>
                    <a:gd name="T5" fmla="*/ 6 h 14"/>
                    <a:gd name="T6" fmla="*/ 520 w 600"/>
                    <a:gd name="T7" fmla="*/ 14 h 14"/>
                    <a:gd name="T8" fmla="*/ 23 w 600"/>
                    <a:gd name="T9" fmla="*/ 14 h 14"/>
                    <a:gd name="T10" fmla="*/ 20 w 600"/>
                    <a:gd name="T11" fmla="*/ 14 h 14"/>
                    <a:gd name="T12" fmla="*/ 0 w 600"/>
                    <a:gd name="T13" fmla="*/ 0 h 14"/>
                    <a:gd name="T14" fmla="*/ 544 w 600"/>
                    <a:gd name="T15" fmla="*/ 0 h 14"/>
                    <a:gd name="T16" fmla="*/ 600 w 600"/>
                    <a:gd name="T17" fmla="*/ 0 h 14"/>
                    <a:gd name="T18" fmla="*/ 596 w 600"/>
                    <a:gd name="T19" fmla="*/ 14 h 14"/>
                    <a:gd name="T20" fmla="*/ 596 w 600"/>
                    <a:gd name="T21" fmla="*/ 14 h 14"/>
                    <a:gd name="T22" fmla="*/ 550 w 600"/>
                    <a:gd name="T23" fmla="*/ 14 h 14"/>
                    <a:gd name="T24" fmla="*/ 544 w 600"/>
                    <a:gd name="T25" fmla="*/ 6 h 14"/>
                    <a:gd name="T26" fmla="*/ 544 w 600"/>
                    <a:gd name="T27" fmla="*/ 0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00"/>
                    <a:gd name="T43" fmla="*/ 0 h 14"/>
                    <a:gd name="T44" fmla="*/ 600 w 600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00" h="14">
                      <a:moveTo>
                        <a:pt x="0" y="0"/>
                      </a:moveTo>
                      <a:lnTo>
                        <a:pt x="512" y="0"/>
                      </a:lnTo>
                      <a:lnTo>
                        <a:pt x="515" y="6"/>
                      </a:lnTo>
                      <a:lnTo>
                        <a:pt x="520" y="14"/>
                      </a:lnTo>
                      <a:lnTo>
                        <a:pt x="23" y="14"/>
                      </a:lnTo>
                      <a:lnTo>
                        <a:pt x="20" y="14"/>
                      </a:lnTo>
                      <a:lnTo>
                        <a:pt x="0" y="0"/>
                      </a:lnTo>
                      <a:close/>
                      <a:moveTo>
                        <a:pt x="544" y="0"/>
                      </a:moveTo>
                      <a:lnTo>
                        <a:pt x="600" y="0"/>
                      </a:lnTo>
                      <a:lnTo>
                        <a:pt x="596" y="14"/>
                      </a:lnTo>
                      <a:lnTo>
                        <a:pt x="550" y="14"/>
                      </a:lnTo>
                      <a:lnTo>
                        <a:pt x="544" y="6"/>
                      </a:ln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68B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0" name="Freeform 711"/>
                <p:cNvSpPr>
                  <a:spLocks noEditPoints="1"/>
                </p:cNvSpPr>
                <p:nvPr/>
              </p:nvSpPr>
              <p:spPr bwMode="auto">
                <a:xfrm>
                  <a:off x="4276" y="2470"/>
                  <a:ext cx="587" cy="15"/>
                </a:xfrm>
                <a:custGeom>
                  <a:avLst/>
                  <a:gdLst>
                    <a:gd name="T0" fmla="*/ 0 w 587"/>
                    <a:gd name="T1" fmla="*/ 0 h 15"/>
                    <a:gd name="T2" fmla="*/ 506 w 587"/>
                    <a:gd name="T3" fmla="*/ 0 h 15"/>
                    <a:gd name="T4" fmla="*/ 514 w 587"/>
                    <a:gd name="T5" fmla="*/ 15 h 15"/>
                    <a:gd name="T6" fmla="*/ 42 w 587"/>
                    <a:gd name="T7" fmla="*/ 15 h 15"/>
                    <a:gd name="T8" fmla="*/ 40 w 587"/>
                    <a:gd name="T9" fmla="*/ 13 h 15"/>
                    <a:gd name="T10" fmla="*/ 24 w 587"/>
                    <a:gd name="T11" fmla="*/ 13 h 15"/>
                    <a:gd name="T12" fmla="*/ 10 w 587"/>
                    <a:gd name="T13" fmla="*/ 8 h 15"/>
                    <a:gd name="T14" fmla="*/ 0 w 587"/>
                    <a:gd name="T15" fmla="*/ 0 h 15"/>
                    <a:gd name="T16" fmla="*/ 535 w 587"/>
                    <a:gd name="T17" fmla="*/ 0 h 15"/>
                    <a:gd name="T18" fmla="*/ 587 w 587"/>
                    <a:gd name="T19" fmla="*/ 0 h 15"/>
                    <a:gd name="T20" fmla="*/ 586 w 587"/>
                    <a:gd name="T21" fmla="*/ 8 h 15"/>
                    <a:gd name="T22" fmla="*/ 587 w 587"/>
                    <a:gd name="T23" fmla="*/ 15 h 15"/>
                    <a:gd name="T24" fmla="*/ 545 w 587"/>
                    <a:gd name="T25" fmla="*/ 15 h 15"/>
                    <a:gd name="T26" fmla="*/ 535 w 587"/>
                    <a:gd name="T27" fmla="*/ 0 h 1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87"/>
                    <a:gd name="T43" fmla="*/ 0 h 15"/>
                    <a:gd name="T44" fmla="*/ 587 w 587"/>
                    <a:gd name="T45" fmla="*/ 15 h 1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87" h="15">
                      <a:moveTo>
                        <a:pt x="0" y="0"/>
                      </a:moveTo>
                      <a:lnTo>
                        <a:pt x="506" y="0"/>
                      </a:lnTo>
                      <a:lnTo>
                        <a:pt x="514" y="15"/>
                      </a:lnTo>
                      <a:lnTo>
                        <a:pt x="42" y="15"/>
                      </a:lnTo>
                      <a:lnTo>
                        <a:pt x="40" y="13"/>
                      </a:lnTo>
                      <a:lnTo>
                        <a:pt x="24" y="13"/>
                      </a:lnTo>
                      <a:lnTo>
                        <a:pt x="10" y="8"/>
                      </a:lnTo>
                      <a:lnTo>
                        <a:pt x="0" y="0"/>
                      </a:lnTo>
                      <a:close/>
                      <a:moveTo>
                        <a:pt x="535" y="0"/>
                      </a:moveTo>
                      <a:lnTo>
                        <a:pt x="587" y="0"/>
                      </a:lnTo>
                      <a:lnTo>
                        <a:pt x="586" y="8"/>
                      </a:lnTo>
                      <a:lnTo>
                        <a:pt x="587" y="15"/>
                      </a:lnTo>
                      <a:lnTo>
                        <a:pt x="545" y="15"/>
                      </a:lnTo>
                      <a:lnTo>
                        <a:pt x="535" y="0"/>
                      </a:lnTo>
                      <a:close/>
                    </a:path>
                  </a:pathLst>
                </a:custGeom>
                <a:solidFill>
                  <a:srgbClr val="69B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1" name="Freeform 712"/>
                <p:cNvSpPr>
                  <a:spLocks noEditPoints="1"/>
                </p:cNvSpPr>
                <p:nvPr/>
              </p:nvSpPr>
              <p:spPr bwMode="auto">
                <a:xfrm>
                  <a:off x="4289" y="2478"/>
                  <a:ext cx="574" cy="14"/>
                </a:xfrm>
                <a:custGeom>
                  <a:avLst/>
                  <a:gdLst>
                    <a:gd name="T0" fmla="*/ 0 w 574"/>
                    <a:gd name="T1" fmla="*/ 0 h 14"/>
                    <a:gd name="T2" fmla="*/ 497 w 574"/>
                    <a:gd name="T3" fmla="*/ 0 h 14"/>
                    <a:gd name="T4" fmla="*/ 504 w 574"/>
                    <a:gd name="T5" fmla="*/ 14 h 14"/>
                    <a:gd name="T6" fmla="*/ 34 w 574"/>
                    <a:gd name="T7" fmla="*/ 14 h 14"/>
                    <a:gd name="T8" fmla="*/ 34 w 574"/>
                    <a:gd name="T9" fmla="*/ 12 h 14"/>
                    <a:gd name="T10" fmla="*/ 27 w 574"/>
                    <a:gd name="T11" fmla="*/ 5 h 14"/>
                    <a:gd name="T12" fmla="*/ 11 w 574"/>
                    <a:gd name="T13" fmla="*/ 5 h 14"/>
                    <a:gd name="T14" fmla="*/ 0 w 574"/>
                    <a:gd name="T15" fmla="*/ 0 h 14"/>
                    <a:gd name="T16" fmla="*/ 527 w 574"/>
                    <a:gd name="T17" fmla="*/ 0 h 14"/>
                    <a:gd name="T18" fmla="*/ 573 w 574"/>
                    <a:gd name="T19" fmla="*/ 0 h 14"/>
                    <a:gd name="T20" fmla="*/ 574 w 574"/>
                    <a:gd name="T21" fmla="*/ 14 h 14"/>
                    <a:gd name="T22" fmla="*/ 537 w 574"/>
                    <a:gd name="T23" fmla="*/ 14 h 14"/>
                    <a:gd name="T24" fmla="*/ 527 w 574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74"/>
                    <a:gd name="T40" fmla="*/ 0 h 14"/>
                    <a:gd name="T41" fmla="*/ 574 w 574"/>
                    <a:gd name="T42" fmla="*/ 14 h 1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74" h="14">
                      <a:moveTo>
                        <a:pt x="0" y="0"/>
                      </a:moveTo>
                      <a:lnTo>
                        <a:pt x="497" y="0"/>
                      </a:lnTo>
                      <a:lnTo>
                        <a:pt x="504" y="14"/>
                      </a:lnTo>
                      <a:lnTo>
                        <a:pt x="34" y="14"/>
                      </a:lnTo>
                      <a:lnTo>
                        <a:pt x="34" y="12"/>
                      </a:lnTo>
                      <a:lnTo>
                        <a:pt x="27" y="5"/>
                      </a:lnTo>
                      <a:lnTo>
                        <a:pt x="11" y="5"/>
                      </a:lnTo>
                      <a:lnTo>
                        <a:pt x="0" y="0"/>
                      </a:lnTo>
                      <a:close/>
                      <a:moveTo>
                        <a:pt x="527" y="0"/>
                      </a:moveTo>
                      <a:lnTo>
                        <a:pt x="573" y="0"/>
                      </a:lnTo>
                      <a:lnTo>
                        <a:pt x="574" y="14"/>
                      </a:lnTo>
                      <a:lnTo>
                        <a:pt x="537" y="14"/>
                      </a:lnTo>
                      <a:lnTo>
                        <a:pt x="527" y="0"/>
                      </a:lnTo>
                      <a:close/>
                    </a:path>
                  </a:pathLst>
                </a:custGeom>
                <a:solidFill>
                  <a:srgbClr val="69B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2" name="Freeform 713"/>
                <p:cNvSpPr>
                  <a:spLocks noEditPoints="1"/>
                </p:cNvSpPr>
                <p:nvPr/>
              </p:nvSpPr>
              <p:spPr bwMode="auto">
                <a:xfrm>
                  <a:off x="4318" y="2485"/>
                  <a:ext cx="547" cy="14"/>
                </a:xfrm>
                <a:custGeom>
                  <a:avLst/>
                  <a:gdLst>
                    <a:gd name="T0" fmla="*/ 0 w 547"/>
                    <a:gd name="T1" fmla="*/ 0 h 14"/>
                    <a:gd name="T2" fmla="*/ 472 w 547"/>
                    <a:gd name="T3" fmla="*/ 0 h 14"/>
                    <a:gd name="T4" fmla="*/ 477 w 547"/>
                    <a:gd name="T5" fmla="*/ 9 h 14"/>
                    <a:gd name="T6" fmla="*/ 481 w 547"/>
                    <a:gd name="T7" fmla="*/ 14 h 14"/>
                    <a:gd name="T8" fmla="*/ 5 w 547"/>
                    <a:gd name="T9" fmla="*/ 14 h 14"/>
                    <a:gd name="T10" fmla="*/ 5 w 547"/>
                    <a:gd name="T11" fmla="*/ 5 h 14"/>
                    <a:gd name="T12" fmla="*/ 0 w 547"/>
                    <a:gd name="T13" fmla="*/ 0 h 14"/>
                    <a:gd name="T14" fmla="*/ 503 w 547"/>
                    <a:gd name="T15" fmla="*/ 0 h 14"/>
                    <a:gd name="T16" fmla="*/ 545 w 547"/>
                    <a:gd name="T17" fmla="*/ 0 h 14"/>
                    <a:gd name="T18" fmla="*/ 547 w 547"/>
                    <a:gd name="T19" fmla="*/ 14 h 14"/>
                    <a:gd name="T20" fmla="*/ 516 w 547"/>
                    <a:gd name="T21" fmla="*/ 14 h 14"/>
                    <a:gd name="T22" fmla="*/ 510 w 547"/>
                    <a:gd name="T23" fmla="*/ 9 h 14"/>
                    <a:gd name="T24" fmla="*/ 503 w 547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47"/>
                    <a:gd name="T40" fmla="*/ 0 h 14"/>
                    <a:gd name="T41" fmla="*/ 547 w 547"/>
                    <a:gd name="T42" fmla="*/ 14 h 1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47" h="14">
                      <a:moveTo>
                        <a:pt x="0" y="0"/>
                      </a:moveTo>
                      <a:lnTo>
                        <a:pt x="472" y="0"/>
                      </a:lnTo>
                      <a:lnTo>
                        <a:pt x="477" y="9"/>
                      </a:lnTo>
                      <a:lnTo>
                        <a:pt x="481" y="14"/>
                      </a:lnTo>
                      <a:lnTo>
                        <a:pt x="5" y="14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  <a:moveTo>
                        <a:pt x="503" y="0"/>
                      </a:moveTo>
                      <a:lnTo>
                        <a:pt x="545" y="0"/>
                      </a:lnTo>
                      <a:lnTo>
                        <a:pt x="547" y="14"/>
                      </a:lnTo>
                      <a:lnTo>
                        <a:pt x="516" y="14"/>
                      </a:lnTo>
                      <a:lnTo>
                        <a:pt x="510" y="9"/>
                      </a:ln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69B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3" name="Freeform 714"/>
                <p:cNvSpPr>
                  <a:spLocks noEditPoints="1"/>
                </p:cNvSpPr>
                <p:nvPr/>
              </p:nvSpPr>
              <p:spPr bwMode="auto">
                <a:xfrm>
                  <a:off x="4323" y="2492"/>
                  <a:ext cx="542" cy="15"/>
                </a:xfrm>
                <a:custGeom>
                  <a:avLst/>
                  <a:gdLst>
                    <a:gd name="T0" fmla="*/ 0 w 542"/>
                    <a:gd name="T1" fmla="*/ 0 h 15"/>
                    <a:gd name="T2" fmla="*/ 470 w 542"/>
                    <a:gd name="T3" fmla="*/ 0 h 15"/>
                    <a:gd name="T4" fmla="*/ 472 w 542"/>
                    <a:gd name="T5" fmla="*/ 2 h 15"/>
                    <a:gd name="T6" fmla="*/ 479 w 542"/>
                    <a:gd name="T7" fmla="*/ 15 h 15"/>
                    <a:gd name="T8" fmla="*/ 0 w 542"/>
                    <a:gd name="T9" fmla="*/ 15 h 15"/>
                    <a:gd name="T10" fmla="*/ 0 w 542"/>
                    <a:gd name="T11" fmla="*/ 0 h 15"/>
                    <a:gd name="T12" fmla="*/ 503 w 542"/>
                    <a:gd name="T13" fmla="*/ 0 h 15"/>
                    <a:gd name="T14" fmla="*/ 540 w 542"/>
                    <a:gd name="T15" fmla="*/ 0 h 15"/>
                    <a:gd name="T16" fmla="*/ 542 w 542"/>
                    <a:gd name="T17" fmla="*/ 10 h 15"/>
                    <a:gd name="T18" fmla="*/ 538 w 542"/>
                    <a:gd name="T19" fmla="*/ 15 h 15"/>
                    <a:gd name="T20" fmla="*/ 520 w 542"/>
                    <a:gd name="T21" fmla="*/ 15 h 15"/>
                    <a:gd name="T22" fmla="*/ 505 w 542"/>
                    <a:gd name="T23" fmla="*/ 2 h 15"/>
                    <a:gd name="T24" fmla="*/ 503 w 542"/>
                    <a:gd name="T25" fmla="*/ 0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42"/>
                    <a:gd name="T40" fmla="*/ 0 h 15"/>
                    <a:gd name="T41" fmla="*/ 542 w 542"/>
                    <a:gd name="T42" fmla="*/ 15 h 1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42" h="15">
                      <a:moveTo>
                        <a:pt x="0" y="0"/>
                      </a:moveTo>
                      <a:lnTo>
                        <a:pt x="470" y="0"/>
                      </a:lnTo>
                      <a:lnTo>
                        <a:pt x="472" y="2"/>
                      </a:lnTo>
                      <a:lnTo>
                        <a:pt x="479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  <a:moveTo>
                        <a:pt x="503" y="0"/>
                      </a:moveTo>
                      <a:lnTo>
                        <a:pt x="540" y="0"/>
                      </a:lnTo>
                      <a:lnTo>
                        <a:pt x="542" y="10"/>
                      </a:lnTo>
                      <a:lnTo>
                        <a:pt x="538" y="15"/>
                      </a:lnTo>
                      <a:lnTo>
                        <a:pt x="520" y="15"/>
                      </a:lnTo>
                      <a:lnTo>
                        <a:pt x="505" y="2"/>
                      </a:ln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6ABA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4" name="Freeform 715"/>
                <p:cNvSpPr>
                  <a:spLocks noEditPoints="1"/>
                </p:cNvSpPr>
                <p:nvPr/>
              </p:nvSpPr>
              <p:spPr bwMode="auto">
                <a:xfrm>
                  <a:off x="4323" y="2499"/>
                  <a:ext cx="542" cy="14"/>
                </a:xfrm>
                <a:custGeom>
                  <a:avLst/>
                  <a:gdLst>
                    <a:gd name="T0" fmla="*/ 0 w 542"/>
                    <a:gd name="T1" fmla="*/ 0 h 14"/>
                    <a:gd name="T2" fmla="*/ 476 w 542"/>
                    <a:gd name="T3" fmla="*/ 0 h 14"/>
                    <a:gd name="T4" fmla="*/ 484 w 542"/>
                    <a:gd name="T5" fmla="*/ 14 h 14"/>
                    <a:gd name="T6" fmla="*/ 0 w 542"/>
                    <a:gd name="T7" fmla="*/ 14 h 14"/>
                    <a:gd name="T8" fmla="*/ 0 w 542"/>
                    <a:gd name="T9" fmla="*/ 0 h 14"/>
                    <a:gd name="T10" fmla="*/ 511 w 542"/>
                    <a:gd name="T11" fmla="*/ 0 h 14"/>
                    <a:gd name="T12" fmla="*/ 542 w 542"/>
                    <a:gd name="T13" fmla="*/ 0 h 14"/>
                    <a:gd name="T14" fmla="*/ 542 w 542"/>
                    <a:gd name="T15" fmla="*/ 3 h 14"/>
                    <a:gd name="T16" fmla="*/ 534 w 542"/>
                    <a:gd name="T17" fmla="*/ 14 h 14"/>
                    <a:gd name="T18" fmla="*/ 528 w 542"/>
                    <a:gd name="T19" fmla="*/ 14 h 14"/>
                    <a:gd name="T20" fmla="*/ 511 w 542"/>
                    <a:gd name="T21" fmla="*/ 0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42"/>
                    <a:gd name="T34" fmla="*/ 0 h 14"/>
                    <a:gd name="T35" fmla="*/ 542 w 542"/>
                    <a:gd name="T36" fmla="*/ 14 h 1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42" h="14">
                      <a:moveTo>
                        <a:pt x="0" y="0"/>
                      </a:moveTo>
                      <a:lnTo>
                        <a:pt x="476" y="0"/>
                      </a:lnTo>
                      <a:lnTo>
                        <a:pt x="484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  <a:moveTo>
                        <a:pt x="511" y="0"/>
                      </a:moveTo>
                      <a:lnTo>
                        <a:pt x="542" y="0"/>
                      </a:lnTo>
                      <a:lnTo>
                        <a:pt x="542" y="3"/>
                      </a:lnTo>
                      <a:lnTo>
                        <a:pt x="534" y="14"/>
                      </a:lnTo>
                      <a:lnTo>
                        <a:pt x="528" y="14"/>
                      </a:lnTo>
                      <a:lnTo>
                        <a:pt x="511" y="0"/>
                      </a:lnTo>
                      <a:close/>
                    </a:path>
                  </a:pathLst>
                </a:custGeom>
                <a:solidFill>
                  <a:srgbClr val="6ABA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5" name="Freeform 716"/>
                <p:cNvSpPr>
                  <a:spLocks noEditPoints="1"/>
                </p:cNvSpPr>
                <p:nvPr/>
              </p:nvSpPr>
              <p:spPr bwMode="auto">
                <a:xfrm>
                  <a:off x="4323" y="2507"/>
                  <a:ext cx="538" cy="14"/>
                </a:xfrm>
                <a:custGeom>
                  <a:avLst/>
                  <a:gdLst>
                    <a:gd name="T0" fmla="*/ 0 w 538"/>
                    <a:gd name="T1" fmla="*/ 0 h 14"/>
                    <a:gd name="T2" fmla="*/ 479 w 538"/>
                    <a:gd name="T3" fmla="*/ 0 h 14"/>
                    <a:gd name="T4" fmla="*/ 488 w 538"/>
                    <a:gd name="T5" fmla="*/ 14 h 14"/>
                    <a:gd name="T6" fmla="*/ 0 w 538"/>
                    <a:gd name="T7" fmla="*/ 14 h 14"/>
                    <a:gd name="T8" fmla="*/ 0 w 538"/>
                    <a:gd name="T9" fmla="*/ 0 h 14"/>
                    <a:gd name="T10" fmla="*/ 520 w 538"/>
                    <a:gd name="T11" fmla="*/ 0 h 14"/>
                    <a:gd name="T12" fmla="*/ 538 w 538"/>
                    <a:gd name="T13" fmla="*/ 0 h 14"/>
                    <a:gd name="T14" fmla="*/ 531 w 538"/>
                    <a:gd name="T15" fmla="*/ 10 h 14"/>
                    <a:gd name="T16" fmla="*/ 520 w 538"/>
                    <a:gd name="T17" fmla="*/ 0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38"/>
                    <a:gd name="T28" fmla="*/ 0 h 14"/>
                    <a:gd name="T29" fmla="*/ 538 w 538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38" h="14">
                      <a:moveTo>
                        <a:pt x="0" y="0"/>
                      </a:moveTo>
                      <a:lnTo>
                        <a:pt x="479" y="0"/>
                      </a:lnTo>
                      <a:lnTo>
                        <a:pt x="488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  <a:moveTo>
                        <a:pt x="520" y="0"/>
                      </a:moveTo>
                      <a:lnTo>
                        <a:pt x="538" y="0"/>
                      </a:lnTo>
                      <a:lnTo>
                        <a:pt x="531" y="1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6BBB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6" name="Freeform 717"/>
                <p:cNvSpPr>
                  <a:spLocks noEditPoints="1"/>
                </p:cNvSpPr>
                <p:nvPr/>
              </p:nvSpPr>
              <p:spPr bwMode="auto">
                <a:xfrm>
                  <a:off x="4323" y="2513"/>
                  <a:ext cx="534" cy="15"/>
                </a:xfrm>
                <a:custGeom>
                  <a:avLst/>
                  <a:gdLst>
                    <a:gd name="T0" fmla="*/ 0 w 534"/>
                    <a:gd name="T1" fmla="*/ 0 h 15"/>
                    <a:gd name="T2" fmla="*/ 484 w 534"/>
                    <a:gd name="T3" fmla="*/ 0 h 15"/>
                    <a:gd name="T4" fmla="*/ 491 w 534"/>
                    <a:gd name="T5" fmla="*/ 12 h 15"/>
                    <a:gd name="T6" fmla="*/ 495 w 534"/>
                    <a:gd name="T7" fmla="*/ 15 h 15"/>
                    <a:gd name="T8" fmla="*/ 0 w 534"/>
                    <a:gd name="T9" fmla="*/ 15 h 15"/>
                    <a:gd name="T10" fmla="*/ 0 w 534"/>
                    <a:gd name="T11" fmla="*/ 0 h 15"/>
                    <a:gd name="T12" fmla="*/ 528 w 534"/>
                    <a:gd name="T13" fmla="*/ 0 h 15"/>
                    <a:gd name="T14" fmla="*/ 534 w 534"/>
                    <a:gd name="T15" fmla="*/ 0 h 15"/>
                    <a:gd name="T16" fmla="*/ 531 w 534"/>
                    <a:gd name="T17" fmla="*/ 4 h 15"/>
                    <a:gd name="T18" fmla="*/ 528 w 534"/>
                    <a:gd name="T19" fmla="*/ 0 h 1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34"/>
                    <a:gd name="T31" fmla="*/ 0 h 15"/>
                    <a:gd name="T32" fmla="*/ 534 w 534"/>
                    <a:gd name="T33" fmla="*/ 15 h 1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34" h="15">
                      <a:moveTo>
                        <a:pt x="0" y="0"/>
                      </a:moveTo>
                      <a:lnTo>
                        <a:pt x="484" y="0"/>
                      </a:lnTo>
                      <a:lnTo>
                        <a:pt x="491" y="12"/>
                      </a:lnTo>
                      <a:lnTo>
                        <a:pt x="495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  <a:moveTo>
                        <a:pt x="528" y="0"/>
                      </a:moveTo>
                      <a:lnTo>
                        <a:pt x="534" y="0"/>
                      </a:lnTo>
                      <a:lnTo>
                        <a:pt x="531" y="4"/>
                      </a:lnTo>
                      <a:lnTo>
                        <a:pt x="528" y="0"/>
                      </a:lnTo>
                      <a:close/>
                    </a:path>
                  </a:pathLst>
                </a:custGeom>
                <a:solidFill>
                  <a:srgbClr val="6BBB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7" name="Freeform 718"/>
                <p:cNvSpPr>
                  <a:spLocks/>
                </p:cNvSpPr>
                <p:nvPr/>
              </p:nvSpPr>
              <p:spPr bwMode="auto">
                <a:xfrm>
                  <a:off x="4323" y="2521"/>
                  <a:ext cx="503" cy="14"/>
                </a:xfrm>
                <a:custGeom>
                  <a:avLst/>
                  <a:gdLst>
                    <a:gd name="T0" fmla="*/ 0 w 503"/>
                    <a:gd name="T1" fmla="*/ 0 h 14"/>
                    <a:gd name="T2" fmla="*/ 488 w 503"/>
                    <a:gd name="T3" fmla="*/ 0 h 14"/>
                    <a:gd name="T4" fmla="*/ 491 w 503"/>
                    <a:gd name="T5" fmla="*/ 4 h 14"/>
                    <a:gd name="T6" fmla="*/ 503 w 503"/>
                    <a:gd name="T7" fmla="*/ 14 h 14"/>
                    <a:gd name="T8" fmla="*/ 0 w 503"/>
                    <a:gd name="T9" fmla="*/ 14 h 14"/>
                    <a:gd name="T10" fmla="*/ 0 w 503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03"/>
                    <a:gd name="T19" fmla="*/ 0 h 14"/>
                    <a:gd name="T20" fmla="*/ 503 w 503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03" h="14">
                      <a:moveTo>
                        <a:pt x="0" y="0"/>
                      </a:moveTo>
                      <a:lnTo>
                        <a:pt x="488" y="0"/>
                      </a:lnTo>
                      <a:lnTo>
                        <a:pt x="491" y="4"/>
                      </a:lnTo>
                      <a:lnTo>
                        <a:pt x="503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BB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8" name="Freeform 719"/>
                <p:cNvSpPr>
                  <a:spLocks/>
                </p:cNvSpPr>
                <p:nvPr/>
              </p:nvSpPr>
              <p:spPr bwMode="auto">
                <a:xfrm>
                  <a:off x="4323" y="2528"/>
                  <a:ext cx="511" cy="14"/>
                </a:xfrm>
                <a:custGeom>
                  <a:avLst/>
                  <a:gdLst>
                    <a:gd name="T0" fmla="*/ 0 w 511"/>
                    <a:gd name="T1" fmla="*/ 0 h 14"/>
                    <a:gd name="T2" fmla="*/ 495 w 511"/>
                    <a:gd name="T3" fmla="*/ 0 h 14"/>
                    <a:gd name="T4" fmla="*/ 511 w 511"/>
                    <a:gd name="T5" fmla="*/ 14 h 14"/>
                    <a:gd name="T6" fmla="*/ 0 w 511"/>
                    <a:gd name="T7" fmla="*/ 14 h 14"/>
                    <a:gd name="T8" fmla="*/ 0 w 511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1"/>
                    <a:gd name="T16" fmla="*/ 0 h 14"/>
                    <a:gd name="T17" fmla="*/ 511 w 511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1" h="14">
                      <a:moveTo>
                        <a:pt x="0" y="0"/>
                      </a:moveTo>
                      <a:lnTo>
                        <a:pt x="495" y="0"/>
                      </a:lnTo>
                      <a:lnTo>
                        <a:pt x="511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BB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9" name="Freeform 720"/>
                <p:cNvSpPr>
                  <a:spLocks/>
                </p:cNvSpPr>
                <p:nvPr/>
              </p:nvSpPr>
              <p:spPr bwMode="auto">
                <a:xfrm>
                  <a:off x="4323" y="2535"/>
                  <a:ext cx="517" cy="14"/>
                </a:xfrm>
                <a:custGeom>
                  <a:avLst/>
                  <a:gdLst>
                    <a:gd name="T0" fmla="*/ 0 w 517"/>
                    <a:gd name="T1" fmla="*/ 0 h 14"/>
                    <a:gd name="T2" fmla="*/ 503 w 517"/>
                    <a:gd name="T3" fmla="*/ 0 h 14"/>
                    <a:gd name="T4" fmla="*/ 516 w 517"/>
                    <a:gd name="T5" fmla="*/ 13 h 14"/>
                    <a:gd name="T6" fmla="*/ 517 w 517"/>
                    <a:gd name="T7" fmla="*/ 14 h 14"/>
                    <a:gd name="T8" fmla="*/ 0 w 517"/>
                    <a:gd name="T9" fmla="*/ 14 h 14"/>
                    <a:gd name="T10" fmla="*/ 0 w 517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17"/>
                    <a:gd name="T19" fmla="*/ 0 h 14"/>
                    <a:gd name="T20" fmla="*/ 517 w 517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17" h="14">
                      <a:moveTo>
                        <a:pt x="0" y="0"/>
                      </a:moveTo>
                      <a:lnTo>
                        <a:pt x="503" y="0"/>
                      </a:lnTo>
                      <a:lnTo>
                        <a:pt x="516" y="13"/>
                      </a:lnTo>
                      <a:lnTo>
                        <a:pt x="517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DBC9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0" name="Freeform 721"/>
                <p:cNvSpPr>
                  <a:spLocks/>
                </p:cNvSpPr>
                <p:nvPr/>
              </p:nvSpPr>
              <p:spPr bwMode="auto">
                <a:xfrm>
                  <a:off x="4323" y="2542"/>
                  <a:ext cx="520" cy="14"/>
                </a:xfrm>
                <a:custGeom>
                  <a:avLst/>
                  <a:gdLst>
                    <a:gd name="T0" fmla="*/ 0 w 520"/>
                    <a:gd name="T1" fmla="*/ 0 h 14"/>
                    <a:gd name="T2" fmla="*/ 511 w 520"/>
                    <a:gd name="T3" fmla="*/ 0 h 14"/>
                    <a:gd name="T4" fmla="*/ 516 w 520"/>
                    <a:gd name="T5" fmla="*/ 6 h 14"/>
                    <a:gd name="T6" fmla="*/ 520 w 520"/>
                    <a:gd name="T7" fmla="*/ 14 h 14"/>
                    <a:gd name="T8" fmla="*/ 0 w 520"/>
                    <a:gd name="T9" fmla="*/ 14 h 14"/>
                    <a:gd name="T10" fmla="*/ 0 w 520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20"/>
                    <a:gd name="T19" fmla="*/ 0 h 14"/>
                    <a:gd name="T20" fmla="*/ 520 w 520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20" h="14">
                      <a:moveTo>
                        <a:pt x="0" y="0"/>
                      </a:moveTo>
                      <a:lnTo>
                        <a:pt x="511" y="0"/>
                      </a:lnTo>
                      <a:lnTo>
                        <a:pt x="516" y="6"/>
                      </a:lnTo>
                      <a:lnTo>
                        <a:pt x="520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DBC9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1" name="Freeform 722"/>
                <p:cNvSpPr>
                  <a:spLocks/>
                </p:cNvSpPr>
                <p:nvPr/>
              </p:nvSpPr>
              <p:spPr bwMode="auto">
                <a:xfrm>
                  <a:off x="4323" y="2549"/>
                  <a:ext cx="521" cy="15"/>
                </a:xfrm>
                <a:custGeom>
                  <a:avLst/>
                  <a:gdLst>
                    <a:gd name="T0" fmla="*/ 0 w 521"/>
                    <a:gd name="T1" fmla="*/ 0 h 15"/>
                    <a:gd name="T2" fmla="*/ 517 w 521"/>
                    <a:gd name="T3" fmla="*/ 0 h 15"/>
                    <a:gd name="T4" fmla="*/ 521 w 521"/>
                    <a:gd name="T5" fmla="*/ 15 h 15"/>
                    <a:gd name="T6" fmla="*/ 0 w 521"/>
                    <a:gd name="T7" fmla="*/ 15 h 15"/>
                    <a:gd name="T8" fmla="*/ 0 w 521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21"/>
                    <a:gd name="T16" fmla="*/ 0 h 15"/>
                    <a:gd name="T17" fmla="*/ 521 w 521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1" h="15">
                      <a:moveTo>
                        <a:pt x="0" y="0"/>
                      </a:moveTo>
                      <a:lnTo>
                        <a:pt x="517" y="0"/>
                      </a:lnTo>
                      <a:lnTo>
                        <a:pt x="521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EBC9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2" name="Freeform 723"/>
                <p:cNvSpPr>
                  <a:spLocks/>
                </p:cNvSpPr>
                <p:nvPr/>
              </p:nvSpPr>
              <p:spPr bwMode="auto">
                <a:xfrm>
                  <a:off x="4323" y="2556"/>
                  <a:ext cx="525" cy="14"/>
                </a:xfrm>
                <a:custGeom>
                  <a:avLst/>
                  <a:gdLst>
                    <a:gd name="T0" fmla="*/ 0 w 525"/>
                    <a:gd name="T1" fmla="*/ 0 h 14"/>
                    <a:gd name="T2" fmla="*/ 520 w 525"/>
                    <a:gd name="T3" fmla="*/ 0 h 14"/>
                    <a:gd name="T4" fmla="*/ 524 w 525"/>
                    <a:gd name="T5" fmla="*/ 14 h 14"/>
                    <a:gd name="T6" fmla="*/ 525 w 525"/>
                    <a:gd name="T7" fmla="*/ 14 h 14"/>
                    <a:gd name="T8" fmla="*/ 0 w 525"/>
                    <a:gd name="T9" fmla="*/ 14 h 14"/>
                    <a:gd name="T10" fmla="*/ 0 w 525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25"/>
                    <a:gd name="T19" fmla="*/ 0 h 14"/>
                    <a:gd name="T20" fmla="*/ 525 w 525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25" h="14">
                      <a:moveTo>
                        <a:pt x="0" y="0"/>
                      </a:moveTo>
                      <a:lnTo>
                        <a:pt x="520" y="0"/>
                      </a:lnTo>
                      <a:lnTo>
                        <a:pt x="524" y="14"/>
                      </a:lnTo>
                      <a:lnTo>
                        <a:pt x="525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EBC9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3" name="Freeform 724"/>
                <p:cNvSpPr>
                  <a:spLocks/>
                </p:cNvSpPr>
                <p:nvPr/>
              </p:nvSpPr>
              <p:spPr bwMode="auto">
                <a:xfrm>
                  <a:off x="4323" y="2564"/>
                  <a:ext cx="530" cy="14"/>
                </a:xfrm>
                <a:custGeom>
                  <a:avLst/>
                  <a:gdLst>
                    <a:gd name="T0" fmla="*/ 0 w 530"/>
                    <a:gd name="T1" fmla="*/ 0 h 14"/>
                    <a:gd name="T2" fmla="*/ 521 w 530"/>
                    <a:gd name="T3" fmla="*/ 0 h 14"/>
                    <a:gd name="T4" fmla="*/ 524 w 530"/>
                    <a:gd name="T5" fmla="*/ 6 h 14"/>
                    <a:gd name="T6" fmla="*/ 530 w 530"/>
                    <a:gd name="T7" fmla="*/ 14 h 14"/>
                    <a:gd name="T8" fmla="*/ 0 w 530"/>
                    <a:gd name="T9" fmla="*/ 14 h 14"/>
                    <a:gd name="T10" fmla="*/ 0 w 530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0"/>
                    <a:gd name="T19" fmla="*/ 0 h 14"/>
                    <a:gd name="T20" fmla="*/ 530 w 530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0" h="14">
                      <a:moveTo>
                        <a:pt x="0" y="0"/>
                      </a:moveTo>
                      <a:lnTo>
                        <a:pt x="521" y="0"/>
                      </a:lnTo>
                      <a:lnTo>
                        <a:pt x="524" y="6"/>
                      </a:lnTo>
                      <a:lnTo>
                        <a:pt x="530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EBC9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4" name="Freeform 725"/>
                <p:cNvSpPr>
                  <a:spLocks/>
                </p:cNvSpPr>
                <p:nvPr/>
              </p:nvSpPr>
              <p:spPr bwMode="auto">
                <a:xfrm>
                  <a:off x="4323" y="2570"/>
                  <a:ext cx="537" cy="16"/>
                </a:xfrm>
                <a:custGeom>
                  <a:avLst/>
                  <a:gdLst>
                    <a:gd name="T0" fmla="*/ 0 w 537"/>
                    <a:gd name="T1" fmla="*/ 0 h 16"/>
                    <a:gd name="T2" fmla="*/ 525 w 537"/>
                    <a:gd name="T3" fmla="*/ 0 h 16"/>
                    <a:gd name="T4" fmla="*/ 537 w 537"/>
                    <a:gd name="T5" fmla="*/ 16 h 16"/>
                    <a:gd name="T6" fmla="*/ 0 w 537"/>
                    <a:gd name="T7" fmla="*/ 16 h 16"/>
                    <a:gd name="T8" fmla="*/ 0 w 537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7"/>
                    <a:gd name="T16" fmla="*/ 0 h 16"/>
                    <a:gd name="T17" fmla="*/ 537 w 537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7" h="16">
                      <a:moveTo>
                        <a:pt x="0" y="0"/>
                      </a:moveTo>
                      <a:lnTo>
                        <a:pt x="525" y="0"/>
                      </a:lnTo>
                      <a:lnTo>
                        <a:pt x="537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0BC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5" name="Freeform 726"/>
                <p:cNvSpPr>
                  <a:spLocks/>
                </p:cNvSpPr>
                <p:nvPr/>
              </p:nvSpPr>
              <p:spPr bwMode="auto">
                <a:xfrm>
                  <a:off x="4323" y="2578"/>
                  <a:ext cx="542" cy="14"/>
                </a:xfrm>
                <a:custGeom>
                  <a:avLst/>
                  <a:gdLst>
                    <a:gd name="T0" fmla="*/ 0 w 542"/>
                    <a:gd name="T1" fmla="*/ 0 h 14"/>
                    <a:gd name="T2" fmla="*/ 530 w 542"/>
                    <a:gd name="T3" fmla="*/ 0 h 14"/>
                    <a:gd name="T4" fmla="*/ 539 w 542"/>
                    <a:gd name="T5" fmla="*/ 11 h 14"/>
                    <a:gd name="T6" fmla="*/ 542 w 542"/>
                    <a:gd name="T7" fmla="*/ 14 h 14"/>
                    <a:gd name="T8" fmla="*/ 0 w 542"/>
                    <a:gd name="T9" fmla="*/ 14 h 14"/>
                    <a:gd name="T10" fmla="*/ 0 w 542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42"/>
                    <a:gd name="T19" fmla="*/ 0 h 14"/>
                    <a:gd name="T20" fmla="*/ 542 w 542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42" h="14">
                      <a:moveTo>
                        <a:pt x="0" y="0"/>
                      </a:moveTo>
                      <a:lnTo>
                        <a:pt x="530" y="0"/>
                      </a:lnTo>
                      <a:lnTo>
                        <a:pt x="539" y="11"/>
                      </a:lnTo>
                      <a:lnTo>
                        <a:pt x="542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0BC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6" name="Freeform 727"/>
                <p:cNvSpPr>
                  <a:spLocks/>
                </p:cNvSpPr>
                <p:nvPr/>
              </p:nvSpPr>
              <p:spPr bwMode="auto">
                <a:xfrm>
                  <a:off x="4304" y="2586"/>
                  <a:ext cx="564" cy="14"/>
                </a:xfrm>
                <a:custGeom>
                  <a:avLst/>
                  <a:gdLst>
                    <a:gd name="T0" fmla="*/ 19 w 564"/>
                    <a:gd name="T1" fmla="*/ 0 h 14"/>
                    <a:gd name="T2" fmla="*/ 556 w 564"/>
                    <a:gd name="T3" fmla="*/ 0 h 14"/>
                    <a:gd name="T4" fmla="*/ 558 w 564"/>
                    <a:gd name="T5" fmla="*/ 3 h 14"/>
                    <a:gd name="T6" fmla="*/ 564 w 564"/>
                    <a:gd name="T7" fmla="*/ 14 h 14"/>
                    <a:gd name="T8" fmla="*/ 1 w 564"/>
                    <a:gd name="T9" fmla="*/ 14 h 14"/>
                    <a:gd name="T10" fmla="*/ 0 w 564"/>
                    <a:gd name="T11" fmla="*/ 7 h 14"/>
                    <a:gd name="T12" fmla="*/ 19 w 564"/>
                    <a:gd name="T13" fmla="*/ 7 h 14"/>
                    <a:gd name="T14" fmla="*/ 19 w 564"/>
                    <a:gd name="T15" fmla="*/ 0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64"/>
                    <a:gd name="T25" fmla="*/ 0 h 14"/>
                    <a:gd name="T26" fmla="*/ 564 w 564"/>
                    <a:gd name="T27" fmla="*/ 14 h 1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64" h="14">
                      <a:moveTo>
                        <a:pt x="19" y="0"/>
                      </a:moveTo>
                      <a:lnTo>
                        <a:pt x="556" y="0"/>
                      </a:lnTo>
                      <a:lnTo>
                        <a:pt x="558" y="3"/>
                      </a:lnTo>
                      <a:lnTo>
                        <a:pt x="564" y="14"/>
                      </a:lnTo>
                      <a:lnTo>
                        <a:pt x="1" y="14"/>
                      </a:lnTo>
                      <a:lnTo>
                        <a:pt x="0" y="7"/>
                      </a:lnTo>
                      <a:lnTo>
                        <a:pt x="19" y="7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1BD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7" name="Freeform 728"/>
                <p:cNvSpPr>
                  <a:spLocks/>
                </p:cNvSpPr>
                <p:nvPr/>
              </p:nvSpPr>
              <p:spPr bwMode="auto">
                <a:xfrm>
                  <a:off x="4304" y="2592"/>
                  <a:ext cx="568" cy="15"/>
                </a:xfrm>
                <a:custGeom>
                  <a:avLst/>
                  <a:gdLst>
                    <a:gd name="T0" fmla="*/ 19 w 568"/>
                    <a:gd name="T1" fmla="*/ 0 h 15"/>
                    <a:gd name="T2" fmla="*/ 561 w 568"/>
                    <a:gd name="T3" fmla="*/ 0 h 15"/>
                    <a:gd name="T4" fmla="*/ 568 w 568"/>
                    <a:gd name="T5" fmla="*/ 15 h 15"/>
                    <a:gd name="T6" fmla="*/ 1 w 568"/>
                    <a:gd name="T7" fmla="*/ 15 h 15"/>
                    <a:gd name="T8" fmla="*/ 0 w 568"/>
                    <a:gd name="T9" fmla="*/ 1 h 15"/>
                    <a:gd name="T10" fmla="*/ 19 w 568"/>
                    <a:gd name="T11" fmla="*/ 1 h 15"/>
                    <a:gd name="T12" fmla="*/ 19 w 568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8"/>
                    <a:gd name="T22" fmla="*/ 0 h 15"/>
                    <a:gd name="T23" fmla="*/ 568 w 568"/>
                    <a:gd name="T24" fmla="*/ 15 h 1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8" h="15">
                      <a:moveTo>
                        <a:pt x="19" y="0"/>
                      </a:moveTo>
                      <a:lnTo>
                        <a:pt x="561" y="0"/>
                      </a:lnTo>
                      <a:lnTo>
                        <a:pt x="568" y="15"/>
                      </a:lnTo>
                      <a:lnTo>
                        <a:pt x="1" y="15"/>
                      </a:lnTo>
                      <a:lnTo>
                        <a:pt x="0" y="1"/>
                      </a:lnTo>
                      <a:lnTo>
                        <a:pt x="19" y="1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1BD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8" name="Freeform 729"/>
                <p:cNvSpPr>
                  <a:spLocks/>
                </p:cNvSpPr>
                <p:nvPr/>
              </p:nvSpPr>
              <p:spPr bwMode="auto">
                <a:xfrm>
                  <a:off x="4305" y="2600"/>
                  <a:ext cx="572" cy="14"/>
                </a:xfrm>
                <a:custGeom>
                  <a:avLst/>
                  <a:gdLst>
                    <a:gd name="T0" fmla="*/ 0 w 572"/>
                    <a:gd name="T1" fmla="*/ 0 h 14"/>
                    <a:gd name="T2" fmla="*/ 563 w 572"/>
                    <a:gd name="T3" fmla="*/ 0 h 14"/>
                    <a:gd name="T4" fmla="*/ 572 w 572"/>
                    <a:gd name="T5" fmla="*/ 14 h 14"/>
                    <a:gd name="T6" fmla="*/ 2 w 572"/>
                    <a:gd name="T7" fmla="*/ 14 h 14"/>
                    <a:gd name="T8" fmla="*/ 0 w 572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2"/>
                    <a:gd name="T16" fmla="*/ 0 h 14"/>
                    <a:gd name="T17" fmla="*/ 572 w 57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2" h="14">
                      <a:moveTo>
                        <a:pt x="0" y="0"/>
                      </a:moveTo>
                      <a:lnTo>
                        <a:pt x="563" y="0"/>
                      </a:lnTo>
                      <a:lnTo>
                        <a:pt x="572" y="14"/>
                      </a:lnTo>
                      <a:lnTo>
                        <a:pt x="2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BD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9" name="Freeform 730"/>
                <p:cNvSpPr>
                  <a:spLocks/>
                </p:cNvSpPr>
                <p:nvPr/>
              </p:nvSpPr>
              <p:spPr bwMode="auto">
                <a:xfrm>
                  <a:off x="4305" y="2607"/>
                  <a:ext cx="575" cy="14"/>
                </a:xfrm>
                <a:custGeom>
                  <a:avLst/>
                  <a:gdLst>
                    <a:gd name="T0" fmla="*/ 0 w 575"/>
                    <a:gd name="T1" fmla="*/ 0 h 14"/>
                    <a:gd name="T2" fmla="*/ 567 w 575"/>
                    <a:gd name="T3" fmla="*/ 0 h 14"/>
                    <a:gd name="T4" fmla="*/ 575 w 575"/>
                    <a:gd name="T5" fmla="*/ 12 h 14"/>
                    <a:gd name="T6" fmla="*/ 575 w 575"/>
                    <a:gd name="T7" fmla="*/ 14 h 14"/>
                    <a:gd name="T8" fmla="*/ 3 w 575"/>
                    <a:gd name="T9" fmla="*/ 14 h 14"/>
                    <a:gd name="T10" fmla="*/ 0 w 575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5"/>
                    <a:gd name="T19" fmla="*/ 0 h 14"/>
                    <a:gd name="T20" fmla="*/ 575 w 575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5" h="14">
                      <a:moveTo>
                        <a:pt x="0" y="0"/>
                      </a:moveTo>
                      <a:lnTo>
                        <a:pt x="567" y="0"/>
                      </a:lnTo>
                      <a:lnTo>
                        <a:pt x="575" y="12"/>
                      </a:lnTo>
                      <a:lnTo>
                        <a:pt x="575" y="14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BD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0" name="Freeform 731"/>
                <p:cNvSpPr>
                  <a:spLocks/>
                </p:cNvSpPr>
                <p:nvPr/>
              </p:nvSpPr>
              <p:spPr bwMode="auto">
                <a:xfrm>
                  <a:off x="4307" y="2614"/>
                  <a:ext cx="575" cy="15"/>
                </a:xfrm>
                <a:custGeom>
                  <a:avLst/>
                  <a:gdLst>
                    <a:gd name="T0" fmla="*/ 0 w 575"/>
                    <a:gd name="T1" fmla="*/ 0 h 15"/>
                    <a:gd name="T2" fmla="*/ 570 w 575"/>
                    <a:gd name="T3" fmla="*/ 0 h 15"/>
                    <a:gd name="T4" fmla="*/ 573 w 575"/>
                    <a:gd name="T5" fmla="*/ 5 h 15"/>
                    <a:gd name="T6" fmla="*/ 575 w 575"/>
                    <a:gd name="T7" fmla="*/ 15 h 15"/>
                    <a:gd name="T8" fmla="*/ 12 w 575"/>
                    <a:gd name="T9" fmla="*/ 15 h 15"/>
                    <a:gd name="T10" fmla="*/ 12 w 575"/>
                    <a:gd name="T11" fmla="*/ 10 h 15"/>
                    <a:gd name="T12" fmla="*/ 1 w 575"/>
                    <a:gd name="T13" fmla="*/ 10 h 15"/>
                    <a:gd name="T14" fmla="*/ 0 w 575"/>
                    <a:gd name="T15" fmla="*/ 0 h 1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5"/>
                    <a:gd name="T25" fmla="*/ 0 h 15"/>
                    <a:gd name="T26" fmla="*/ 575 w 575"/>
                    <a:gd name="T27" fmla="*/ 15 h 1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5" h="15">
                      <a:moveTo>
                        <a:pt x="0" y="0"/>
                      </a:moveTo>
                      <a:lnTo>
                        <a:pt x="570" y="0"/>
                      </a:lnTo>
                      <a:lnTo>
                        <a:pt x="573" y="5"/>
                      </a:lnTo>
                      <a:lnTo>
                        <a:pt x="575" y="15"/>
                      </a:lnTo>
                      <a:lnTo>
                        <a:pt x="12" y="15"/>
                      </a:lnTo>
                      <a:lnTo>
                        <a:pt x="12" y="10"/>
                      </a:lnTo>
                      <a:lnTo>
                        <a:pt x="1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3BD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1" name="Freeform 732"/>
                <p:cNvSpPr>
                  <a:spLocks/>
                </p:cNvSpPr>
                <p:nvPr/>
              </p:nvSpPr>
              <p:spPr bwMode="auto">
                <a:xfrm>
                  <a:off x="4308" y="2621"/>
                  <a:ext cx="576" cy="14"/>
                </a:xfrm>
                <a:custGeom>
                  <a:avLst/>
                  <a:gdLst>
                    <a:gd name="T0" fmla="*/ 0 w 576"/>
                    <a:gd name="T1" fmla="*/ 0 h 14"/>
                    <a:gd name="T2" fmla="*/ 572 w 576"/>
                    <a:gd name="T3" fmla="*/ 0 h 14"/>
                    <a:gd name="T4" fmla="*/ 576 w 576"/>
                    <a:gd name="T5" fmla="*/ 14 h 14"/>
                    <a:gd name="T6" fmla="*/ 11 w 576"/>
                    <a:gd name="T7" fmla="*/ 14 h 14"/>
                    <a:gd name="T8" fmla="*/ 11 w 576"/>
                    <a:gd name="T9" fmla="*/ 3 h 14"/>
                    <a:gd name="T10" fmla="*/ 0 w 576"/>
                    <a:gd name="T11" fmla="*/ 3 h 14"/>
                    <a:gd name="T12" fmla="*/ 0 w 576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76"/>
                    <a:gd name="T22" fmla="*/ 0 h 14"/>
                    <a:gd name="T23" fmla="*/ 576 w 576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76" h="14">
                      <a:moveTo>
                        <a:pt x="0" y="0"/>
                      </a:moveTo>
                      <a:lnTo>
                        <a:pt x="572" y="0"/>
                      </a:lnTo>
                      <a:lnTo>
                        <a:pt x="576" y="14"/>
                      </a:lnTo>
                      <a:lnTo>
                        <a:pt x="11" y="14"/>
                      </a:lnTo>
                      <a:lnTo>
                        <a:pt x="11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3BE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2" name="Freeform 733"/>
                <p:cNvSpPr>
                  <a:spLocks/>
                </p:cNvSpPr>
                <p:nvPr/>
              </p:nvSpPr>
              <p:spPr bwMode="auto">
                <a:xfrm>
                  <a:off x="4319" y="2629"/>
                  <a:ext cx="567" cy="14"/>
                </a:xfrm>
                <a:custGeom>
                  <a:avLst/>
                  <a:gdLst>
                    <a:gd name="T0" fmla="*/ 0 w 567"/>
                    <a:gd name="T1" fmla="*/ 0 h 14"/>
                    <a:gd name="T2" fmla="*/ 563 w 567"/>
                    <a:gd name="T3" fmla="*/ 0 h 14"/>
                    <a:gd name="T4" fmla="*/ 567 w 567"/>
                    <a:gd name="T5" fmla="*/ 14 h 14"/>
                    <a:gd name="T6" fmla="*/ 0 w 567"/>
                    <a:gd name="T7" fmla="*/ 14 h 14"/>
                    <a:gd name="T8" fmla="*/ 0 w 567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7"/>
                    <a:gd name="T16" fmla="*/ 0 h 14"/>
                    <a:gd name="T17" fmla="*/ 567 w 567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7" h="14">
                      <a:moveTo>
                        <a:pt x="0" y="0"/>
                      </a:moveTo>
                      <a:lnTo>
                        <a:pt x="563" y="0"/>
                      </a:lnTo>
                      <a:lnTo>
                        <a:pt x="567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4BE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3" name="Freeform 734"/>
                <p:cNvSpPr>
                  <a:spLocks/>
                </p:cNvSpPr>
                <p:nvPr/>
              </p:nvSpPr>
              <p:spPr bwMode="auto">
                <a:xfrm>
                  <a:off x="4319" y="2635"/>
                  <a:ext cx="570" cy="14"/>
                </a:xfrm>
                <a:custGeom>
                  <a:avLst/>
                  <a:gdLst>
                    <a:gd name="T0" fmla="*/ 0 w 570"/>
                    <a:gd name="T1" fmla="*/ 0 h 14"/>
                    <a:gd name="T2" fmla="*/ 565 w 570"/>
                    <a:gd name="T3" fmla="*/ 0 h 14"/>
                    <a:gd name="T4" fmla="*/ 568 w 570"/>
                    <a:gd name="T5" fmla="*/ 12 h 14"/>
                    <a:gd name="T6" fmla="*/ 570 w 570"/>
                    <a:gd name="T7" fmla="*/ 14 h 14"/>
                    <a:gd name="T8" fmla="*/ 0 w 570"/>
                    <a:gd name="T9" fmla="*/ 14 h 14"/>
                    <a:gd name="T10" fmla="*/ 0 w 570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0"/>
                    <a:gd name="T19" fmla="*/ 0 h 14"/>
                    <a:gd name="T20" fmla="*/ 570 w 570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0" h="14">
                      <a:moveTo>
                        <a:pt x="0" y="0"/>
                      </a:moveTo>
                      <a:lnTo>
                        <a:pt x="565" y="0"/>
                      </a:lnTo>
                      <a:lnTo>
                        <a:pt x="568" y="12"/>
                      </a:lnTo>
                      <a:lnTo>
                        <a:pt x="570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4BE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4" name="Freeform 735"/>
                <p:cNvSpPr>
                  <a:spLocks/>
                </p:cNvSpPr>
                <p:nvPr/>
              </p:nvSpPr>
              <p:spPr bwMode="auto">
                <a:xfrm>
                  <a:off x="4319" y="2643"/>
                  <a:ext cx="575" cy="14"/>
                </a:xfrm>
                <a:custGeom>
                  <a:avLst/>
                  <a:gdLst>
                    <a:gd name="T0" fmla="*/ 0 w 575"/>
                    <a:gd name="T1" fmla="*/ 0 h 14"/>
                    <a:gd name="T2" fmla="*/ 567 w 575"/>
                    <a:gd name="T3" fmla="*/ 0 h 14"/>
                    <a:gd name="T4" fmla="*/ 568 w 575"/>
                    <a:gd name="T5" fmla="*/ 4 h 14"/>
                    <a:gd name="T6" fmla="*/ 575 w 575"/>
                    <a:gd name="T7" fmla="*/ 14 h 14"/>
                    <a:gd name="T8" fmla="*/ 0 w 575"/>
                    <a:gd name="T9" fmla="*/ 14 h 14"/>
                    <a:gd name="T10" fmla="*/ 0 w 575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5"/>
                    <a:gd name="T19" fmla="*/ 0 h 14"/>
                    <a:gd name="T20" fmla="*/ 575 w 575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5" h="14">
                      <a:moveTo>
                        <a:pt x="0" y="0"/>
                      </a:moveTo>
                      <a:lnTo>
                        <a:pt x="567" y="0"/>
                      </a:lnTo>
                      <a:lnTo>
                        <a:pt x="568" y="4"/>
                      </a:lnTo>
                      <a:lnTo>
                        <a:pt x="575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4BE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5" name="Freeform 736"/>
                <p:cNvSpPr>
                  <a:spLocks/>
                </p:cNvSpPr>
                <p:nvPr/>
              </p:nvSpPr>
              <p:spPr bwMode="auto">
                <a:xfrm>
                  <a:off x="4319" y="2649"/>
                  <a:ext cx="579" cy="16"/>
                </a:xfrm>
                <a:custGeom>
                  <a:avLst/>
                  <a:gdLst>
                    <a:gd name="T0" fmla="*/ 0 w 579"/>
                    <a:gd name="T1" fmla="*/ 0 h 16"/>
                    <a:gd name="T2" fmla="*/ 570 w 579"/>
                    <a:gd name="T3" fmla="*/ 0 h 16"/>
                    <a:gd name="T4" fmla="*/ 579 w 579"/>
                    <a:gd name="T5" fmla="*/ 16 h 16"/>
                    <a:gd name="T6" fmla="*/ 0 w 579"/>
                    <a:gd name="T7" fmla="*/ 16 h 16"/>
                    <a:gd name="T8" fmla="*/ 0 w 579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9"/>
                    <a:gd name="T16" fmla="*/ 0 h 16"/>
                    <a:gd name="T17" fmla="*/ 579 w 579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9" h="16">
                      <a:moveTo>
                        <a:pt x="0" y="0"/>
                      </a:moveTo>
                      <a:lnTo>
                        <a:pt x="570" y="0"/>
                      </a:lnTo>
                      <a:lnTo>
                        <a:pt x="579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BE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6" name="Freeform 737"/>
                <p:cNvSpPr>
                  <a:spLocks/>
                </p:cNvSpPr>
                <p:nvPr/>
              </p:nvSpPr>
              <p:spPr bwMode="auto">
                <a:xfrm>
                  <a:off x="4319" y="2657"/>
                  <a:ext cx="581" cy="14"/>
                </a:xfrm>
                <a:custGeom>
                  <a:avLst/>
                  <a:gdLst>
                    <a:gd name="T0" fmla="*/ 0 w 581"/>
                    <a:gd name="T1" fmla="*/ 0 h 14"/>
                    <a:gd name="T2" fmla="*/ 575 w 581"/>
                    <a:gd name="T3" fmla="*/ 0 h 14"/>
                    <a:gd name="T4" fmla="*/ 580 w 581"/>
                    <a:gd name="T5" fmla="*/ 9 h 14"/>
                    <a:gd name="T6" fmla="*/ 581 w 581"/>
                    <a:gd name="T7" fmla="*/ 14 h 14"/>
                    <a:gd name="T8" fmla="*/ 0 w 581"/>
                    <a:gd name="T9" fmla="*/ 14 h 14"/>
                    <a:gd name="T10" fmla="*/ 0 w 581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81"/>
                    <a:gd name="T19" fmla="*/ 0 h 14"/>
                    <a:gd name="T20" fmla="*/ 581 w 58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81" h="14">
                      <a:moveTo>
                        <a:pt x="0" y="0"/>
                      </a:moveTo>
                      <a:lnTo>
                        <a:pt x="575" y="0"/>
                      </a:lnTo>
                      <a:lnTo>
                        <a:pt x="580" y="9"/>
                      </a:lnTo>
                      <a:lnTo>
                        <a:pt x="581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BE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7" name="Freeform 738"/>
                <p:cNvSpPr>
                  <a:spLocks/>
                </p:cNvSpPr>
                <p:nvPr/>
              </p:nvSpPr>
              <p:spPr bwMode="auto">
                <a:xfrm>
                  <a:off x="4319" y="2665"/>
                  <a:ext cx="585" cy="14"/>
                </a:xfrm>
                <a:custGeom>
                  <a:avLst/>
                  <a:gdLst>
                    <a:gd name="T0" fmla="*/ 0 w 585"/>
                    <a:gd name="T1" fmla="*/ 0 h 14"/>
                    <a:gd name="T2" fmla="*/ 579 w 585"/>
                    <a:gd name="T3" fmla="*/ 0 h 14"/>
                    <a:gd name="T4" fmla="*/ 580 w 585"/>
                    <a:gd name="T5" fmla="*/ 1 h 14"/>
                    <a:gd name="T6" fmla="*/ 585 w 585"/>
                    <a:gd name="T7" fmla="*/ 14 h 14"/>
                    <a:gd name="T8" fmla="*/ 0 w 585"/>
                    <a:gd name="T9" fmla="*/ 14 h 14"/>
                    <a:gd name="T10" fmla="*/ 0 w 585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85"/>
                    <a:gd name="T19" fmla="*/ 0 h 14"/>
                    <a:gd name="T20" fmla="*/ 585 w 585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85" h="14">
                      <a:moveTo>
                        <a:pt x="0" y="0"/>
                      </a:moveTo>
                      <a:lnTo>
                        <a:pt x="579" y="0"/>
                      </a:lnTo>
                      <a:lnTo>
                        <a:pt x="580" y="1"/>
                      </a:lnTo>
                      <a:lnTo>
                        <a:pt x="585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6BF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8" name="Freeform 739"/>
                <p:cNvSpPr>
                  <a:spLocks/>
                </p:cNvSpPr>
                <p:nvPr/>
              </p:nvSpPr>
              <p:spPr bwMode="auto">
                <a:xfrm>
                  <a:off x="4319" y="2671"/>
                  <a:ext cx="588" cy="15"/>
                </a:xfrm>
                <a:custGeom>
                  <a:avLst/>
                  <a:gdLst>
                    <a:gd name="T0" fmla="*/ 0 w 588"/>
                    <a:gd name="T1" fmla="*/ 0 h 15"/>
                    <a:gd name="T2" fmla="*/ 581 w 588"/>
                    <a:gd name="T3" fmla="*/ 0 h 15"/>
                    <a:gd name="T4" fmla="*/ 588 w 588"/>
                    <a:gd name="T5" fmla="*/ 15 h 15"/>
                    <a:gd name="T6" fmla="*/ 0 w 588"/>
                    <a:gd name="T7" fmla="*/ 15 h 15"/>
                    <a:gd name="T8" fmla="*/ 0 w 58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8"/>
                    <a:gd name="T16" fmla="*/ 0 h 15"/>
                    <a:gd name="T17" fmla="*/ 588 w 588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8" h="15">
                      <a:moveTo>
                        <a:pt x="0" y="0"/>
                      </a:moveTo>
                      <a:lnTo>
                        <a:pt x="581" y="0"/>
                      </a:lnTo>
                      <a:lnTo>
                        <a:pt x="588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6BFA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9" name="Freeform 740"/>
                <p:cNvSpPr>
                  <a:spLocks/>
                </p:cNvSpPr>
                <p:nvPr/>
              </p:nvSpPr>
              <p:spPr bwMode="auto">
                <a:xfrm>
                  <a:off x="4319" y="2679"/>
                  <a:ext cx="590" cy="13"/>
                </a:xfrm>
                <a:custGeom>
                  <a:avLst/>
                  <a:gdLst>
                    <a:gd name="T0" fmla="*/ 0 w 590"/>
                    <a:gd name="T1" fmla="*/ 0 h 13"/>
                    <a:gd name="T2" fmla="*/ 585 w 590"/>
                    <a:gd name="T3" fmla="*/ 0 h 13"/>
                    <a:gd name="T4" fmla="*/ 590 w 590"/>
                    <a:gd name="T5" fmla="*/ 13 h 13"/>
                    <a:gd name="T6" fmla="*/ 0 w 590"/>
                    <a:gd name="T7" fmla="*/ 13 h 13"/>
                    <a:gd name="T8" fmla="*/ 0 w 590"/>
                    <a:gd name="T9" fmla="*/ 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0"/>
                    <a:gd name="T16" fmla="*/ 0 h 13"/>
                    <a:gd name="T17" fmla="*/ 590 w 590"/>
                    <a:gd name="T18" fmla="*/ 13 h 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0" h="13">
                      <a:moveTo>
                        <a:pt x="0" y="0"/>
                      </a:moveTo>
                      <a:lnTo>
                        <a:pt x="585" y="0"/>
                      </a:lnTo>
                      <a:lnTo>
                        <a:pt x="590" y="13"/>
                      </a:lnTo>
                      <a:lnTo>
                        <a:pt x="0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7C0A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0" name="Freeform 741"/>
                <p:cNvSpPr>
                  <a:spLocks/>
                </p:cNvSpPr>
                <p:nvPr/>
              </p:nvSpPr>
              <p:spPr bwMode="auto">
                <a:xfrm>
                  <a:off x="4319" y="2686"/>
                  <a:ext cx="607" cy="14"/>
                </a:xfrm>
                <a:custGeom>
                  <a:avLst/>
                  <a:gdLst>
                    <a:gd name="T0" fmla="*/ 0 w 607"/>
                    <a:gd name="T1" fmla="*/ 0 h 14"/>
                    <a:gd name="T2" fmla="*/ 588 w 607"/>
                    <a:gd name="T3" fmla="*/ 0 h 14"/>
                    <a:gd name="T4" fmla="*/ 590 w 607"/>
                    <a:gd name="T5" fmla="*/ 6 h 14"/>
                    <a:gd name="T6" fmla="*/ 598 w 607"/>
                    <a:gd name="T7" fmla="*/ 10 h 14"/>
                    <a:gd name="T8" fmla="*/ 607 w 607"/>
                    <a:gd name="T9" fmla="*/ 14 h 14"/>
                    <a:gd name="T10" fmla="*/ 0 w 607"/>
                    <a:gd name="T11" fmla="*/ 14 h 14"/>
                    <a:gd name="T12" fmla="*/ 0 w 607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07"/>
                    <a:gd name="T22" fmla="*/ 0 h 14"/>
                    <a:gd name="T23" fmla="*/ 607 w 607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07" h="14">
                      <a:moveTo>
                        <a:pt x="0" y="0"/>
                      </a:moveTo>
                      <a:lnTo>
                        <a:pt x="588" y="0"/>
                      </a:lnTo>
                      <a:lnTo>
                        <a:pt x="590" y="6"/>
                      </a:lnTo>
                      <a:lnTo>
                        <a:pt x="598" y="10"/>
                      </a:lnTo>
                      <a:lnTo>
                        <a:pt x="607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7C0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1" name="Freeform 742"/>
                <p:cNvSpPr>
                  <a:spLocks/>
                </p:cNvSpPr>
                <p:nvPr/>
              </p:nvSpPr>
              <p:spPr bwMode="auto">
                <a:xfrm>
                  <a:off x="4319" y="2692"/>
                  <a:ext cx="614" cy="16"/>
                </a:xfrm>
                <a:custGeom>
                  <a:avLst/>
                  <a:gdLst>
                    <a:gd name="T0" fmla="*/ 0 w 614"/>
                    <a:gd name="T1" fmla="*/ 0 h 16"/>
                    <a:gd name="T2" fmla="*/ 590 w 614"/>
                    <a:gd name="T3" fmla="*/ 0 h 16"/>
                    <a:gd name="T4" fmla="*/ 590 w 614"/>
                    <a:gd name="T5" fmla="*/ 0 h 16"/>
                    <a:gd name="T6" fmla="*/ 598 w 614"/>
                    <a:gd name="T7" fmla="*/ 4 h 16"/>
                    <a:gd name="T8" fmla="*/ 609 w 614"/>
                    <a:gd name="T9" fmla="*/ 8 h 16"/>
                    <a:gd name="T10" fmla="*/ 614 w 614"/>
                    <a:gd name="T11" fmla="*/ 16 h 16"/>
                    <a:gd name="T12" fmla="*/ 0 w 614"/>
                    <a:gd name="T13" fmla="*/ 16 h 16"/>
                    <a:gd name="T14" fmla="*/ 0 w 614"/>
                    <a:gd name="T15" fmla="*/ 0 h 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4"/>
                    <a:gd name="T25" fmla="*/ 0 h 16"/>
                    <a:gd name="T26" fmla="*/ 614 w 614"/>
                    <a:gd name="T27" fmla="*/ 16 h 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4" h="16">
                      <a:moveTo>
                        <a:pt x="0" y="0"/>
                      </a:moveTo>
                      <a:lnTo>
                        <a:pt x="590" y="0"/>
                      </a:lnTo>
                      <a:lnTo>
                        <a:pt x="598" y="4"/>
                      </a:lnTo>
                      <a:lnTo>
                        <a:pt x="609" y="8"/>
                      </a:lnTo>
                      <a:lnTo>
                        <a:pt x="614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8C0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2" name="Freeform 743"/>
                <p:cNvSpPr>
                  <a:spLocks/>
                </p:cNvSpPr>
                <p:nvPr/>
              </p:nvSpPr>
              <p:spPr bwMode="auto">
                <a:xfrm>
                  <a:off x="4319" y="2700"/>
                  <a:ext cx="621" cy="14"/>
                </a:xfrm>
                <a:custGeom>
                  <a:avLst/>
                  <a:gdLst>
                    <a:gd name="T0" fmla="*/ 0 w 621"/>
                    <a:gd name="T1" fmla="*/ 0 h 14"/>
                    <a:gd name="T2" fmla="*/ 607 w 621"/>
                    <a:gd name="T3" fmla="*/ 0 h 14"/>
                    <a:gd name="T4" fmla="*/ 609 w 621"/>
                    <a:gd name="T5" fmla="*/ 0 h 14"/>
                    <a:gd name="T6" fmla="*/ 619 w 621"/>
                    <a:gd name="T7" fmla="*/ 13 h 14"/>
                    <a:gd name="T8" fmla="*/ 621 w 621"/>
                    <a:gd name="T9" fmla="*/ 14 h 14"/>
                    <a:gd name="T10" fmla="*/ 0 w 621"/>
                    <a:gd name="T11" fmla="*/ 14 h 14"/>
                    <a:gd name="T12" fmla="*/ 0 w 621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21"/>
                    <a:gd name="T22" fmla="*/ 0 h 14"/>
                    <a:gd name="T23" fmla="*/ 621 w 621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21" h="14">
                      <a:moveTo>
                        <a:pt x="0" y="0"/>
                      </a:moveTo>
                      <a:lnTo>
                        <a:pt x="607" y="0"/>
                      </a:lnTo>
                      <a:lnTo>
                        <a:pt x="609" y="0"/>
                      </a:lnTo>
                      <a:lnTo>
                        <a:pt x="619" y="13"/>
                      </a:lnTo>
                      <a:lnTo>
                        <a:pt x="621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8C0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3" name="Freeform 744"/>
                <p:cNvSpPr>
                  <a:spLocks/>
                </p:cNvSpPr>
                <p:nvPr/>
              </p:nvSpPr>
              <p:spPr bwMode="auto">
                <a:xfrm>
                  <a:off x="4319" y="2708"/>
                  <a:ext cx="628" cy="14"/>
                </a:xfrm>
                <a:custGeom>
                  <a:avLst/>
                  <a:gdLst>
                    <a:gd name="T0" fmla="*/ 0 w 628"/>
                    <a:gd name="T1" fmla="*/ 0 h 14"/>
                    <a:gd name="T2" fmla="*/ 614 w 628"/>
                    <a:gd name="T3" fmla="*/ 0 h 14"/>
                    <a:gd name="T4" fmla="*/ 619 w 628"/>
                    <a:gd name="T5" fmla="*/ 5 h 14"/>
                    <a:gd name="T6" fmla="*/ 628 w 628"/>
                    <a:gd name="T7" fmla="*/ 14 h 14"/>
                    <a:gd name="T8" fmla="*/ 0 w 628"/>
                    <a:gd name="T9" fmla="*/ 14 h 14"/>
                    <a:gd name="T10" fmla="*/ 0 w 628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28"/>
                    <a:gd name="T19" fmla="*/ 0 h 14"/>
                    <a:gd name="T20" fmla="*/ 628 w 628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28" h="14">
                      <a:moveTo>
                        <a:pt x="0" y="0"/>
                      </a:moveTo>
                      <a:lnTo>
                        <a:pt x="614" y="0"/>
                      </a:lnTo>
                      <a:lnTo>
                        <a:pt x="619" y="5"/>
                      </a:lnTo>
                      <a:lnTo>
                        <a:pt x="628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9C0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4" name="Freeform 745"/>
                <p:cNvSpPr>
                  <a:spLocks/>
                </p:cNvSpPr>
                <p:nvPr/>
              </p:nvSpPr>
              <p:spPr bwMode="auto">
                <a:xfrm>
                  <a:off x="4319" y="2714"/>
                  <a:ext cx="632" cy="14"/>
                </a:xfrm>
                <a:custGeom>
                  <a:avLst/>
                  <a:gdLst>
                    <a:gd name="T0" fmla="*/ 0 w 632"/>
                    <a:gd name="T1" fmla="*/ 0 h 14"/>
                    <a:gd name="T2" fmla="*/ 621 w 632"/>
                    <a:gd name="T3" fmla="*/ 0 h 14"/>
                    <a:gd name="T4" fmla="*/ 631 w 632"/>
                    <a:gd name="T5" fmla="*/ 9 h 14"/>
                    <a:gd name="T6" fmla="*/ 632 w 632"/>
                    <a:gd name="T7" fmla="*/ 14 h 14"/>
                    <a:gd name="T8" fmla="*/ 0 w 632"/>
                    <a:gd name="T9" fmla="*/ 14 h 14"/>
                    <a:gd name="T10" fmla="*/ 0 w 632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32"/>
                    <a:gd name="T19" fmla="*/ 0 h 14"/>
                    <a:gd name="T20" fmla="*/ 632 w 632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32" h="14">
                      <a:moveTo>
                        <a:pt x="0" y="0"/>
                      </a:moveTo>
                      <a:lnTo>
                        <a:pt x="621" y="0"/>
                      </a:lnTo>
                      <a:lnTo>
                        <a:pt x="631" y="9"/>
                      </a:lnTo>
                      <a:lnTo>
                        <a:pt x="632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9C0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5" name="Freeform 746"/>
                <p:cNvSpPr>
                  <a:spLocks/>
                </p:cNvSpPr>
                <p:nvPr/>
              </p:nvSpPr>
              <p:spPr bwMode="auto">
                <a:xfrm>
                  <a:off x="4319" y="2722"/>
                  <a:ext cx="633" cy="14"/>
                </a:xfrm>
                <a:custGeom>
                  <a:avLst/>
                  <a:gdLst>
                    <a:gd name="T0" fmla="*/ 0 w 633"/>
                    <a:gd name="T1" fmla="*/ 0 h 14"/>
                    <a:gd name="T2" fmla="*/ 628 w 633"/>
                    <a:gd name="T3" fmla="*/ 0 h 14"/>
                    <a:gd name="T4" fmla="*/ 631 w 633"/>
                    <a:gd name="T5" fmla="*/ 1 h 14"/>
                    <a:gd name="T6" fmla="*/ 633 w 633"/>
                    <a:gd name="T7" fmla="*/ 14 h 14"/>
                    <a:gd name="T8" fmla="*/ 0 w 633"/>
                    <a:gd name="T9" fmla="*/ 14 h 14"/>
                    <a:gd name="T10" fmla="*/ 0 w 633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33"/>
                    <a:gd name="T19" fmla="*/ 0 h 14"/>
                    <a:gd name="T20" fmla="*/ 633 w 633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33" h="14">
                      <a:moveTo>
                        <a:pt x="0" y="0"/>
                      </a:moveTo>
                      <a:lnTo>
                        <a:pt x="628" y="0"/>
                      </a:lnTo>
                      <a:lnTo>
                        <a:pt x="631" y="1"/>
                      </a:lnTo>
                      <a:lnTo>
                        <a:pt x="633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9C0A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6" name="Freeform 747"/>
                <p:cNvSpPr>
                  <a:spLocks/>
                </p:cNvSpPr>
                <p:nvPr/>
              </p:nvSpPr>
              <p:spPr bwMode="auto">
                <a:xfrm>
                  <a:off x="4319" y="2728"/>
                  <a:ext cx="636" cy="15"/>
                </a:xfrm>
                <a:custGeom>
                  <a:avLst/>
                  <a:gdLst>
                    <a:gd name="T0" fmla="*/ 0 w 636"/>
                    <a:gd name="T1" fmla="*/ 0 h 15"/>
                    <a:gd name="T2" fmla="*/ 632 w 636"/>
                    <a:gd name="T3" fmla="*/ 0 h 15"/>
                    <a:gd name="T4" fmla="*/ 636 w 636"/>
                    <a:gd name="T5" fmla="*/ 15 h 15"/>
                    <a:gd name="T6" fmla="*/ 0 w 636"/>
                    <a:gd name="T7" fmla="*/ 15 h 15"/>
                    <a:gd name="T8" fmla="*/ 0 w 636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6"/>
                    <a:gd name="T16" fmla="*/ 0 h 15"/>
                    <a:gd name="T17" fmla="*/ 636 w 636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6" h="15">
                      <a:moveTo>
                        <a:pt x="0" y="0"/>
                      </a:moveTo>
                      <a:lnTo>
                        <a:pt x="632" y="0"/>
                      </a:lnTo>
                      <a:lnTo>
                        <a:pt x="63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AC1A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7" name="Freeform 748"/>
                <p:cNvSpPr>
                  <a:spLocks/>
                </p:cNvSpPr>
                <p:nvPr/>
              </p:nvSpPr>
              <p:spPr bwMode="auto">
                <a:xfrm>
                  <a:off x="4319" y="2736"/>
                  <a:ext cx="637" cy="14"/>
                </a:xfrm>
                <a:custGeom>
                  <a:avLst/>
                  <a:gdLst>
                    <a:gd name="T0" fmla="*/ 0 w 637"/>
                    <a:gd name="T1" fmla="*/ 0 h 14"/>
                    <a:gd name="T2" fmla="*/ 633 w 637"/>
                    <a:gd name="T3" fmla="*/ 0 h 14"/>
                    <a:gd name="T4" fmla="*/ 637 w 637"/>
                    <a:gd name="T5" fmla="*/ 14 h 14"/>
                    <a:gd name="T6" fmla="*/ 0 w 637"/>
                    <a:gd name="T7" fmla="*/ 14 h 14"/>
                    <a:gd name="T8" fmla="*/ 0 w 637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4"/>
                    <a:gd name="T17" fmla="*/ 637 w 637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4">
                      <a:moveTo>
                        <a:pt x="0" y="0"/>
                      </a:moveTo>
                      <a:lnTo>
                        <a:pt x="633" y="0"/>
                      </a:lnTo>
                      <a:lnTo>
                        <a:pt x="637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AC1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8" name="Freeform 749"/>
                <p:cNvSpPr>
                  <a:spLocks/>
                </p:cNvSpPr>
                <p:nvPr/>
              </p:nvSpPr>
              <p:spPr bwMode="auto">
                <a:xfrm>
                  <a:off x="4319" y="2743"/>
                  <a:ext cx="638" cy="14"/>
                </a:xfrm>
                <a:custGeom>
                  <a:avLst/>
                  <a:gdLst>
                    <a:gd name="T0" fmla="*/ 0 w 638"/>
                    <a:gd name="T1" fmla="*/ 0 h 14"/>
                    <a:gd name="T2" fmla="*/ 636 w 638"/>
                    <a:gd name="T3" fmla="*/ 0 h 14"/>
                    <a:gd name="T4" fmla="*/ 638 w 638"/>
                    <a:gd name="T5" fmla="*/ 12 h 14"/>
                    <a:gd name="T6" fmla="*/ 638 w 638"/>
                    <a:gd name="T7" fmla="*/ 14 h 14"/>
                    <a:gd name="T8" fmla="*/ 0 w 638"/>
                    <a:gd name="T9" fmla="*/ 14 h 14"/>
                    <a:gd name="T10" fmla="*/ 0 w 638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38"/>
                    <a:gd name="T19" fmla="*/ 0 h 14"/>
                    <a:gd name="T20" fmla="*/ 638 w 638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38" h="14">
                      <a:moveTo>
                        <a:pt x="0" y="0"/>
                      </a:moveTo>
                      <a:lnTo>
                        <a:pt x="636" y="0"/>
                      </a:lnTo>
                      <a:lnTo>
                        <a:pt x="638" y="12"/>
                      </a:lnTo>
                      <a:lnTo>
                        <a:pt x="638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AC1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9" name="Freeform 750"/>
                <p:cNvSpPr>
                  <a:spLocks/>
                </p:cNvSpPr>
                <p:nvPr/>
              </p:nvSpPr>
              <p:spPr bwMode="auto">
                <a:xfrm>
                  <a:off x="4319" y="2750"/>
                  <a:ext cx="641" cy="15"/>
                </a:xfrm>
                <a:custGeom>
                  <a:avLst/>
                  <a:gdLst>
                    <a:gd name="T0" fmla="*/ 0 w 641"/>
                    <a:gd name="T1" fmla="*/ 0 h 15"/>
                    <a:gd name="T2" fmla="*/ 637 w 641"/>
                    <a:gd name="T3" fmla="*/ 0 h 15"/>
                    <a:gd name="T4" fmla="*/ 638 w 641"/>
                    <a:gd name="T5" fmla="*/ 5 h 15"/>
                    <a:gd name="T6" fmla="*/ 641 w 641"/>
                    <a:gd name="T7" fmla="*/ 15 h 15"/>
                    <a:gd name="T8" fmla="*/ 0 w 641"/>
                    <a:gd name="T9" fmla="*/ 15 h 15"/>
                    <a:gd name="T10" fmla="*/ 0 w 641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41"/>
                    <a:gd name="T19" fmla="*/ 0 h 15"/>
                    <a:gd name="T20" fmla="*/ 641 w 641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41" h="15">
                      <a:moveTo>
                        <a:pt x="0" y="0"/>
                      </a:moveTo>
                      <a:lnTo>
                        <a:pt x="637" y="0"/>
                      </a:lnTo>
                      <a:lnTo>
                        <a:pt x="638" y="5"/>
                      </a:lnTo>
                      <a:lnTo>
                        <a:pt x="641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AC1A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0" name="Freeform 751"/>
                <p:cNvSpPr>
                  <a:spLocks/>
                </p:cNvSpPr>
                <p:nvPr/>
              </p:nvSpPr>
              <p:spPr bwMode="auto">
                <a:xfrm>
                  <a:off x="4319" y="2757"/>
                  <a:ext cx="643" cy="14"/>
                </a:xfrm>
                <a:custGeom>
                  <a:avLst/>
                  <a:gdLst>
                    <a:gd name="T0" fmla="*/ 0 w 643"/>
                    <a:gd name="T1" fmla="*/ 0 h 14"/>
                    <a:gd name="T2" fmla="*/ 638 w 643"/>
                    <a:gd name="T3" fmla="*/ 0 h 14"/>
                    <a:gd name="T4" fmla="*/ 643 w 643"/>
                    <a:gd name="T5" fmla="*/ 14 h 14"/>
                    <a:gd name="T6" fmla="*/ 0 w 643"/>
                    <a:gd name="T7" fmla="*/ 14 h 14"/>
                    <a:gd name="T8" fmla="*/ 0 w 643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3"/>
                    <a:gd name="T16" fmla="*/ 0 h 14"/>
                    <a:gd name="T17" fmla="*/ 643 w 643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3" h="14">
                      <a:moveTo>
                        <a:pt x="0" y="0"/>
                      </a:moveTo>
                      <a:lnTo>
                        <a:pt x="638" y="0"/>
                      </a:lnTo>
                      <a:lnTo>
                        <a:pt x="643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BC1A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1" name="Freeform 752"/>
                <p:cNvSpPr>
                  <a:spLocks/>
                </p:cNvSpPr>
                <p:nvPr/>
              </p:nvSpPr>
              <p:spPr bwMode="auto">
                <a:xfrm>
                  <a:off x="4319" y="2765"/>
                  <a:ext cx="645" cy="14"/>
                </a:xfrm>
                <a:custGeom>
                  <a:avLst/>
                  <a:gdLst>
                    <a:gd name="T0" fmla="*/ 0 w 645"/>
                    <a:gd name="T1" fmla="*/ 0 h 14"/>
                    <a:gd name="T2" fmla="*/ 641 w 645"/>
                    <a:gd name="T3" fmla="*/ 0 h 14"/>
                    <a:gd name="T4" fmla="*/ 645 w 645"/>
                    <a:gd name="T5" fmla="*/ 14 h 14"/>
                    <a:gd name="T6" fmla="*/ 0 w 645"/>
                    <a:gd name="T7" fmla="*/ 14 h 14"/>
                    <a:gd name="T8" fmla="*/ 0 w 645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5"/>
                    <a:gd name="T16" fmla="*/ 0 h 14"/>
                    <a:gd name="T17" fmla="*/ 645 w 64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5" h="14">
                      <a:moveTo>
                        <a:pt x="0" y="0"/>
                      </a:moveTo>
                      <a:lnTo>
                        <a:pt x="641" y="0"/>
                      </a:lnTo>
                      <a:lnTo>
                        <a:pt x="645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BC1A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" name="Freeform 753"/>
                <p:cNvSpPr>
                  <a:spLocks/>
                </p:cNvSpPr>
                <p:nvPr/>
              </p:nvSpPr>
              <p:spPr bwMode="auto">
                <a:xfrm>
                  <a:off x="4319" y="2771"/>
                  <a:ext cx="647" cy="16"/>
                </a:xfrm>
                <a:custGeom>
                  <a:avLst/>
                  <a:gdLst>
                    <a:gd name="T0" fmla="*/ 0 w 647"/>
                    <a:gd name="T1" fmla="*/ 0 h 16"/>
                    <a:gd name="T2" fmla="*/ 643 w 647"/>
                    <a:gd name="T3" fmla="*/ 0 h 16"/>
                    <a:gd name="T4" fmla="*/ 647 w 647"/>
                    <a:gd name="T5" fmla="*/ 16 h 16"/>
                    <a:gd name="T6" fmla="*/ 0 w 647"/>
                    <a:gd name="T7" fmla="*/ 16 h 16"/>
                    <a:gd name="T8" fmla="*/ 0 w 647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7"/>
                    <a:gd name="T16" fmla="*/ 0 h 16"/>
                    <a:gd name="T17" fmla="*/ 647 w 647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7" h="16">
                      <a:moveTo>
                        <a:pt x="0" y="0"/>
                      </a:moveTo>
                      <a:lnTo>
                        <a:pt x="643" y="0"/>
                      </a:lnTo>
                      <a:lnTo>
                        <a:pt x="647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CC2A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" name="Freeform 754"/>
                <p:cNvSpPr>
                  <a:spLocks/>
                </p:cNvSpPr>
                <p:nvPr/>
              </p:nvSpPr>
              <p:spPr bwMode="auto">
                <a:xfrm>
                  <a:off x="4319" y="2779"/>
                  <a:ext cx="649" cy="14"/>
                </a:xfrm>
                <a:custGeom>
                  <a:avLst/>
                  <a:gdLst>
                    <a:gd name="T0" fmla="*/ 0 w 649"/>
                    <a:gd name="T1" fmla="*/ 0 h 14"/>
                    <a:gd name="T2" fmla="*/ 645 w 649"/>
                    <a:gd name="T3" fmla="*/ 0 h 14"/>
                    <a:gd name="T4" fmla="*/ 649 w 649"/>
                    <a:gd name="T5" fmla="*/ 14 h 14"/>
                    <a:gd name="T6" fmla="*/ 0 w 649"/>
                    <a:gd name="T7" fmla="*/ 14 h 14"/>
                    <a:gd name="T8" fmla="*/ 0 w 649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9"/>
                    <a:gd name="T16" fmla="*/ 0 h 14"/>
                    <a:gd name="T17" fmla="*/ 649 w 64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9" h="14">
                      <a:moveTo>
                        <a:pt x="0" y="0"/>
                      </a:moveTo>
                      <a:lnTo>
                        <a:pt x="645" y="0"/>
                      </a:lnTo>
                      <a:lnTo>
                        <a:pt x="649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CC2A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" name="Freeform 755"/>
                <p:cNvSpPr>
                  <a:spLocks/>
                </p:cNvSpPr>
                <p:nvPr/>
              </p:nvSpPr>
              <p:spPr bwMode="auto">
                <a:xfrm>
                  <a:off x="4319" y="2787"/>
                  <a:ext cx="651" cy="14"/>
                </a:xfrm>
                <a:custGeom>
                  <a:avLst/>
                  <a:gdLst>
                    <a:gd name="T0" fmla="*/ 0 w 651"/>
                    <a:gd name="T1" fmla="*/ 0 h 14"/>
                    <a:gd name="T2" fmla="*/ 647 w 651"/>
                    <a:gd name="T3" fmla="*/ 0 h 14"/>
                    <a:gd name="T4" fmla="*/ 650 w 651"/>
                    <a:gd name="T5" fmla="*/ 10 h 14"/>
                    <a:gd name="T6" fmla="*/ 651 w 651"/>
                    <a:gd name="T7" fmla="*/ 14 h 14"/>
                    <a:gd name="T8" fmla="*/ 0 w 651"/>
                    <a:gd name="T9" fmla="*/ 14 h 14"/>
                    <a:gd name="T10" fmla="*/ 0 w 651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1"/>
                    <a:gd name="T19" fmla="*/ 0 h 14"/>
                    <a:gd name="T20" fmla="*/ 651 w 65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1" h="14">
                      <a:moveTo>
                        <a:pt x="0" y="0"/>
                      </a:moveTo>
                      <a:lnTo>
                        <a:pt x="647" y="0"/>
                      </a:lnTo>
                      <a:lnTo>
                        <a:pt x="650" y="10"/>
                      </a:lnTo>
                      <a:lnTo>
                        <a:pt x="651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DC2A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" name="Freeform 756"/>
                <p:cNvSpPr>
                  <a:spLocks/>
                </p:cNvSpPr>
                <p:nvPr/>
              </p:nvSpPr>
              <p:spPr bwMode="auto">
                <a:xfrm>
                  <a:off x="4319" y="2793"/>
                  <a:ext cx="652" cy="14"/>
                </a:xfrm>
                <a:custGeom>
                  <a:avLst/>
                  <a:gdLst>
                    <a:gd name="T0" fmla="*/ 0 w 652"/>
                    <a:gd name="T1" fmla="*/ 0 h 14"/>
                    <a:gd name="T2" fmla="*/ 649 w 652"/>
                    <a:gd name="T3" fmla="*/ 0 h 14"/>
                    <a:gd name="T4" fmla="*/ 650 w 652"/>
                    <a:gd name="T5" fmla="*/ 4 h 14"/>
                    <a:gd name="T6" fmla="*/ 652 w 652"/>
                    <a:gd name="T7" fmla="*/ 14 h 14"/>
                    <a:gd name="T8" fmla="*/ 0 w 652"/>
                    <a:gd name="T9" fmla="*/ 14 h 14"/>
                    <a:gd name="T10" fmla="*/ 0 w 652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2"/>
                    <a:gd name="T19" fmla="*/ 0 h 14"/>
                    <a:gd name="T20" fmla="*/ 652 w 652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2" h="14">
                      <a:moveTo>
                        <a:pt x="0" y="0"/>
                      </a:moveTo>
                      <a:lnTo>
                        <a:pt x="649" y="0"/>
                      </a:lnTo>
                      <a:lnTo>
                        <a:pt x="650" y="4"/>
                      </a:lnTo>
                      <a:lnTo>
                        <a:pt x="652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DC2A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6" name="Freeform 757"/>
                <p:cNvSpPr>
                  <a:spLocks/>
                </p:cNvSpPr>
                <p:nvPr/>
              </p:nvSpPr>
              <p:spPr bwMode="auto">
                <a:xfrm>
                  <a:off x="4319" y="2801"/>
                  <a:ext cx="655" cy="14"/>
                </a:xfrm>
                <a:custGeom>
                  <a:avLst/>
                  <a:gdLst>
                    <a:gd name="T0" fmla="*/ 0 w 655"/>
                    <a:gd name="T1" fmla="*/ 0 h 14"/>
                    <a:gd name="T2" fmla="*/ 651 w 655"/>
                    <a:gd name="T3" fmla="*/ 0 h 14"/>
                    <a:gd name="T4" fmla="*/ 655 w 655"/>
                    <a:gd name="T5" fmla="*/ 14 h 14"/>
                    <a:gd name="T6" fmla="*/ 0 w 655"/>
                    <a:gd name="T7" fmla="*/ 14 h 14"/>
                    <a:gd name="T8" fmla="*/ 0 w 655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5"/>
                    <a:gd name="T16" fmla="*/ 0 h 14"/>
                    <a:gd name="T17" fmla="*/ 655 w 65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5" h="14">
                      <a:moveTo>
                        <a:pt x="0" y="0"/>
                      </a:moveTo>
                      <a:lnTo>
                        <a:pt x="651" y="0"/>
                      </a:lnTo>
                      <a:lnTo>
                        <a:pt x="655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DC2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7" name="Freeform 758"/>
                <p:cNvSpPr>
                  <a:spLocks/>
                </p:cNvSpPr>
                <p:nvPr/>
              </p:nvSpPr>
              <p:spPr bwMode="auto">
                <a:xfrm>
                  <a:off x="4319" y="2807"/>
                  <a:ext cx="657" cy="15"/>
                </a:xfrm>
                <a:custGeom>
                  <a:avLst/>
                  <a:gdLst>
                    <a:gd name="T0" fmla="*/ 0 w 657"/>
                    <a:gd name="T1" fmla="*/ 0 h 15"/>
                    <a:gd name="T2" fmla="*/ 652 w 657"/>
                    <a:gd name="T3" fmla="*/ 0 h 15"/>
                    <a:gd name="T4" fmla="*/ 657 w 657"/>
                    <a:gd name="T5" fmla="*/ 15 h 15"/>
                    <a:gd name="T6" fmla="*/ 0 w 657"/>
                    <a:gd name="T7" fmla="*/ 15 h 15"/>
                    <a:gd name="T8" fmla="*/ 0 w 657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7"/>
                    <a:gd name="T16" fmla="*/ 0 h 15"/>
                    <a:gd name="T17" fmla="*/ 657 w 657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7" h="15">
                      <a:moveTo>
                        <a:pt x="0" y="0"/>
                      </a:moveTo>
                      <a:lnTo>
                        <a:pt x="652" y="0"/>
                      </a:lnTo>
                      <a:lnTo>
                        <a:pt x="657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FC3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8" name="Freeform 759"/>
                <p:cNvSpPr>
                  <a:spLocks/>
                </p:cNvSpPr>
                <p:nvPr/>
              </p:nvSpPr>
              <p:spPr bwMode="auto">
                <a:xfrm>
                  <a:off x="4319" y="2815"/>
                  <a:ext cx="659" cy="14"/>
                </a:xfrm>
                <a:custGeom>
                  <a:avLst/>
                  <a:gdLst>
                    <a:gd name="T0" fmla="*/ 0 w 659"/>
                    <a:gd name="T1" fmla="*/ 0 h 14"/>
                    <a:gd name="T2" fmla="*/ 655 w 659"/>
                    <a:gd name="T3" fmla="*/ 0 h 14"/>
                    <a:gd name="T4" fmla="*/ 659 w 659"/>
                    <a:gd name="T5" fmla="*/ 14 h 14"/>
                    <a:gd name="T6" fmla="*/ 0 w 659"/>
                    <a:gd name="T7" fmla="*/ 14 h 14"/>
                    <a:gd name="T8" fmla="*/ 0 w 659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9"/>
                    <a:gd name="T16" fmla="*/ 0 h 14"/>
                    <a:gd name="T17" fmla="*/ 659 w 65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9" h="14">
                      <a:moveTo>
                        <a:pt x="0" y="0"/>
                      </a:moveTo>
                      <a:lnTo>
                        <a:pt x="655" y="0"/>
                      </a:lnTo>
                      <a:lnTo>
                        <a:pt x="659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FC3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9" name="Freeform 760"/>
                <p:cNvSpPr>
                  <a:spLocks/>
                </p:cNvSpPr>
                <p:nvPr/>
              </p:nvSpPr>
              <p:spPr bwMode="auto">
                <a:xfrm>
                  <a:off x="4319" y="2822"/>
                  <a:ext cx="661" cy="14"/>
                </a:xfrm>
                <a:custGeom>
                  <a:avLst/>
                  <a:gdLst>
                    <a:gd name="T0" fmla="*/ 0 w 661"/>
                    <a:gd name="T1" fmla="*/ 0 h 14"/>
                    <a:gd name="T2" fmla="*/ 657 w 661"/>
                    <a:gd name="T3" fmla="*/ 0 h 14"/>
                    <a:gd name="T4" fmla="*/ 660 w 661"/>
                    <a:gd name="T5" fmla="*/ 10 h 14"/>
                    <a:gd name="T6" fmla="*/ 661 w 661"/>
                    <a:gd name="T7" fmla="*/ 14 h 14"/>
                    <a:gd name="T8" fmla="*/ 0 w 661"/>
                    <a:gd name="T9" fmla="*/ 14 h 14"/>
                    <a:gd name="T10" fmla="*/ 0 w 661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61"/>
                    <a:gd name="T19" fmla="*/ 0 h 14"/>
                    <a:gd name="T20" fmla="*/ 661 w 66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61" h="14">
                      <a:moveTo>
                        <a:pt x="0" y="0"/>
                      </a:moveTo>
                      <a:lnTo>
                        <a:pt x="657" y="0"/>
                      </a:lnTo>
                      <a:lnTo>
                        <a:pt x="660" y="10"/>
                      </a:lnTo>
                      <a:lnTo>
                        <a:pt x="661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C3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0" name="Freeform 761"/>
                <p:cNvSpPr>
                  <a:spLocks/>
                </p:cNvSpPr>
                <p:nvPr/>
              </p:nvSpPr>
              <p:spPr bwMode="auto">
                <a:xfrm>
                  <a:off x="4141" y="2829"/>
                  <a:ext cx="843" cy="15"/>
                </a:xfrm>
                <a:custGeom>
                  <a:avLst/>
                  <a:gdLst>
                    <a:gd name="T0" fmla="*/ 178 w 843"/>
                    <a:gd name="T1" fmla="*/ 0 h 15"/>
                    <a:gd name="T2" fmla="*/ 837 w 843"/>
                    <a:gd name="T3" fmla="*/ 0 h 15"/>
                    <a:gd name="T4" fmla="*/ 838 w 843"/>
                    <a:gd name="T5" fmla="*/ 3 h 15"/>
                    <a:gd name="T6" fmla="*/ 843 w 843"/>
                    <a:gd name="T7" fmla="*/ 15 h 15"/>
                    <a:gd name="T8" fmla="*/ 0 w 843"/>
                    <a:gd name="T9" fmla="*/ 15 h 15"/>
                    <a:gd name="T10" fmla="*/ 0 w 843"/>
                    <a:gd name="T11" fmla="*/ 11 h 15"/>
                    <a:gd name="T12" fmla="*/ 178 w 843"/>
                    <a:gd name="T13" fmla="*/ 11 h 15"/>
                    <a:gd name="T14" fmla="*/ 178 w 843"/>
                    <a:gd name="T15" fmla="*/ 0 h 1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43"/>
                    <a:gd name="T25" fmla="*/ 0 h 15"/>
                    <a:gd name="T26" fmla="*/ 843 w 843"/>
                    <a:gd name="T27" fmla="*/ 15 h 1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43" h="15">
                      <a:moveTo>
                        <a:pt x="178" y="0"/>
                      </a:moveTo>
                      <a:lnTo>
                        <a:pt x="837" y="0"/>
                      </a:lnTo>
                      <a:lnTo>
                        <a:pt x="838" y="3"/>
                      </a:lnTo>
                      <a:lnTo>
                        <a:pt x="843" y="15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178" y="11"/>
                      </a:lnTo>
                      <a:lnTo>
                        <a:pt x="178" y="0"/>
                      </a:lnTo>
                      <a:close/>
                    </a:path>
                  </a:pathLst>
                </a:custGeom>
                <a:solidFill>
                  <a:srgbClr val="80C3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1" name="Freeform 762"/>
                <p:cNvSpPr>
                  <a:spLocks/>
                </p:cNvSpPr>
                <p:nvPr/>
              </p:nvSpPr>
              <p:spPr bwMode="auto">
                <a:xfrm>
                  <a:off x="4140" y="2836"/>
                  <a:ext cx="848" cy="14"/>
                </a:xfrm>
                <a:custGeom>
                  <a:avLst/>
                  <a:gdLst>
                    <a:gd name="T0" fmla="*/ 179 w 848"/>
                    <a:gd name="T1" fmla="*/ 0 h 14"/>
                    <a:gd name="T2" fmla="*/ 840 w 848"/>
                    <a:gd name="T3" fmla="*/ 0 h 14"/>
                    <a:gd name="T4" fmla="*/ 848 w 848"/>
                    <a:gd name="T5" fmla="*/ 14 h 14"/>
                    <a:gd name="T6" fmla="*/ 0 w 848"/>
                    <a:gd name="T7" fmla="*/ 14 h 14"/>
                    <a:gd name="T8" fmla="*/ 1 w 848"/>
                    <a:gd name="T9" fmla="*/ 4 h 14"/>
                    <a:gd name="T10" fmla="*/ 179 w 848"/>
                    <a:gd name="T11" fmla="*/ 4 h 14"/>
                    <a:gd name="T12" fmla="*/ 179 w 848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48"/>
                    <a:gd name="T22" fmla="*/ 0 h 14"/>
                    <a:gd name="T23" fmla="*/ 848 w 848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48" h="14">
                      <a:moveTo>
                        <a:pt x="179" y="0"/>
                      </a:moveTo>
                      <a:lnTo>
                        <a:pt x="840" y="0"/>
                      </a:lnTo>
                      <a:lnTo>
                        <a:pt x="848" y="14"/>
                      </a:lnTo>
                      <a:lnTo>
                        <a:pt x="0" y="14"/>
                      </a:lnTo>
                      <a:lnTo>
                        <a:pt x="1" y="4"/>
                      </a:lnTo>
                      <a:lnTo>
                        <a:pt x="179" y="4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81C4A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2" name="Freeform 763"/>
                <p:cNvSpPr>
                  <a:spLocks/>
                </p:cNvSpPr>
                <p:nvPr/>
              </p:nvSpPr>
              <p:spPr bwMode="auto">
                <a:xfrm>
                  <a:off x="4139" y="2844"/>
                  <a:ext cx="853" cy="14"/>
                </a:xfrm>
                <a:custGeom>
                  <a:avLst/>
                  <a:gdLst>
                    <a:gd name="T0" fmla="*/ 2 w 853"/>
                    <a:gd name="T1" fmla="*/ 0 h 14"/>
                    <a:gd name="T2" fmla="*/ 845 w 853"/>
                    <a:gd name="T3" fmla="*/ 0 h 14"/>
                    <a:gd name="T4" fmla="*/ 853 w 853"/>
                    <a:gd name="T5" fmla="*/ 14 h 14"/>
                    <a:gd name="T6" fmla="*/ 0 w 853"/>
                    <a:gd name="T7" fmla="*/ 14 h 14"/>
                    <a:gd name="T8" fmla="*/ 2 w 853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3"/>
                    <a:gd name="T16" fmla="*/ 0 h 14"/>
                    <a:gd name="T17" fmla="*/ 853 w 853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3" h="14">
                      <a:moveTo>
                        <a:pt x="2" y="0"/>
                      </a:moveTo>
                      <a:lnTo>
                        <a:pt x="845" y="0"/>
                      </a:lnTo>
                      <a:lnTo>
                        <a:pt x="853" y="14"/>
                      </a:lnTo>
                      <a:lnTo>
                        <a:pt x="0" y="1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1C4A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" name="Freeform 764"/>
                <p:cNvSpPr>
                  <a:spLocks/>
                </p:cNvSpPr>
                <p:nvPr/>
              </p:nvSpPr>
              <p:spPr bwMode="auto">
                <a:xfrm>
                  <a:off x="4138" y="2850"/>
                  <a:ext cx="857" cy="15"/>
                </a:xfrm>
                <a:custGeom>
                  <a:avLst/>
                  <a:gdLst>
                    <a:gd name="T0" fmla="*/ 2 w 857"/>
                    <a:gd name="T1" fmla="*/ 0 h 15"/>
                    <a:gd name="T2" fmla="*/ 850 w 857"/>
                    <a:gd name="T3" fmla="*/ 0 h 15"/>
                    <a:gd name="T4" fmla="*/ 856 w 857"/>
                    <a:gd name="T5" fmla="*/ 13 h 15"/>
                    <a:gd name="T6" fmla="*/ 857 w 857"/>
                    <a:gd name="T7" fmla="*/ 15 h 15"/>
                    <a:gd name="T8" fmla="*/ 0 w 857"/>
                    <a:gd name="T9" fmla="*/ 15 h 15"/>
                    <a:gd name="T10" fmla="*/ 2 w 857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7"/>
                    <a:gd name="T19" fmla="*/ 0 h 15"/>
                    <a:gd name="T20" fmla="*/ 857 w 857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7" h="15">
                      <a:moveTo>
                        <a:pt x="2" y="0"/>
                      </a:moveTo>
                      <a:lnTo>
                        <a:pt x="850" y="0"/>
                      </a:lnTo>
                      <a:lnTo>
                        <a:pt x="856" y="13"/>
                      </a:lnTo>
                      <a:lnTo>
                        <a:pt x="857" y="15"/>
                      </a:lnTo>
                      <a:lnTo>
                        <a:pt x="0" y="15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2C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" name="Freeform 765"/>
                <p:cNvSpPr>
                  <a:spLocks/>
                </p:cNvSpPr>
                <p:nvPr/>
              </p:nvSpPr>
              <p:spPr bwMode="auto">
                <a:xfrm>
                  <a:off x="4136" y="2858"/>
                  <a:ext cx="863" cy="14"/>
                </a:xfrm>
                <a:custGeom>
                  <a:avLst/>
                  <a:gdLst>
                    <a:gd name="T0" fmla="*/ 3 w 863"/>
                    <a:gd name="T1" fmla="*/ 0 h 14"/>
                    <a:gd name="T2" fmla="*/ 856 w 863"/>
                    <a:gd name="T3" fmla="*/ 0 h 14"/>
                    <a:gd name="T4" fmla="*/ 858 w 863"/>
                    <a:gd name="T5" fmla="*/ 5 h 14"/>
                    <a:gd name="T6" fmla="*/ 863 w 863"/>
                    <a:gd name="T7" fmla="*/ 14 h 14"/>
                    <a:gd name="T8" fmla="*/ 0 w 863"/>
                    <a:gd name="T9" fmla="*/ 14 h 14"/>
                    <a:gd name="T10" fmla="*/ 3 w 863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3"/>
                    <a:gd name="T19" fmla="*/ 0 h 14"/>
                    <a:gd name="T20" fmla="*/ 863 w 863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3" h="14">
                      <a:moveTo>
                        <a:pt x="3" y="0"/>
                      </a:moveTo>
                      <a:lnTo>
                        <a:pt x="856" y="0"/>
                      </a:lnTo>
                      <a:lnTo>
                        <a:pt x="858" y="5"/>
                      </a:lnTo>
                      <a:lnTo>
                        <a:pt x="863" y="14"/>
                      </a:lnTo>
                      <a:lnTo>
                        <a:pt x="0" y="1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82C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" name="Freeform 766"/>
                <p:cNvSpPr>
                  <a:spLocks/>
                </p:cNvSpPr>
                <p:nvPr/>
              </p:nvSpPr>
              <p:spPr bwMode="auto">
                <a:xfrm>
                  <a:off x="4135" y="2865"/>
                  <a:ext cx="869" cy="14"/>
                </a:xfrm>
                <a:custGeom>
                  <a:avLst/>
                  <a:gdLst>
                    <a:gd name="T0" fmla="*/ 3 w 869"/>
                    <a:gd name="T1" fmla="*/ 0 h 14"/>
                    <a:gd name="T2" fmla="*/ 860 w 869"/>
                    <a:gd name="T3" fmla="*/ 0 h 14"/>
                    <a:gd name="T4" fmla="*/ 869 w 869"/>
                    <a:gd name="T5" fmla="*/ 14 h 14"/>
                    <a:gd name="T6" fmla="*/ 0 w 869"/>
                    <a:gd name="T7" fmla="*/ 14 h 14"/>
                    <a:gd name="T8" fmla="*/ 0 w 869"/>
                    <a:gd name="T9" fmla="*/ 9 h 14"/>
                    <a:gd name="T10" fmla="*/ 3 w 869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9"/>
                    <a:gd name="T19" fmla="*/ 0 h 14"/>
                    <a:gd name="T20" fmla="*/ 869 w 869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9" h="14">
                      <a:moveTo>
                        <a:pt x="3" y="0"/>
                      </a:moveTo>
                      <a:lnTo>
                        <a:pt x="860" y="0"/>
                      </a:lnTo>
                      <a:lnTo>
                        <a:pt x="869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83C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" name="Freeform 767"/>
                <p:cNvSpPr>
                  <a:spLocks/>
                </p:cNvSpPr>
                <p:nvPr/>
              </p:nvSpPr>
              <p:spPr bwMode="auto">
                <a:xfrm>
                  <a:off x="4134" y="2872"/>
                  <a:ext cx="874" cy="14"/>
                </a:xfrm>
                <a:custGeom>
                  <a:avLst/>
                  <a:gdLst>
                    <a:gd name="T0" fmla="*/ 2 w 874"/>
                    <a:gd name="T1" fmla="*/ 0 h 14"/>
                    <a:gd name="T2" fmla="*/ 865 w 874"/>
                    <a:gd name="T3" fmla="*/ 0 h 14"/>
                    <a:gd name="T4" fmla="*/ 874 w 874"/>
                    <a:gd name="T5" fmla="*/ 14 h 14"/>
                    <a:gd name="T6" fmla="*/ 0 w 874"/>
                    <a:gd name="T7" fmla="*/ 14 h 14"/>
                    <a:gd name="T8" fmla="*/ 1 w 874"/>
                    <a:gd name="T9" fmla="*/ 2 h 14"/>
                    <a:gd name="T10" fmla="*/ 2 w 874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74"/>
                    <a:gd name="T19" fmla="*/ 0 h 14"/>
                    <a:gd name="T20" fmla="*/ 874 w 874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74" h="14">
                      <a:moveTo>
                        <a:pt x="2" y="0"/>
                      </a:moveTo>
                      <a:lnTo>
                        <a:pt x="865" y="0"/>
                      </a:lnTo>
                      <a:lnTo>
                        <a:pt x="874" y="14"/>
                      </a:lnTo>
                      <a:lnTo>
                        <a:pt x="0" y="14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3C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" name="Freeform 768"/>
                <p:cNvSpPr>
                  <a:spLocks/>
                </p:cNvSpPr>
                <p:nvPr/>
              </p:nvSpPr>
              <p:spPr bwMode="auto">
                <a:xfrm>
                  <a:off x="4134" y="2879"/>
                  <a:ext cx="879" cy="14"/>
                </a:xfrm>
                <a:custGeom>
                  <a:avLst/>
                  <a:gdLst>
                    <a:gd name="T0" fmla="*/ 1 w 879"/>
                    <a:gd name="T1" fmla="*/ 0 h 14"/>
                    <a:gd name="T2" fmla="*/ 870 w 879"/>
                    <a:gd name="T3" fmla="*/ 0 h 14"/>
                    <a:gd name="T4" fmla="*/ 879 w 879"/>
                    <a:gd name="T5" fmla="*/ 14 h 14"/>
                    <a:gd name="T6" fmla="*/ 0 w 879"/>
                    <a:gd name="T7" fmla="*/ 14 h 14"/>
                    <a:gd name="T8" fmla="*/ 1 w 879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9"/>
                    <a:gd name="T16" fmla="*/ 0 h 14"/>
                    <a:gd name="T17" fmla="*/ 879 w 87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9" h="14">
                      <a:moveTo>
                        <a:pt x="1" y="0"/>
                      </a:moveTo>
                      <a:lnTo>
                        <a:pt x="870" y="0"/>
                      </a:lnTo>
                      <a:lnTo>
                        <a:pt x="879" y="14"/>
                      </a:lnTo>
                      <a:lnTo>
                        <a:pt x="0" y="1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3C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8" name="Freeform 769"/>
                <p:cNvSpPr>
                  <a:spLocks/>
                </p:cNvSpPr>
                <p:nvPr/>
              </p:nvSpPr>
              <p:spPr bwMode="auto">
                <a:xfrm>
                  <a:off x="4133" y="2886"/>
                  <a:ext cx="883" cy="15"/>
                </a:xfrm>
                <a:custGeom>
                  <a:avLst/>
                  <a:gdLst>
                    <a:gd name="T0" fmla="*/ 1 w 883"/>
                    <a:gd name="T1" fmla="*/ 0 h 15"/>
                    <a:gd name="T2" fmla="*/ 875 w 883"/>
                    <a:gd name="T3" fmla="*/ 0 h 15"/>
                    <a:gd name="T4" fmla="*/ 880 w 883"/>
                    <a:gd name="T5" fmla="*/ 7 h 15"/>
                    <a:gd name="T6" fmla="*/ 883 w 883"/>
                    <a:gd name="T7" fmla="*/ 15 h 15"/>
                    <a:gd name="T8" fmla="*/ 0 w 883"/>
                    <a:gd name="T9" fmla="*/ 15 h 15"/>
                    <a:gd name="T10" fmla="*/ 1 w 88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83"/>
                    <a:gd name="T19" fmla="*/ 0 h 15"/>
                    <a:gd name="T20" fmla="*/ 883 w 883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83" h="15">
                      <a:moveTo>
                        <a:pt x="1" y="0"/>
                      </a:moveTo>
                      <a:lnTo>
                        <a:pt x="875" y="0"/>
                      </a:lnTo>
                      <a:lnTo>
                        <a:pt x="880" y="7"/>
                      </a:lnTo>
                      <a:lnTo>
                        <a:pt x="883" y="15"/>
                      </a:lnTo>
                      <a:lnTo>
                        <a:pt x="0" y="1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4C5A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" name="Freeform 770"/>
                <p:cNvSpPr>
                  <a:spLocks/>
                </p:cNvSpPr>
                <p:nvPr/>
              </p:nvSpPr>
              <p:spPr bwMode="auto">
                <a:xfrm>
                  <a:off x="4131" y="2893"/>
                  <a:ext cx="887" cy="14"/>
                </a:xfrm>
                <a:custGeom>
                  <a:avLst/>
                  <a:gdLst>
                    <a:gd name="T0" fmla="*/ 3 w 887"/>
                    <a:gd name="T1" fmla="*/ 0 h 14"/>
                    <a:gd name="T2" fmla="*/ 882 w 887"/>
                    <a:gd name="T3" fmla="*/ 0 h 14"/>
                    <a:gd name="T4" fmla="*/ 882 w 887"/>
                    <a:gd name="T5" fmla="*/ 0 h 14"/>
                    <a:gd name="T6" fmla="*/ 887 w 887"/>
                    <a:gd name="T7" fmla="*/ 14 h 14"/>
                    <a:gd name="T8" fmla="*/ 0 w 887"/>
                    <a:gd name="T9" fmla="*/ 14 h 14"/>
                    <a:gd name="T10" fmla="*/ 3 w 887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87"/>
                    <a:gd name="T19" fmla="*/ 0 h 14"/>
                    <a:gd name="T20" fmla="*/ 887 w 887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87" h="14">
                      <a:moveTo>
                        <a:pt x="3" y="0"/>
                      </a:moveTo>
                      <a:lnTo>
                        <a:pt x="882" y="0"/>
                      </a:lnTo>
                      <a:lnTo>
                        <a:pt x="887" y="14"/>
                      </a:lnTo>
                      <a:lnTo>
                        <a:pt x="0" y="1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84C5A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" name="Freeform 771"/>
                <p:cNvSpPr>
                  <a:spLocks/>
                </p:cNvSpPr>
                <p:nvPr/>
              </p:nvSpPr>
              <p:spPr bwMode="auto">
                <a:xfrm>
                  <a:off x="4131" y="2901"/>
                  <a:ext cx="890" cy="14"/>
                </a:xfrm>
                <a:custGeom>
                  <a:avLst/>
                  <a:gdLst>
                    <a:gd name="T0" fmla="*/ 2 w 890"/>
                    <a:gd name="T1" fmla="*/ 0 h 14"/>
                    <a:gd name="T2" fmla="*/ 885 w 890"/>
                    <a:gd name="T3" fmla="*/ 0 h 14"/>
                    <a:gd name="T4" fmla="*/ 890 w 890"/>
                    <a:gd name="T5" fmla="*/ 14 h 14"/>
                    <a:gd name="T6" fmla="*/ 0 w 890"/>
                    <a:gd name="T7" fmla="*/ 14 h 14"/>
                    <a:gd name="T8" fmla="*/ 2 w 890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0"/>
                    <a:gd name="T16" fmla="*/ 0 h 14"/>
                    <a:gd name="T17" fmla="*/ 890 w 890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0" h="14">
                      <a:moveTo>
                        <a:pt x="2" y="0"/>
                      </a:moveTo>
                      <a:lnTo>
                        <a:pt x="885" y="0"/>
                      </a:lnTo>
                      <a:lnTo>
                        <a:pt x="890" y="14"/>
                      </a:lnTo>
                      <a:lnTo>
                        <a:pt x="0" y="1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6C5A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" name="Freeform 772"/>
                <p:cNvSpPr>
                  <a:spLocks/>
                </p:cNvSpPr>
                <p:nvPr/>
              </p:nvSpPr>
              <p:spPr bwMode="auto">
                <a:xfrm>
                  <a:off x="4130" y="2907"/>
                  <a:ext cx="892" cy="16"/>
                </a:xfrm>
                <a:custGeom>
                  <a:avLst/>
                  <a:gdLst>
                    <a:gd name="T0" fmla="*/ 1 w 892"/>
                    <a:gd name="T1" fmla="*/ 0 h 16"/>
                    <a:gd name="T2" fmla="*/ 888 w 892"/>
                    <a:gd name="T3" fmla="*/ 0 h 16"/>
                    <a:gd name="T4" fmla="*/ 892 w 892"/>
                    <a:gd name="T5" fmla="*/ 16 h 16"/>
                    <a:gd name="T6" fmla="*/ 0 w 892"/>
                    <a:gd name="T7" fmla="*/ 16 h 16"/>
                    <a:gd name="T8" fmla="*/ 1 w 892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2"/>
                    <a:gd name="T16" fmla="*/ 0 h 16"/>
                    <a:gd name="T17" fmla="*/ 892 w 892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2" h="16">
                      <a:moveTo>
                        <a:pt x="1" y="0"/>
                      </a:moveTo>
                      <a:lnTo>
                        <a:pt x="888" y="0"/>
                      </a:lnTo>
                      <a:lnTo>
                        <a:pt x="892" y="16"/>
                      </a:lnTo>
                      <a:lnTo>
                        <a:pt x="0" y="1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6C5A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" name="Freeform 773"/>
                <p:cNvSpPr>
                  <a:spLocks/>
                </p:cNvSpPr>
                <p:nvPr/>
              </p:nvSpPr>
              <p:spPr bwMode="auto">
                <a:xfrm>
                  <a:off x="4130" y="2915"/>
                  <a:ext cx="897" cy="14"/>
                </a:xfrm>
                <a:custGeom>
                  <a:avLst/>
                  <a:gdLst>
                    <a:gd name="T0" fmla="*/ 1 w 897"/>
                    <a:gd name="T1" fmla="*/ 0 h 14"/>
                    <a:gd name="T2" fmla="*/ 891 w 897"/>
                    <a:gd name="T3" fmla="*/ 0 h 14"/>
                    <a:gd name="T4" fmla="*/ 893 w 897"/>
                    <a:gd name="T5" fmla="*/ 9 h 14"/>
                    <a:gd name="T6" fmla="*/ 897 w 897"/>
                    <a:gd name="T7" fmla="*/ 14 h 14"/>
                    <a:gd name="T8" fmla="*/ 0 w 897"/>
                    <a:gd name="T9" fmla="*/ 14 h 14"/>
                    <a:gd name="T10" fmla="*/ 1 w 897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97"/>
                    <a:gd name="T19" fmla="*/ 0 h 14"/>
                    <a:gd name="T20" fmla="*/ 897 w 897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97" h="14">
                      <a:moveTo>
                        <a:pt x="1" y="0"/>
                      </a:moveTo>
                      <a:lnTo>
                        <a:pt x="891" y="0"/>
                      </a:lnTo>
                      <a:lnTo>
                        <a:pt x="893" y="9"/>
                      </a:lnTo>
                      <a:lnTo>
                        <a:pt x="897" y="14"/>
                      </a:lnTo>
                      <a:lnTo>
                        <a:pt x="0" y="1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C6A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" name="Freeform 774"/>
                <p:cNvSpPr>
                  <a:spLocks/>
                </p:cNvSpPr>
                <p:nvPr/>
              </p:nvSpPr>
              <p:spPr bwMode="auto">
                <a:xfrm>
                  <a:off x="4129" y="2923"/>
                  <a:ext cx="902" cy="14"/>
                </a:xfrm>
                <a:custGeom>
                  <a:avLst/>
                  <a:gdLst>
                    <a:gd name="T0" fmla="*/ 1 w 902"/>
                    <a:gd name="T1" fmla="*/ 0 h 14"/>
                    <a:gd name="T2" fmla="*/ 893 w 902"/>
                    <a:gd name="T3" fmla="*/ 0 h 14"/>
                    <a:gd name="T4" fmla="*/ 894 w 902"/>
                    <a:gd name="T5" fmla="*/ 1 h 14"/>
                    <a:gd name="T6" fmla="*/ 902 w 902"/>
                    <a:gd name="T7" fmla="*/ 14 h 14"/>
                    <a:gd name="T8" fmla="*/ 0 w 902"/>
                    <a:gd name="T9" fmla="*/ 14 h 14"/>
                    <a:gd name="T10" fmla="*/ 1 w 902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2"/>
                    <a:gd name="T19" fmla="*/ 0 h 14"/>
                    <a:gd name="T20" fmla="*/ 902 w 902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2" h="14">
                      <a:moveTo>
                        <a:pt x="1" y="0"/>
                      </a:moveTo>
                      <a:lnTo>
                        <a:pt x="893" y="0"/>
                      </a:lnTo>
                      <a:lnTo>
                        <a:pt x="894" y="1"/>
                      </a:lnTo>
                      <a:lnTo>
                        <a:pt x="902" y="14"/>
                      </a:lnTo>
                      <a:lnTo>
                        <a:pt x="0" y="1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C6A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4" name="Freeform 775"/>
                <p:cNvSpPr>
                  <a:spLocks/>
                </p:cNvSpPr>
                <p:nvPr/>
              </p:nvSpPr>
              <p:spPr bwMode="auto">
                <a:xfrm>
                  <a:off x="4127" y="2929"/>
                  <a:ext cx="909" cy="15"/>
                </a:xfrm>
                <a:custGeom>
                  <a:avLst/>
                  <a:gdLst>
                    <a:gd name="T0" fmla="*/ 3 w 909"/>
                    <a:gd name="T1" fmla="*/ 0 h 15"/>
                    <a:gd name="T2" fmla="*/ 900 w 909"/>
                    <a:gd name="T3" fmla="*/ 0 h 15"/>
                    <a:gd name="T4" fmla="*/ 909 w 909"/>
                    <a:gd name="T5" fmla="*/ 15 h 15"/>
                    <a:gd name="T6" fmla="*/ 0 w 909"/>
                    <a:gd name="T7" fmla="*/ 15 h 15"/>
                    <a:gd name="T8" fmla="*/ 3 w 909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9"/>
                    <a:gd name="T16" fmla="*/ 0 h 15"/>
                    <a:gd name="T17" fmla="*/ 909 w 909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9" h="15">
                      <a:moveTo>
                        <a:pt x="3" y="0"/>
                      </a:moveTo>
                      <a:lnTo>
                        <a:pt x="900" y="0"/>
                      </a:lnTo>
                      <a:lnTo>
                        <a:pt x="909" y="15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88C6A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" name="Freeform 776"/>
                <p:cNvSpPr>
                  <a:spLocks/>
                </p:cNvSpPr>
                <p:nvPr/>
              </p:nvSpPr>
              <p:spPr bwMode="auto">
                <a:xfrm>
                  <a:off x="4127" y="2937"/>
                  <a:ext cx="912" cy="14"/>
                </a:xfrm>
                <a:custGeom>
                  <a:avLst/>
                  <a:gdLst>
                    <a:gd name="T0" fmla="*/ 2 w 912"/>
                    <a:gd name="T1" fmla="*/ 0 h 14"/>
                    <a:gd name="T2" fmla="*/ 904 w 912"/>
                    <a:gd name="T3" fmla="*/ 0 h 14"/>
                    <a:gd name="T4" fmla="*/ 912 w 912"/>
                    <a:gd name="T5" fmla="*/ 10 h 14"/>
                    <a:gd name="T6" fmla="*/ 912 w 912"/>
                    <a:gd name="T7" fmla="*/ 14 h 14"/>
                    <a:gd name="T8" fmla="*/ 0 w 912"/>
                    <a:gd name="T9" fmla="*/ 14 h 14"/>
                    <a:gd name="T10" fmla="*/ 0 w 912"/>
                    <a:gd name="T11" fmla="*/ 10 h 14"/>
                    <a:gd name="T12" fmla="*/ 2 w 912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2"/>
                    <a:gd name="T22" fmla="*/ 0 h 14"/>
                    <a:gd name="T23" fmla="*/ 912 w 912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2" h="14">
                      <a:moveTo>
                        <a:pt x="2" y="0"/>
                      </a:moveTo>
                      <a:lnTo>
                        <a:pt x="904" y="0"/>
                      </a:lnTo>
                      <a:lnTo>
                        <a:pt x="912" y="10"/>
                      </a:lnTo>
                      <a:lnTo>
                        <a:pt x="912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8C6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" name="Freeform 777"/>
                <p:cNvSpPr>
                  <a:spLocks/>
                </p:cNvSpPr>
                <p:nvPr/>
              </p:nvSpPr>
              <p:spPr bwMode="auto">
                <a:xfrm>
                  <a:off x="4127" y="2944"/>
                  <a:ext cx="913" cy="14"/>
                </a:xfrm>
                <a:custGeom>
                  <a:avLst/>
                  <a:gdLst>
                    <a:gd name="T0" fmla="*/ 0 w 913"/>
                    <a:gd name="T1" fmla="*/ 0 h 14"/>
                    <a:gd name="T2" fmla="*/ 909 w 913"/>
                    <a:gd name="T3" fmla="*/ 0 h 14"/>
                    <a:gd name="T4" fmla="*/ 912 w 913"/>
                    <a:gd name="T5" fmla="*/ 3 h 14"/>
                    <a:gd name="T6" fmla="*/ 913 w 913"/>
                    <a:gd name="T7" fmla="*/ 14 h 14"/>
                    <a:gd name="T8" fmla="*/ 0 w 913"/>
                    <a:gd name="T9" fmla="*/ 14 h 14"/>
                    <a:gd name="T10" fmla="*/ 0 w 913"/>
                    <a:gd name="T11" fmla="*/ 3 h 14"/>
                    <a:gd name="T12" fmla="*/ 0 w 913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3"/>
                    <a:gd name="T22" fmla="*/ 0 h 14"/>
                    <a:gd name="T23" fmla="*/ 913 w 913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3" h="14">
                      <a:moveTo>
                        <a:pt x="0" y="0"/>
                      </a:moveTo>
                      <a:lnTo>
                        <a:pt x="909" y="0"/>
                      </a:lnTo>
                      <a:lnTo>
                        <a:pt x="912" y="3"/>
                      </a:lnTo>
                      <a:lnTo>
                        <a:pt x="913" y="14"/>
                      </a:lnTo>
                      <a:lnTo>
                        <a:pt x="0" y="14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9C7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" name="Freeform 778"/>
                <p:cNvSpPr>
                  <a:spLocks/>
                </p:cNvSpPr>
                <p:nvPr/>
              </p:nvSpPr>
              <p:spPr bwMode="auto">
                <a:xfrm>
                  <a:off x="4127" y="2951"/>
                  <a:ext cx="914" cy="14"/>
                </a:xfrm>
                <a:custGeom>
                  <a:avLst/>
                  <a:gdLst>
                    <a:gd name="T0" fmla="*/ 0 w 914"/>
                    <a:gd name="T1" fmla="*/ 0 h 14"/>
                    <a:gd name="T2" fmla="*/ 912 w 914"/>
                    <a:gd name="T3" fmla="*/ 0 h 14"/>
                    <a:gd name="T4" fmla="*/ 914 w 914"/>
                    <a:gd name="T5" fmla="*/ 14 h 14"/>
                    <a:gd name="T6" fmla="*/ 0 w 914"/>
                    <a:gd name="T7" fmla="*/ 14 h 14"/>
                    <a:gd name="T8" fmla="*/ 0 w 914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14"/>
                    <a:gd name="T16" fmla="*/ 0 h 14"/>
                    <a:gd name="T17" fmla="*/ 914 w 914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14" h="14">
                      <a:moveTo>
                        <a:pt x="0" y="0"/>
                      </a:moveTo>
                      <a:lnTo>
                        <a:pt x="912" y="0"/>
                      </a:lnTo>
                      <a:lnTo>
                        <a:pt x="914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9C7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" name="Freeform 779"/>
                <p:cNvSpPr>
                  <a:spLocks/>
                </p:cNvSpPr>
                <p:nvPr/>
              </p:nvSpPr>
              <p:spPr bwMode="auto">
                <a:xfrm>
                  <a:off x="4127" y="2958"/>
                  <a:ext cx="914" cy="14"/>
                </a:xfrm>
                <a:custGeom>
                  <a:avLst/>
                  <a:gdLst>
                    <a:gd name="T0" fmla="*/ 0 w 914"/>
                    <a:gd name="T1" fmla="*/ 0 h 14"/>
                    <a:gd name="T2" fmla="*/ 913 w 914"/>
                    <a:gd name="T3" fmla="*/ 0 h 14"/>
                    <a:gd name="T4" fmla="*/ 914 w 914"/>
                    <a:gd name="T5" fmla="*/ 14 h 14"/>
                    <a:gd name="T6" fmla="*/ 0 w 914"/>
                    <a:gd name="T7" fmla="*/ 14 h 14"/>
                    <a:gd name="T8" fmla="*/ 0 w 914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14"/>
                    <a:gd name="T16" fmla="*/ 0 h 14"/>
                    <a:gd name="T17" fmla="*/ 914 w 914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14" h="14">
                      <a:moveTo>
                        <a:pt x="0" y="0"/>
                      </a:moveTo>
                      <a:lnTo>
                        <a:pt x="913" y="0"/>
                      </a:lnTo>
                      <a:lnTo>
                        <a:pt x="914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9C7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" name="Freeform 780"/>
                <p:cNvSpPr>
                  <a:spLocks/>
                </p:cNvSpPr>
                <p:nvPr/>
              </p:nvSpPr>
              <p:spPr bwMode="auto">
                <a:xfrm>
                  <a:off x="4127" y="2965"/>
                  <a:ext cx="916" cy="15"/>
                </a:xfrm>
                <a:custGeom>
                  <a:avLst/>
                  <a:gdLst>
                    <a:gd name="T0" fmla="*/ 0 w 916"/>
                    <a:gd name="T1" fmla="*/ 0 h 15"/>
                    <a:gd name="T2" fmla="*/ 914 w 916"/>
                    <a:gd name="T3" fmla="*/ 0 h 15"/>
                    <a:gd name="T4" fmla="*/ 916 w 916"/>
                    <a:gd name="T5" fmla="*/ 14 h 15"/>
                    <a:gd name="T6" fmla="*/ 916 w 916"/>
                    <a:gd name="T7" fmla="*/ 15 h 15"/>
                    <a:gd name="T8" fmla="*/ 0 w 916"/>
                    <a:gd name="T9" fmla="*/ 15 h 15"/>
                    <a:gd name="T10" fmla="*/ 0 w 916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16"/>
                    <a:gd name="T19" fmla="*/ 0 h 15"/>
                    <a:gd name="T20" fmla="*/ 916 w 916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16" h="15">
                      <a:moveTo>
                        <a:pt x="0" y="0"/>
                      </a:moveTo>
                      <a:lnTo>
                        <a:pt x="914" y="0"/>
                      </a:lnTo>
                      <a:lnTo>
                        <a:pt x="916" y="14"/>
                      </a:lnTo>
                      <a:lnTo>
                        <a:pt x="91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AC7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0" name="Freeform 781"/>
                <p:cNvSpPr>
                  <a:spLocks/>
                </p:cNvSpPr>
                <p:nvPr/>
              </p:nvSpPr>
              <p:spPr bwMode="auto">
                <a:xfrm>
                  <a:off x="4127" y="2972"/>
                  <a:ext cx="921" cy="14"/>
                </a:xfrm>
                <a:custGeom>
                  <a:avLst/>
                  <a:gdLst>
                    <a:gd name="T0" fmla="*/ 0 w 921"/>
                    <a:gd name="T1" fmla="*/ 0 h 14"/>
                    <a:gd name="T2" fmla="*/ 914 w 921"/>
                    <a:gd name="T3" fmla="*/ 0 h 14"/>
                    <a:gd name="T4" fmla="*/ 916 w 921"/>
                    <a:gd name="T5" fmla="*/ 7 h 14"/>
                    <a:gd name="T6" fmla="*/ 921 w 921"/>
                    <a:gd name="T7" fmla="*/ 14 h 14"/>
                    <a:gd name="T8" fmla="*/ 0 w 921"/>
                    <a:gd name="T9" fmla="*/ 14 h 14"/>
                    <a:gd name="T10" fmla="*/ 0 w 921"/>
                    <a:gd name="T11" fmla="*/ 10 h 14"/>
                    <a:gd name="T12" fmla="*/ 0 w 921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1"/>
                    <a:gd name="T22" fmla="*/ 0 h 14"/>
                    <a:gd name="T23" fmla="*/ 921 w 921"/>
                    <a:gd name="T24" fmla="*/ 14 h 1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1" h="14">
                      <a:moveTo>
                        <a:pt x="0" y="0"/>
                      </a:moveTo>
                      <a:lnTo>
                        <a:pt x="914" y="0"/>
                      </a:lnTo>
                      <a:lnTo>
                        <a:pt x="916" y="7"/>
                      </a:lnTo>
                      <a:lnTo>
                        <a:pt x="921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AC7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1" name="Freeform 782"/>
                <p:cNvSpPr>
                  <a:spLocks/>
                </p:cNvSpPr>
                <p:nvPr/>
              </p:nvSpPr>
              <p:spPr bwMode="auto">
                <a:xfrm>
                  <a:off x="4127" y="2980"/>
                  <a:ext cx="924" cy="14"/>
                </a:xfrm>
                <a:custGeom>
                  <a:avLst/>
                  <a:gdLst>
                    <a:gd name="T0" fmla="*/ 0 w 924"/>
                    <a:gd name="T1" fmla="*/ 0 h 14"/>
                    <a:gd name="T2" fmla="*/ 916 w 924"/>
                    <a:gd name="T3" fmla="*/ 0 h 14"/>
                    <a:gd name="T4" fmla="*/ 924 w 924"/>
                    <a:gd name="T5" fmla="*/ 14 h 14"/>
                    <a:gd name="T6" fmla="*/ 0 w 924"/>
                    <a:gd name="T7" fmla="*/ 14 h 14"/>
                    <a:gd name="T8" fmla="*/ 0 w 924"/>
                    <a:gd name="T9" fmla="*/ 2 h 14"/>
                    <a:gd name="T10" fmla="*/ 0 w 924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4"/>
                    <a:gd name="T19" fmla="*/ 0 h 14"/>
                    <a:gd name="T20" fmla="*/ 924 w 924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4" h="14">
                      <a:moveTo>
                        <a:pt x="0" y="0"/>
                      </a:moveTo>
                      <a:lnTo>
                        <a:pt x="916" y="0"/>
                      </a:lnTo>
                      <a:lnTo>
                        <a:pt x="924" y="14"/>
                      </a:lnTo>
                      <a:lnTo>
                        <a:pt x="0" y="14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BC7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2" name="Freeform 783"/>
                <p:cNvSpPr>
                  <a:spLocks/>
                </p:cNvSpPr>
                <p:nvPr/>
              </p:nvSpPr>
              <p:spPr bwMode="auto">
                <a:xfrm>
                  <a:off x="4127" y="2986"/>
                  <a:ext cx="928" cy="16"/>
                </a:xfrm>
                <a:custGeom>
                  <a:avLst/>
                  <a:gdLst>
                    <a:gd name="T0" fmla="*/ 0 w 928"/>
                    <a:gd name="T1" fmla="*/ 0 h 16"/>
                    <a:gd name="T2" fmla="*/ 921 w 928"/>
                    <a:gd name="T3" fmla="*/ 0 h 16"/>
                    <a:gd name="T4" fmla="*/ 927 w 928"/>
                    <a:gd name="T5" fmla="*/ 12 h 16"/>
                    <a:gd name="T6" fmla="*/ 928 w 928"/>
                    <a:gd name="T7" fmla="*/ 16 h 16"/>
                    <a:gd name="T8" fmla="*/ 0 w 928"/>
                    <a:gd name="T9" fmla="*/ 16 h 16"/>
                    <a:gd name="T10" fmla="*/ 0 w 928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8"/>
                    <a:gd name="T19" fmla="*/ 0 h 16"/>
                    <a:gd name="T20" fmla="*/ 928 w 92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8" h="16">
                      <a:moveTo>
                        <a:pt x="0" y="0"/>
                      </a:moveTo>
                      <a:lnTo>
                        <a:pt x="921" y="0"/>
                      </a:lnTo>
                      <a:lnTo>
                        <a:pt x="927" y="12"/>
                      </a:lnTo>
                      <a:lnTo>
                        <a:pt x="928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BC7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3" name="Freeform 784"/>
                <p:cNvSpPr>
                  <a:spLocks/>
                </p:cNvSpPr>
                <p:nvPr/>
              </p:nvSpPr>
              <p:spPr bwMode="auto">
                <a:xfrm>
                  <a:off x="4127" y="2994"/>
                  <a:ext cx="933" cy="14"/>
                </a:xfrm>
                <a:custGeom>
                  <a:avLst/>
                  <a:gdLst>
                    <a:gd name="T0" fmla="*/ 0 w 933"/>
                    <a:gd name="T1" fmla="*/ 0 h 14"/>
                    <a:gd name="T2" fmla="*/ 924 w 933"/>
                    <a:gd name="T3" fmla="*/ 0 h 14"/>
                    <a:gd name="T4" fmla="*/ 927 w 933"/>
                    <a:gd name="T5" fmla="*/ 4 h 14"/>
                    <a:gd name="T6" fmla="*/ 933 w 933"/>
                    <a:gd name="T7" fmla="*/ 14 h 14"/>
                    <a:gd name="T8" fmla="*/ 0 w 933"/>
                    <a:gd name="T9" fmla="*/ 14 h 14"/>
                    <a:gd name="T10" fmla="*/ 0 w 933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3"/>
                    <a:gd name="T19" fmla="*/ 0 h 14"/>
                    <a:gd name="T20" fmla="*/ 933 w 933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3" h="14">
                      <a:moveTo>
                        <a:pt x="0" y="0"/>
                      </a:moveTo>
                      <a:lnTo>
                        <a:pt x="924" y="0"/>
                      </a:lnTo>
                      <a:lnTo>
                        <a:pt x="927" y="4"/>
                      </a:lnTo>
                      <a:lnTo>
                        <a:pt x="933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C8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4" name="Freeform 785"/>
                <p:cNvSpPr>
                  <a:spLocks/>
                </p:cNvSpPr>
                <p:nvPr/>
              </p:nvSpPr>
              <p:spPr bwMode="auto">
                <a:xfrm>
                  <a:off x="4127" y="3002"/>
                  <a:ext cx="937" cy="14"/>
                </a:xfrm>
                <a:custGeom>
                  <a:avLst/>
                  <a:gdLst>
                    <a:gd name="T0" fmla="*/ 0 w 937"/>
                    <a:gd name="T1" fmla="*/ 0 h 14"/>
                    <a:gd name="T2" fmla="*/ 928 w 937"/>
                    <a:gd name="T3" fmla="*/ 0 h 14"/>
                    <a:gd name="T4" fmla="*/ 937 w 937"/>
                    <a:gd name="T5" fmla="*/ 14 h 14"/>
                    <a:gd name="T6" fmla="*/ 0 w 937"/>
                    <a:gd name="T7" fmla="*/ 14 h 14"/>
                    <a:gd name="T8" fmla="*/ 0 w 937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37"/>
                    <a:gd name="T16" fmla="*/ 0 h 14"/>
                    <a:gd name="T17" fmla="*/ 937 w 937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37" h="14">
                      <a:moveTo>
                        <a:pt x="0" y="0"/>
                      </a:moveTo>
                      <a:lnTo>
                        <a:pt x="928" y="0"/>
                      </a:lnTo>
                      <a:lnTo>
                        <a:pt x="937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C8B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5" name="Freeform 786"/>
                <p:cNvSpPr>
                  <a:spLocks/>
                </p:cNvSpPr>
                <p:nvPr/>
              </p:nvSpPr>
              <p:spPr bwMode="auto">
                <a:xfrm>
                  <a:off x="4127" y="3008"/>
                  <a:ext cx="941" cy="15"/>
                </a:xfrm>
                <a:custGeom>
                  <a:avLst/>
                  <a:gdLst>
                    <a:gd name="T0" fmla="*/ 0 w 941"/>
                    <a:gd name="T1" fmla="*/ 0 h 15"/>
                    <a:gd name="T2" fmla="*/ 933 w 941"/>
                    <a:gd name="T3" fmla="*/ 0 h 15"/>
                    <a:gd name="T4" fmla="*/ 941 w 941"/>
                    <a:gd name="T5" fmla="*/ 15 h 15"/>
                    <a:gd name="T6" fmla="*/ 0 w 941"/>
                    <a:gd name="T7" fmla="*/ 15 h 15"/>
                    <a:gd name="T8" fmla="*/ 0 w 941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1"/>
                    <a:gd name="T16" fmla="*/ 0 h 15"/>
                    <a:gd name="T17" fmla="*/ 941 w 941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1" h="15">
                      <a:moveTo>
                        <a:pt x="0" y="0"/>
                      </a:moveTo>
                      <a:lnTo>
                        <a:pt x="933" y="0"/>
                      </a:lnTo>
                      <a:lnTo>
                        <a:pt x="941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DC8B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6" name="Freeform 787"/>
                <p:cNvSpPr>
                  <a:spLocks/>
                </p:cNvSpPr>
                <p:nvPr/>
              </p:nvSpPr>
              <p:spPr bwMode="auto">
                <a:xfrm>
                  <a:off x="4127" y="3016"/>
                  <a:ext cx="946" cy="13"/>
                </a:xfrm>
                <a:custGeom>
                  <a:avLst/>
                  <a:gdLst>
                    <a:gd name="T0" fmla="*/ 0 w 946"/>
                    <a:gd name="T1" fmla="*/ 0 h 13"/>
                    <a:gd name="T2" fmla="*/ 937 w 946"/>
                    <a:gd name="T3" fmla="*/ 0 h 13"/>
                    <a:gd name="T4" fmla="*/ 945 w 946"/>
                    <a:gd name="T5" fmla="*/ 12 h 13"/>
                    <a:gd name="T6" fmla="*/ 946 w 946"/>
                    <a:gd name="T7" fmla="*/ 13 h 13"/>
                    <a:gd name="T8" fmla="*/ 0 w 946"/>
                    <a:gd name="T9" fmla="*/ 13 h 13"/>
                    <a:gd name="T10" fmla="*/ 0 w 946"/>
                    <a:gd name="T11" fmla="*/ 0 h 1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46"/>
                    <a:gd name="T19" fmla="*/ 0 h 13"/>
                    <a:gd name="T20" fmla="*/ 946 w 946"/>
                    <a:gd name="T21" fmla="*/ 13 h 1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46" h="13">
                      <a:moveTo>
                        <a:pt x="0" y="0"/>
                      </a:moveTo>
                      <a:lnTo>
                        <a:pt x="937" y="0"/>
                      </a:lnTo>
                      <a:lnTo>
                        <a:pt x="945" y="12"/>
                      </a:lnTo>
                      <a:lnTo>
                        <a:pt x="946" y="13"/>
                      </a:lnTo>
                      <a:lnTo>
                        <a:pt x="0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DC8B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7" name="Freeform 788"/>
                <p:cNvSpPr>
                  <a:spLocks/>
                </p:cNvSpPr>
                <p:nvPr/>
              </p:nvSpPr>
              <p:spPr bwMode="auto">
                <a:xfrm>
                  <a:off x="4127" y="3023"/>
                  <a:ext cx="950" cy="14"/>
                </a:xfrm>
                <a:custGeom>
                  <a:avLst/>
                  <a:gdLst>
                    <a:gd name="T0" fmla="*/ 0 w 950"/>
                    <a:gd name="T1" fmla="*/ 0 h 14"/>
                    <a:gd name="T2" fmla="*/ 941 w 950"/>
                    <a:gd name="T3" fmla="*/ 0 h 14"/>
                    <a:gd name="T4" fmla="*/ 945 w 950"/>
                    <a:gd name="T5" fmla="*/ 5 h 14"/>
                    <a:gd name="T6" fmla="*/ 950 w 950"/>
                    <a:gd name="T7" fmla="*/ 14 h 14"/>
                    <a:gd name="T8" fmla="*/ 0 w 950"/>
                    <a:gd name="T9" fmla="*/ 14 h 14"/>
                    <a:gd name="T10" fmla="*/ 0 w 950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50"/>
                    <a:gd name="T19" fmla="*/ 0 h 14"/>
                    <a:gd name="T20" fmla="*/ 950 w 950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50" h="14">
                      <a:moveTo>
                        <a:pt x="0" y="0"/>
                      </a:moveTo>
                      <a:lnTo>
                        <a:pt x="941" y="0"/>
                      </a:lnTo>
                      <a:lnTo>
                        <a:pt x="945" y="5"/>
                      </a:lnTo>
                      <a:lnTo>
                        <a:pt x="950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EC9B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8" name="Freeform 789"/>
                <p:cNvSpPr>
                  <a:spLocks/>
                </p:cNvSpPr>
                <p:nvPr/>
              </p:nvSpPr>
              <p:spPr bwMode="auto">
                <a:xfrm>
                  <a:off x="4127" y="3029"/>
                  <a:ext cx="955" cy="16"/>
                </a:xfrm>
                <a:custGeom>
                  <a:avLst/>
                  <a:gdLst>
                    <a:gd name="T0" fmla="*/ 0 w 955"/>
                    <a:gd name="T1" fmla="*/ 0 h 16"/>
                    <a:gd name="T2" fmla="*/ 946 w 955"/>
                    <a:gd name="T3" fmla="*/ 0 h 16"/>
                    <a:gd name="T4" fmla="*/ 955 w 955"/>
                    <a:gd name="T5" fmla="*/ 16 h 16"/>
                    <a:gd name="T6" fmla="*/ 2 w 955"/>
                    <a:gd name="T7" fmla="*/ 16 h 16"/>
                    <a:gd name="T8" fmla="*/ 0 w 955"/>
                    <a:gd name="T9" fmla="*/ 8 h 16"/>
                    <a:gd name="T10" fmla="*/ 0 w 955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55"/>
                    <a:gd name="T19" fmla="*/ 0 h 16"/>
                    <a:gd name="T20" fmla="*/ 955 w 955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55" h="16">
                      <a:moveTo>
                        <a:pt x="0" y="0"/>
                      </a:moveTo>
                      <a:lnTo>
                        <a:pt x="946" y="0"/>
                      </a:lnTo>
                      <a:lnTo>
                        <a:pt x="955" y="16"/>
                      </a:lnTo>
                      <a:lnTo>
                        <a:pt x="2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EC9B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9" name="Freeform 790"/>
                <p:cNvSpPr>
                  <a:spLocks/>
                </p:cNvSpPr>
                <p:nvPr/>
              </p:nvSpPr>
              <p:spPr bwMode="auto">
                <a:xfrm>
                  <a:off x="4127" y="3037"/>
                  <a:ext cx="959" cy="14"/>
                </a:xfrm>
                <a:custGeom>
                  <a:avLst/>
                  <a:gdLst>
                    <a:gd name="T0" fmla="*/ 0 w 959"/>
                    <a:gd name="T1" fmla="*/ 0 h 14"/>
                    <a:gd name="T2" fmla="*/ 950 w 959"/>
                    <a:gd name="T3" fmla="*/ 0 h 14"/>
                    <a:gd name="T4" fmla="*/ 959 w 959"/>
                    <a:gd name="T5" fmla="*/ 14 h 14"/>
                    <a:gd name="T6" fmla="*/ 3 w 959"/>
                    <a:gd name="T7" fmla="*/ 14 h 14"/>
                    <a:gd name="T8" fmla="*/ 0 w 959"/>
                    <a:gd name="T9" fmla="*/ 0 h 14"/>
                    <a:gd name="T10" fmla="*/ 0 w 959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59"/>
                    <a:gd name="T19" fmla="*/ 0 h 14"/>
                    <a:gd name="T20" fmla="*/ 959 w 959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59" h="14">
                      <a:moveTo>
                        <a:pt x="0" y="0"/>
                      </a:moveTo>
                      <a:lnTo>
                        <a:pt x="950" y="0"/>
                      </a:lnTo>
                      <a:lnTo>
                        <a:pt x="959" y="14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EC9B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0" name="Freeform 791"/>
                <p:cNvSpPr>
                  <a:spLocks/>
                </p:cNvSpPr>
                <p:nvPr/>
              </p:nvSpPr>
              <p:spPr bwMode="auto">
                <a:xfrm>
                  <a:off x="4129" y="3045"/>
                  <a:ext cx="962" cy="14"/>
                </a:xfrm>
                <a:custGeom>
                  <a:avLst/>
                  <a:gdLst>
                    <a:gd name="T0" fmla="*/ 0 w 962"/>
                    <a:gd name="T1" fmla="*/ 0 h 14"/>
                    <a:gd name="T2" fmla="*/ 953 w 962"/>
                    <a:gd name="T3" fmla="*/ 0 h 14"/>
                    <a:gd name="T4" fmla="*/ 962 w 962"/>
                    <a:gd name="T5" fmla="*/ 14 h 14"/>
                    <a:gd name="T6" fmla="*/ 1 w 962"/>
                    <a:gd name="T7" fmla="*/ 14 h 14"/>
                    <a:gd name="T8" fmla="*/ 0 w 962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2"/>
                    <a:gd name="T16" fmla="*/ 0 h 14"/>
                    <a:gd name="T17" fmla="*/ 962 w 96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2" h="14">
                      <a:moveTo>
                        <a:pt x="0" y="0"/>
                      </a:moveTo>
                      <a:lnTo>
                        <a:pt x="953" y="0"/>
                      </a:lnTo>
                      <a:lnTo>
                        <a:pt x="962" y="14"/>
                      </a:lnTo>
                      <a:lnTo>
                        <a:pt x="1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FC9B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1" name="Freeform 792"/>
                <p:cNvSpPr>
                  <a:spLocks/>
                </p:cNvSpPr>
                <p:nvPr/>
              </p:nvSpPr>
              <p:spPr bwMode="auto">
                <a:xfrm>
                  <a:off x="4130" y="3051"/>
                  <a:ext cx="965" cy="14"/>
                </a:xfrm>
                <a:custGeom>
                  <a:avLst/>
                  <a:gdLst>
                    <a:gd name="T0" fmla="*/ 0 w 965"/>
                    <a:gd name="T1" fmla="*/ 0 h 14"/>
                    <a:gd name="T2" fmla="*/ 956 w 965"/>
                    <a:gd name="T3" fmla="*/ 0 h 14"/>
                    <a:gd name="T4" fmla="*/ 965 w 965"/>
                    <a:gd name="T5" fmla="*/ 14 h 14"/>
                    <a:gd name="T6" fmla="*/ 1 w 965"/>
                    <a:gd name="T7" fmla="*/ 14 h 14"/>
                    <a:gd name="T8" fmla="*/ 0 w 965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5"/>
                    <a:gd name="T16" fmla="*/ 0 h 14"/>
                    <a:gd name="T17" fmla="*/ 965 w 96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5" h="14">
                      <a:moveTo>
                        <a:pt x="0" y="0"/>
                      </a:moveTo>
                      <a:lnTo>
                        <a:pt x="956" y="0"/>
                      </a:lnTo>
                      <a:lnTo>
                        <a:pt x="965" y="14"/>
                      </a:lnTo>
                      <a:lnTo>
                        <a:pt x="1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FC9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2" name="Freeform 793"/>
                <p:cNvSpPr>
                  <a:spLocks/>
                </p:cNvSpPr>
                <p:nvPr/>
              </p:nvSpPr>
              <p:spPr bwMode="auto">
                <a:xfrm>
                  <a:off x="4130" y="3059"/>
                  <a:ext cx="970" cy="14"/>
                </a:xfrm>
                <a:custGeom>
                  <a:avLst/>
                  <a:gdLst>
                    <a:gd name="T0" fmla="*/ 0 w 970"/>
                    <a:gd name="T1" fmla="*/ 0 h 14"/>
                    <a:gd name="T2" fmla="*/ 961 w 970"/>
                    <a:gd name="T3" fmla="*/ 0 h 14"/>
                    <a:gd name="T4" fmla="*/ 970 w 970"/>
                    <a:gd name="T5" fmla="*/ 14 h 14"/>
                    <a:gd name="T6" fmla="*/ 3 w 970"/>
                    <a:gd name="T7" fmla="*/ 14 h 14"/>
                    <a:gd name="T8" fmla="*/ 0 w 970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70"/>
                    <a:gd name="T16" fmla="*/ 0 h 14"/>
                    <a:gd name="T17" fmla="*/ 970 w 970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70" h="14">
                      <a:moveTo>
                        <a:pt x="0" y="0"/>
                      </a:moveTo>
                      <a:lnTo>
                        <a:pt x="961" y="0"/>
                      </a:lnTo>
                      <a:lnTo>
                        <a:pt x="970" y="14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0C9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3" name="Freeform 794"/>
                <p:cNvSpPr>
                  <a:spLocks/>
                </p:cNvSpPr>
                <p:nvPr/>
              </p:nvSpPr>
              <p:spPr bwMode="auto">
                <a:xfrm>
                  <a:off x="4131" y="3065"/>
                  <a:ext cx="971" cy="15"/>
                </a:xfrm>
                <a:custGeom>
                  <a:avLst/>
                  <a:gdLst>
                    <a:gd name="T0" fmla="*/ 0 w 971"/>
                    <a:gd name="T1" fmla="*/ 0 h 15"/>
                    <a:gd name="T2" fmla="*/ 964 w 971"/>
                    <a:gd name="T3" fmla="*/ 0 h 15"/>
                    <a:gd name="T4" fmla="*/ 970 w 971"/>
                    <a:gd name="T5" fmla="*/ 10 h 15"/>
                    <a:gd name="T6" fmla="*/ 971 w 971"/>
                    <a:gd name="T7" fmla="*/ 15 h 15"/>
                    <a:gd name="T8" fmla="*/ 2 w 971"/>
                    <a:gd name="T9" fmla="*/ 15 h 15"/>
                    <a:gd name="T10" fmla="*/ 0 w 971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71"/>
                    <a:gd name="T19" fmla="*/ 0 h 15"/>
                    <a:gd name="T20" fmla="*/ 971 w 971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71" h="15">
                      <a:moveTo>
                        <a:pt x="0" y="0"/>
                      </a:moveTo>
                      <a:lnTo>
                        <a:pt x="964" y="0"/>
                      </a:lnTo>
                      <a:lnTo>
                        <a:pt x="970" y="10"/>
                      </a:lnTo>
                      <a:lnTo>
                        <a:pt x="971" y="15"/>
                      </a:lnTo>
                      <a:lnTo>
                        <a:pt x="2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0C9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4" name="Freeform 795"/>
                <p:cNvSpPr>
                  <a:spLocks/>
                </p:cNvSpPr>
                <p:nvPr/>
              </p:nvSpPr>
              <p:spPr bwMode="auto">
                <a:xfrm>
                  <a:off x="4133" y="3073"/>
                  <a:ext cx="972" cy="14"/>
                </a:xfrm>
                <a:custGeom>
                  <a:avLst/>
                  <a:gdLst>
                    <a:gd name="T0" fmla="*/ 0 w 972"/>
                    <a:gd name="T1" fmla="*/ 0 h 14"/>
                    <a:gd name="T2" fmla="*/ 967 w 972"/>
                    <a:gd name="T3" fmla="*/ 0 h 14"/>
                    <a:gd name="T4" fmla="*/ 968 w 972"/>
                    <a:gd name="T5" fmla="*/ 2 h 14"/>
                    <a:gd name="T6" fmla="*/ 972 w 972"/>
                    <a:gd name="T7" fmla="*/ 14 h 14"/>
                    <a:gd name="T8" fmla="*/ 1 w 972"/>
                    <a:gd name="T9" fmla="*/ 14 h 14"/>
                    <a:gd name="T10" fmla="*/ 0 w 972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72"/>
                    <a:gd name="T19" fmla="*/ 0 h 14"/>
                    <a:gd name="T20" fmla="*/ 972 w 972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72" h="14">
                      <a:moveTo>
                        <a:pt x="0" y="0"/>
                      </a:moveTo>
                      <a:lnTo>
                        <a:pt x="967" y="0"/>
                      </a:lnTo>
                      <a:lnTo>
                        <a:pt x="968" y="2"/>
                      </a:lnTo>
                      <a:lnTo>
                        <a:pt x="972" y="14"/>
                      </a:lnTo>
                      <a:lnTo>
                        <a:pt x="1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1CA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5" name="Freeform 796"/>
                <p:cNvSpPr>
                  <a:spLocks/>
                </p:cNvSpPr>
                <p:nvPr/>
              </p:nvSpPr>
              <p:spPr bwMode="auto">
                <a:xfrm>
                  <a:off x="4133" y="3080"/>
                  <a:ext cx="974" cy="14"/>
                </a:xfrm>
                <a:custGeom>
                  <a:avLst/>
                  <a:gdLst>
                    <a:gd name="T0" fmla="*/ 0 w 974"/>
                    <a:gd name="T1" fmla="*/ 0 h 14"/>
                    <a:gd name="T2" fmla="*/ 969 w 974"/>
                    <a:gd name="T3" fmla="*/ 0 h 14"/>
                    <a:gd name="T4" fmla="*/ 974 w 974"/>
                    <a:gd name="T5" fmla="*/ 14 h 14"/>
                    <a:gd name="T6" fmla="*/ 2 w 974"/>
                    <a:gd name="T7" fmla="*/ 14 h 14"/>
                    <a:gd name="T8" fmla="*/ 0 w 974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74"/>
                    <a:gd name="T16" fmla="*/ 0 h 14"/>
                    <a:gd name="T17" fmla="*/ 974 w 974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74" h="14">
                      <a:moveTo>
                        <a:pt x="0" y="0"/>
                      </a:moveTo>
                      <a:lnTo>
                        <a:pt x="969" y="0"/>
                      </a:lnTo>
                      <a:lnTo>
                        <a:pt x="974" y="14"/>
                      </a:lnTo>
                      <a:lnTo>
                        <a:pt x="2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1CA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6" name="Freeform 797"/>
                <p:cNvSpPr>
                  <a:spLocks/>
                </p:cNvSpPr>
                <p:nvPr/>
              </p:nvSpPr>
              <p:spPr bwMode="auto">
                <a:xfrm>
                  <a:off x="4134" y="3087"/>
                  <a:ext cx="976" cy="15"/>
                </a:xfrm>
                <a:custGeom>
                  <a:avLst/>
                  <a:gdLst>
                    <a:gd name="T0" fmla="*/ 0 w 976"/>
                    <a:gd name="T1" fmla="*/ 0 h 15"/>
                    <a:gd name="T2" fmla="*/ 971 w 976"/>
                    <a:gd name="T3" fmla="*/ 0 h 15"/>
                    <a:gd name="T4" fmla="*/ 976 w 976"/>
                    <a:gd name="T5" fmla="*/ 15 h 15"/>
                    <a:gd name="T6" fmla="*/ 2 w 976"/>
                    <a:gd name="T7" fmla="*/ 15 h 15"/>
                    <a:gd name="T8" fmla="*/ 1 w 976"/>
                    <a:gd name="T9" fmla="*/ 11 h 15"/>
                    <a:gd name="T10" fmla="*/ 0 w 976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76"/>
                    <a:gd name="T19" fmla="*/ 0 h 15"/>
                    <a:gd name="T20" fmla="*/ 976 w 976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76" h="15">
                      <a:moveTo>
                        <a:pt x="0" y="0"/>
                      </a:moveTo>
                      <a:lnTo>
                        <a:pt x="971" y="0"/>
                      </a:lnTo>
                      <a:lnTo>
                        <a:pt x="976" y="15"/>
                      </a:lnTo>
                      <a:lnTo>
                        <a:pt x="2" y="15"/>
                      </a:lnTo>
                      <a:lnTo>
                        <a:pt x="1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CA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7" name="Freeform 798"/>
                <p:cNvSpPr>
                  <a:spLocks/>
                </p:cNvSpPr>
                <p:nvPr/>
              </p:nvSpPr>
              <p:spPr bwMode="auto">
                <a:xfrm>
                  <a:off x="4135" y="3094"/>
                  <a:ext cx="977" cy="14"/>
                </a:xfrm>
                <a:custGeom>
                  <a:avLst/>
                  <a:gdLst>
                    <a:gd name="T0" fmla="*/ 0 w 977"/>
                    <a:gd name="T1" fmla="*/ 0 h 14"/>
                    <a:gd name="T2" fmla="*/ 972 w 977"/>
                    <a:gd name="T3" fmla="*/ 0 h 14"/>
                    <a:gd name="T4" fmla="*/ 977 w 977"/>
                    <a:gd name="T5" fmla="*/ 14 h 14"/>
                    <a:gd name="T6" fmla="*/ 4 w 977"/>
                    <a:gd name="T7" fmla="*/ 14 h 14"/>
                    <a:gd name="T8" fmla="*/ 0 w 977"/>
                    <a:gd name="T9" fmla="*/ 4 h 14"/>
                    <a:gd name="T10" fmla="*/ 0 w 977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77"/>
                    <a:gd name="T19" fmla="*/ 0 h 14"/>
                    <a:gd name="T20" fmla="*/ 977 w 977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77" h="14">
                      <a:moveTo>
                        <a:pt x="0" y="0"/>
                      </a:moveTo>
                      <a:lnTo>
                        <a:pt x="972" y="0"/>
                      </a:lnTo>
                      <a:lnTo>
                        <a:pt x="977" y="14"/>
                      </a:lnTo>
                      <a:lnTo>
                        <a:pt x="4" y="14"/>
                      </a:lnTo>
                      <a:lnTo>
                        <a:pt x="0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CA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8" name="Freeform 799"/>
                <p:cNvSpPr>
                  <a:spLocks/>
                </p:cNvSpPr>
                <p:nvPr/>
              </p:nvSpPr>
              <p:spPr bwMode="auto">
                <a:xfrm>
                  <a:off x="4136" y="3102"/>
                  <a:ext cx="979" cy="14"/>
                </a:xfrm>
                <a:custGeom>
                  <a:avLst/>
                  <a:gdLst>
                    <a:gd name="T0" fmla="*/ 0 w 979"/>
                    <a:gd name="T1" fmla="*/ 0 h 14"/>
                    <a:gd name="T2" fmla="*/ 974 w 979"/>
                    <a:gd name="T3" fmla="*/ 0 h 14"/>
                    <a:gd name="T4" fmla="*/ 979 w 979"/>
                    <a:gd name="T5" fmla="*/ 14 h 14"/>
                    <a:gd name="T6" fmla="*/ 5 w 979"/>
                    <a:gd name="T7" fmla="*/ 14 h 14"/>
                    <a:gd name="T8" fmla="*/ 0 w 979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79"/>
                    <a:gd name="T16" fmla="*/ 0 h 14"/>
                    <a:gd name="T17" fmla="*/ 979 w 97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79" h="14">
                      <a:moveTo>
                        <a:pt x="0" y="0"/>
                      </a:moveTo>
                      <a:lnTo>
                        <a:pt x="974" y="0"/>
                      </a:lnTo>
                      <a:lnTo>
                        <a:pt x="979" y="14"/>
                      </a:lnTo>
                      <a:lnTo>
                        <a:pt x="5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3CB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9" name="Freeform 800"/>
                <p:cNvSpPr>
                  <a:spLocks/>
                </p:cNvSpPr>
                <p:nvPr/>
              </p:nvSpPr>
              <p:spPr bwMode="auto">
                <a:xfrm>
                  <a:off x="4139" y="3108"/>
                  <a:ext cx="977" cy="16"/>
                </a:xfrm>
                <a:custGeom>
                  <a:avLst/>
                  <a:gdLst>
                    <a:gd name="T0" fmla="*/ 0 w 977"/>
                    <a:gd name="T1" fmla="*/ 0 h 16"/>
                    <a:gd name="T2" fmla="*/ 973 w 977"/>
                    <a:gd name="T3" fmla="*/ 0 h 16"/>
                    <a:gd name="T4" fmla="*/ 977 w 977"/>
                    <a:gd name="T5" fmla="*/ 13 h 16"/>
                    <a:gd name="T6" fmla="*/ 977 w 977"/>
                    <a:gd name="T7" fmla="*/ 16 h 16"/>
                    <a:gd name="T8" fmla="*/ 5 w 977"/>
                    <a:gd name="T9" fmla="*/ 16 h 16"/>
                    <a:gd name="T10" fmla="*/ 0 w 977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77"/>
                    <a:gd name="T19" fmla="*/ 0 h 16"/>
                    <a:gd name="T20" fmla="*/ 977 w 977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77" h="16">
                      <a:moveTo>
                        <a:pt x="0" y="0"/>
                      </a:moveTo>
                      <a:lnTo>
                        <a:pt x="973" y="0"/>
                      </a:lnTo>
                      <a:lnTo>
                        <a:pt x="977" y="13"/>
                      </a:lnTo>
                      <a:lnTo>
                        <a:pt x="977" y="16"/>
                      </a:lnTo>
                      <a:lnTo>
                        <a:pt x="5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3CB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0" name="Freeform 801"/>
                <p:cNvSpPr>
                  <a:spLocks/>
                </p:cNvSpPr>
                <p:nvPr/>
              </p:nvSpPr>
              <p:spPr bwMode="auto">
                <a:xfrm>
                  <a:off x="4141" y="3116"/>
                  <a:ext cx="978" cy="14"/>
                </a:xfrm>
                <a:custGeom>
                  <a:avLst/>
                  <a:gdLst>
                    <a:gd name="T0" fmla="*/ 0 w 978"/>
                    <a:gd name="T1" fmla="*/ 0 h 14"/>
                    <a:gd name="T2" fmla="*/ 974 w 978"/>
                    <a:gd name="T3" fmla="*/ 0 h 14"/>
                    <a:gd name="T4" fmla="*/ 975 w 978"/>
                    <a:gd name="T5" fmla="*/ 5 h 14"/>
                    <a:gd name="T6" fmla="*/ 978 w 978"/>
                    <a:gd name="T7" fmla="*/ 14 h 14"/>
                    <a:gd name="T8" fmla="*/ 6 w 978"/>
                    <a:gd name="T9" fmla="*/ 14 h 14"/>
                    <a:gd name="T10" fmla="*/ 0 w 978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78"/>
                    <a:gd name="T19" fmla="*/ 0 h 14"/>
                    <a:gd name="T20" fmla="*/ 978 w 978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78" h="14">
                      <a:moveTo>
                        <a:pt x="0" y="0"/>
                      </a:moveTo>
                      <a:lnTo>
                        <a:pt x="974" y="0"/>
                      </a:lnTo>
                      <a:lnTo>
                        <a:pt x="975" y="5"/>
                      </a:lnTo>
                      <a:lnTo>
                        <a:pt x="978" y="14"/>
                      </a:lnTo>
                      <a:lnTo>
                        <a:pt x="6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3CB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1" name="Freeform 802"/>
                <p:cNvSpPr>
                  <a:spLocks/>
                </p:cNvSpPr>
                <p:nvPr/>
              </p:nvSpPr>
              <p:spPr bwMode="auto">
                <a:xfrm>
                  <a:off x="4144" y="3124"/>
                  <a:ext cx="977" cy="14"/>
                </a:xfrm>
                <a:custGeom>
                  <a:avLst/>
                  <a:gdLst>
                    <a:gd name="T0" fmla="*/ 0 w 977"/>
                    <a:gd name="T1" fmla="*/ 0 h 14"/>
                    <a:gd name="T2" fmla="*/ 972 w 977"/>
                    <a:gd name="T3" fmla="*/ 0 h 14"/>
                    <a:gd name="T4" fmla="*/ 977 w 977"/>
                    <a:gd name="T5" fmla="*/ 14 h 14"/>
                    <a:gd name="T6" fmla="*/ 5 w 977"/>
                    <a:gd name="T7" fmla="*/ 14 h 14"/>
                    <a:gd name="T8" fmla="*/ 5 w 977"/>
                    <a:gd name="T9" fmla="*/ 12 h 14"/>
                    <a:gd name="T10" fmla="*/ 0 w 977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77"/>
                    <a:gd name="T19" fmla="*/ 0 h 14"/>
                    <a:gd name="T20" fmla="*/ 977 w 977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77" h="14">
                      <a:moveTo>
                        <a:pt x="0" y="0"/>
                      </a:moveTo>
                      <a:lnTo>
                        <a:pt x="972" y="0"/>
                      </a:lnTo>
                      <a:lnTo>
                        <a:pt x="977" y="14"/>
                      </a:lnTo>
                      <a:lnTo>
                        <a:pt x="5" y="14"/>
                      </a:lnTo>
                      <a:lnTo>
                        <a:pt x="5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4CB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2" name="Freeform 803"/>
                <p:cNvSpPr>
                  <a:spLocks/>
                </p:cNvSpPr>
                <p:nvPr/>
              </p:nvSpPr>
              <p:spPr bwMode="auto">
                <a:xfrm>
                  <a:off x="4147" y="3130"/>
                  <a:ext cx="977" cy="14"/>
                </a:xfrm>
                <a:custGeom>
                  <a:avLst/>
                  <a:gdLst>
                    <a:gd name="T0" fmla="*/ 0 w 977"/>
                    <a:gd name="T1" fmla="*/ 0 h 14"/>
                    <a:gd name="T2" fmla="*/ 972 w 977"/>
                    <a:gd name="T3" fmla="*/ 0 h 14"/>
                    <a:gd name="T4" fmla="*/ 977 w 977"/>
                    <a:gd name="T5" fmla="*/ 14 h 14"/>
                    <a:gd name="T6" fmla="*/ 977 w 977"/>
                    <a:gd name="T7" fmla="*/ 14 h 14"/>
                    <a:gd name="T8" fmla="*/ 99 w 977"/>
                    <a:gd name="T9" fmla="*/ 14 h 14"/>
                    <a:gd name="T10" fmla="*/ 99 w 977"/>
                    <a:gd name="T11" fmla="*/ 14 h 14"/>
                    <a:gd name="T12" fmla="*/ 99 w 977"/>
                    <a:gd name="T13" fmla="*/ 14 h 14"/>
                    <a:gd name="T14" fmla="*/ 6 w 977"/>
                    <a:gd name="T15" fmla="*/ 14 h 14"/>
                    <a:gd name="T16" fmla="*/ 2 w 977"/>
                    <a:gd name="T17" fmla="*/ 6 h 14"/>
                    <a:gd name="T18" fmla="*/ 0 w 977"/>
                    <a:gd name="T19" fmla="*/ 0 h 1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77"/>
                    <a:gd name="T31" fmla="*/ 0 h 14"/>
                    <a:gd name="T32" fmla="*/ 977 w 977"/>
                    <a:gd name="T33" fmla="*/ 14 h 1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77" h="14">
                      <a:moveTo>
                        <a:pt x="0" y="0"/>
                      </a:moveTo>
                      <a:lnTo>
                        <a:pt x="972" y="0"/>
                      </a:lnTo>
                      <a:lnTo>
                        <a:pt x="977" y="14"/>
                      </a:lnTo>
                      <a:lnTo>
                        <a:pt x="99" y="14"/>
                      </a:lnTo>
                      <a:lnTo>
                        <a:pt x="6" y="14"/>
                      </a:lnTo>
                      <a:lnTo>
                        <a:pt x="2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4CBB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" name="Freeform 804"/>
                <p:cNvSpPr>
                  <a:spLocks/>
                </p:cNvSpPr>
                <p:nvPr/>
              </p:nvSpPr>
              <p:spPr bwMode="auto">
                <a:xfrm>
                  <a:off x="4149" y="3138"/>
                  <a:ext cx="975" cy="14"/>
                </a:xfrm>
                <a:custGeom>
                  <a:avLst/>
                  <a:gdLst>
                    <a:gd name="T0" fmla="*/ 0 w 975"/>
                    <a:gd name="T1" fmla="*/ 0 h 14"/>
                    <a:gd name="T2" fmla="*/ 972 w 975"/>
                    <a:gd name="T3" fmla="*/ 0 h 14"/>
                    <a:gd name="T4" fmla="*/ 975 w 975"/>
                    <a:gd name="T5" fmla="*/ 6 h 14"/>
                    <a:gd name="T6" fmla="*/ 975 w 975"/>
                    <a:gd name="T7" fmla="*/ 14 h 14"/>
                    <a:gd name="T8" fmla="*/ 111 w 975"/>
                    <a:gd name="T9" fmla="*/ 14 h 14"/>
                    <a:gd name="T10" fmla="*/ 97 w 975"/>
                    <a:gd name="T11" fmla="*/ 6 h 14"/>
                    <a:gd name="T12" fmla="*/ 79 w 975"/>
                    <a:gd name="T13" fmla="*/ 14 h 14"/>
                    <a:gd name="T14" fmla="*/ 6 w 975"/>
                    <a:gd name="T15" fmla="*/ 14 h 14"/>
                    <a:gd name="T16" fmla="*/ 0 w 975"/>
                    <a:gd name="T17" fmla="*/ 0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75"/>
                    <a:gd name="T28" fmla="*/ 0 h 14"/>
                    <a:gd name="T29" fmla="*/ 975 w 975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75" h="14">
                      <a:moveTo>
                        <a:pt x="0" y="0"/>
                      </a:moveTo>
                      <a:lnTo>
                        <a:pt x="972" y="0"/>
                      </a:lnTo>
                      <a:lnTo>
                        <a:pt x="975" y="6"/>
                      </a:lnTo>
                      <a:lnTo>
                        <a:pt x="975" y="14"/>
                      </a:lnTo>
                      <a:lnTo>
                        <a:pt x="111" y="14"/>
                      </a:lnTo>
                      <a:lnTo>
                        <a:pt x="97" y="6"/>
                      </a:lnTo>
                      <a:lnTo>
                        <a:pt x="79" y="14"/>
                      </a:lnTo>
                      <a:lnTo>
                        <a:pt x="6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5CCB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4" name="Freeform 805"/>
                <p:cNvSpPr>
                  <a:spLocks noEditPoints="1"/>
                </p:cNvSpPr>
                <p:nvPr/>
              </p:nvSpPr>
              <p:spPr bwMode="auto">
                <a:xfrm>
                  <a:off x="4153" y="3144"/>
                  <a:ext cx="971" cy="15"/>
                </a:xfrm>
                <a:custGeom>
                  <a:avLst/>
                  <a:gdLst>
                    <a:gd name="T0" fmla="*/ 0 w 971"/>
                    <a:gd name="T1" fmla="*/ 0 h 15"/>
                    <a:gd name="T2" fmla="*/ 93 w 971"/>
                    <a:gd name="T3" fmla="*/ 0 h 15"/>
                    <a:gd name="T4" fmla="*/ 74 w 971"/>
                    <a:gd name="T5" fmla="*/ 8 h 15"/>
                    <a:gd name="T6" fmla="*/ 79 w 971"/>
                    <a:gd name="T7" fmla="*/ 15 h 15"/>
                    <a:gd name="T8" fmla="*/ 6 w 971"/>
                    <a:gd name="T9" fmla="*/ 15 h 15"/>
                    <a:gd name="T10" fmla="*/ 0 w 971"/>
                    <a:gd name="T11" fmla="*/ 0 h 15"/>
                    <a:gd name="T12" fmla="*/ 93 w 971"/>
                    <a:gd name="T13" fmla="*/ 0 h 15"/>
                    <a:gd name="T14" fmla="*/ 971 w 971"/>
                    <a:gd name="T15" fmla="*/ 0 h 15"/>
                    <a:gd name="T16" fmla="*/ 971 w 971"/>
                    <a:gd name="T17" fmla="*/ 15 h 15"/>
                    <a:gd name="T18" fmla="*/ 203 w 971"/>
                    <a:gd name="T19" fmla="*/ 15 h 15"/>
                    <a:gd name="T20" fmla="*/ 203 w 971"/>
                    <a:gd name="T21" fmla="*/ 13 h 15"/>
                    <a:gd name="T22" fmla="*/ 188 w 971"/>
                    <a:gd name="T23" fmla="*/ 8 h 15"/>
                    <a:gd name="T24" fmla="*/ 177 w 971"/>
                    <a:gd name="T25" fmla="*/ 15 h 15"/>
                    <a:gd name="T26" fmla="*/ 119 w 971"/>
                    <a:gd name="T27" fmla="*/ 15 h 15"/>
                    <a:gd name="T28" fmla="*/ 93 w 971"/>
                    <a:gd name="T29" fmla="*/ 0 h 1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71"/>
                    <a:gd name="T46" fmla="*/ 0 h 15"/>
                    <a:gd name="T47" fmla="*/ 971 w 971"/>
                    <a:gd name="T48" fmla="*/ 15 h 1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71" h="15">
                      <a:moveTo>
                        <a:pt x="0" y="0"/>
                      </a:moveTo>
                      <a:lnTo>
                        <a:pt x="93" y="0"/>
                      </a:lnTo>
                      <a:lnTo>
                        <a:pt x="74" y="8"/>
                      </a:lnTo>
                      <a:lnTo>
                        <a:pt x="79" y="15"/>
                      </a:lnTo>
                      <a:lnTo>
                        <a:pt x="6" y="15"/>
                      </a:lnTo>
                      <a:lnTo>
                        <a:pt x="0" y="0"/>
                      </a:lnTo>
                      <a:close/>
                      <a:moveTo>
                        <a:pt x="93" y="0"/>
                      </a:moveTo>
                      <a:lnTo>
                        <a:pt x="971" y="0"/>
                      </a:lnTo>
                      <a:lnTo>
                        <a:pt x="971" y="15"/>
                      </a:lnTo>
                      <a:lnTo>
                        <a:pt x="203" y="15"/>
                      </a:lnTo>
                      <a:lnTo>
                        <a:pt x="203" y="13"/>
                      </a:lnTo>
                      <a:lnTo>
                        <a:pt x="188" y="8"/>
                      </a:lnTo>
                      <a:lnTo>
                        <a:pt x="177" y="15"/>
                      </a:lnTo>
                      <a:lnTo>
                        <a:pt x="119" y="15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95CCB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5" name="Freeform 806"/>
                <p:cNvSpPr>
                  <a:spLocks noEditPoints="1"/>
                </p:cNvSpPr>
                <p:nvPr/>
              </p:nvSpPr>
              <p:spPr bwMode="auto">
                <a:xfrm>
                  <a:off x="4155" y="3152"/>
                  <a:ext cx="970" cy="14"/>
                </a:xfrm>
                <a:custGeom>
                  <a:avLst/>
                  <a:gdLst>
                    <a:gd name="T0" fmla="*/ 0 w 970"/>
                    <a:gd name="T1" fmla="*/ 0 h 14"/>
                    <a:gd name="T2" fmla="*/ 73 w 970"/>
                    <a:gd name="T3" fmla="*/ 0 h 14"/>
                    <a:gd name="T4" fmla="*/ 72 w 970"/>
                    <a:gd name="T5" fmla="*/ 0 h 14"/>
                    <a:gd name="T6" fmla="*/ 82 w 970"/>
                    <a:gd name="T7" fmla="*/ 14 h 14"/>
                    <a:gd name="T8" fmla="*/ 7 w 970"/>
                    <a:gd name="T9" fmla="*/ 14 h 14"/>
                    <a:gd name="T10" fmla="*/ 0 w 970"/>
                    <a:gd name="T11" fmla="*/ 0 h 14"/>
                    <a:gd name="T12" fmla="*/ 105 w 970"/>
                    <a:gd name="T13" fmla="*/ 0 h 14"/>
                    <a:gd name="T14" fmla="*/ 969 w 970"/>
                    <a:gd name="T15" fmla="*/ 0 h 14"/>
                    <a:gd name="T16" fmla="*/ 970 w 970"/>
                    <a:gd name="T17" fmla="*/ 14 h 14"/>
                    <a:gd name="T18" fmla="*/ 199 w 970"/>
                    <a:gd name="T19" fmla="*/ 14 h 14"/>
                    <a:gd name="T20" fmla="*/ 201 w 970"/>
                    <a:gd name="T21" fmla="*/ 5 h 14"/>
                    <a:gd name="T22" fmla="*/ 186 w 970"/>
                    <a:gd name="T23" fmla="*/ 0 h 14"/>
                    <a:gd name="T24" fmla="*/ 163 w 970"/>
                    <a:gd name="T25" fmla="*/ 14 h 14"/>
                    <a:gd name="T26" fmla="*/ 145 w 970"/>
                    <a:gd name="T27" fmla="*/ 14 h 14"/>
                    <a:gd name="T28" fmla="*/ 128 w 970"/>
                    <a:gd name="T29" fmla="*/ 12 h 14"/>
                    <a:gd name="T30" fmla="*/ 105 w 970"/>
                    <a:gd name="T31" fmla="*/ 0 h 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70"/>
                    <a:gd name="T49" fmla="*/ 0 h 14"/>
                    <a:gd name="T50" fmla="*/ 970 w 970"/>
                    <a:gd name="T51" fmla="*/ 14 h 1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70" h="14">
                      <a:moveTo>
                        <a:pt x="0" y="0"/>
                      </a:moveTo>
                      <a:lnTo>
                        <a:pt x="73" y="0"/>
                      </a:lnTo>
                      <a:lnTo>
                        <a:pt x="72" y="0"/>
                      </a:lnTo>
                      <a:lnTo>
                        <a:pt x="82" y="14"/>
                      </a:lnTo>
                      <a:lnTo>
                        <a:pt x="7" y="14"/>
                      </a:lnTo>
                      <a:lnTo>
                        <a:pt x="0" y="0"/>
                      </a:lnTo>
                      <a:close/>
                      <a:moveTo>
                        <a:pt x="105" y="0"/>
                      </a:moveTo>
                      <a:lnTo>
                        <a:pt x="969" y="0"/>
                      </a:lnTo>
                      <a:lnTo>
                        <a:pt x="970" y="14"/>
                      </a:lnTo>
                      <a:lnTo>
                        <a:pt x="199" y="14"/>
                      </a:lnTo>
                      <a:lnTo>
                        <a:pt x="201" y="5"/>
                      </a:lnTo>
                      <a:lnTo>
                        <a:pt x="186" y="0"/>
                      </a:lnTo>
                      <a:lnTo>
                        <a:pt x="163" y="14"/>
                      </a:lnTo>
                      <a:lnTo>
                        <a:pt x="145" y="14"/>
                      </a:lnTo>
                      <a:lnTo>
                        <a:pt x="128" y="12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rgbClr val="97CCB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6" name="Freeform 807"/>
                <p:cNvSpPr>
                  <a:spLocks noEditPoints="1"/>
                </p:cNvSpPr>
                <p:nvPr/>
              </p:nvSpPr>
              <p:spPr bwMode="auto">
                <a:xfrm>
                  <a:off x="4159" y="3159"/>
                  <a:ext cx="966" cy="14"/>
                </a:xfrm>
                <a:custGeom>
                  <a:avLst/>
                  <a:gdLst>
                    <a:gd name="T0" fmla="*/ 0 w 966"/>
                    <a:gd name="T1" fmla="*/ 0 h 14"/>
                    <a:gd name="T2" fmla="*/ 73 w 966"/>
                    <a:gd name="T3" fmla="*/ 0 h 14"/>
                    <a:gd name="T4" fmla="*/ 83 w 966"/>
                    <a:gd name="T5" fmla="*/ 13 h 14"/>
                    <a:gd name="T6" fmla="*/ 84 w 966"/>
                    <a:gd name="T7" fmla="*/ 14 h 14"/>
                    <a:gd name="T8" fmla="*/ 7 w 966"/>
                    <a:gd name="T9" fmla="*/ 14 h 14"/>
                    <a:gd name="T10" fmla="*/ 0 w 966"/>
                    <a:gd name="T11" fmla="*/ 0 h 14"/>
                    <a:gd name="T12" fmla="*/ 113 w 966"/>
                    <a:gd name="T13" fmla="*/ 0 h 14"/>
                    <a:gd name="T14" fmla="*/ 171 w 966"/>
                    <a:gd name="T15" fmla="*/ 0 h 14"/>
                    <a:gd name="T16" fmla="*/ 157 w 966"/>
                    <a:gd name="T17" fmla="*/ 8 h 14"/>
                    <a:gd name="T18" fmla="*/ 124 w 966"/>
                    <a:gd name="T19" fmla="*/ 5 h 14"/>
                    <a:gd name="T20" fmla="*/ 113 w 966"/>
                    <a:gd name="T21" fmla="*/ 0 h 14"/>
                    <a:gd name="T22" fmla="*/ 197 w 966"/>
                    <a:gd name="T23" fmla="*/ 0 h 14"/>
                    <a:gd name="T24" fmla="*/ 965 w 966"/>
                    <a:gd name="T25" fmla="*/ 0 h 14"/>
                    <a:gd name="T26" fmla="*/ 966 w 966"/>
                    <a:gd name="T27" fmla="*/ 14 h 14"/>
                    <a:gd name="T28" fmla="*/ 192 w 966"/>
                    <a:gd name="T29" fmla="*/ 14 h 14"/>
                    <a:gd name="T30" fmla="*/ 197 w 966"/>
                    <a:gd name="T31" fmla="*/ 0 h 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66"/>
                    <a:gd name="T49" fmla="*/ 0 h 14"/>
                    <a:gd name="T50" fmla="*/ 966 w 966"/>
                    <a:gd name="T51" fmla="*/ 14 h 1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66" h="14">
                      <a:moveTo>
                        <a:pt x="0" y="0"/>
                      </a:moveTo>
                      <a:lnTo>
                        <a:pt x="73" y="0"/>
                      </a:lnTo>
                      <a:lnTo>
                        <a:pt x="83" y="13"/>
                      </a:lnTo>
                      <a:lnTo>
                        <a:pt x="84" y="14"/>
                      </a:lnTo>
                      <a:lnTo>
                        <a:pt x="7" y="14"/>
                      </a:lnTo>
                      <a:lnTo>
                        <a:pt x="0" y="0"/>
                      </a:lnTo>
                      <a:close/>
                      <a:moveTo>
                        <a:pt x="113" y="0"/>
                      </a:moveTo>
                      <a:lnTo>
                        <a:pt x="171" y="0"/>
                      </a:lnTo>
                      <a:lnTo>
                        <a:pt x="157" y="8"/>
                      </a:lnTo>
                      <a:lnTo>
                        <a:pt x="124" y="5"/>
                      </a:lnTo>
                      <a:lnTo>
                        <a:pt x="113" y="0"/>
                      </a:lnTo>
                      <a:close/>
                      <a:moveTo>
                        <a:pt x="197" y="0"/>
                      </a:moveTo>
                      <a:lnTo>
                        <a:pt x="965" y="0"/>
                      </a:lnTo>
                      <a:lnTo>
                        <a:pt x="966" y="14"/>
                      </a:lnTo>
                      <a:lnTo>
                        <a:pt x="192" y="14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97CCB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7" name="Freeform 808"/>
                <p:cNvSpPr>
                  <a:spLocks noEditPoints="1"/>
                </p:cNvSpPr>
                <p:nvPr/>
              </p:nvSpPr>
              <p:spPr bwMode="auto">
                <a:xfrm>
                  <a:off x="4162" y="3166"/>
                  <a:ext cx="963" cy="15"/>
                </a:xfrm>
                <a:custGeom>
                  <a:avLst/>
                  <a:gdLst>
                    <a:gd name="T0" fmla="*/ 0 w 963"/>
                    <a:gd name="T1" fmla="*/ 0 h 15"/>
                    <a:gd name="T2" fmla="*/ 75 w 963"/>
                    <a:gd name="T3" fmla="*/ 0 h 15"/>
                    <a:gd name="T4" fmla="*/ 80 w 963"/>
                    <a:gd name="T5" fmla="*/ 6 h 15"/>
                    <a:gd name="T6" fmla="*/ 94 w 963"/>
                    <a:gd name="T7" fmla="*/ 15 h 15"/>
                    <a:gd name="T8" fmla="*/ 7 w 963"/>
                    <a:gd name="T9" fmla="*/ 15 h 15"/>
                    <a:gd name="T10" fmla="*/ 6 w 963"/>
                    <a:gd name="T11" fmla="*/ 14 h 15"/>
                    <a:gd name="T12" fmla="*/ 0 w 963"/>
                    <a:gd name="T13" fmla="*/ 0 h 15"/>
                    <a:gd name="T14" fmla="*/ 138 w 963"/>
                    <a:gd name="T15" fmla="*/ 0 h 15"/>
                    <a:gd name="T16" fmla="*/ 156 w 963"/>
                    <a:gd name="T17" fmla="*/ 0 h 15"/>
                    <a:gd name="T18" fmla="*/ 154 w 963"/>
                    <a:gd name="T19" fmla="*/ 1 h 15"/>
                    <a:gd name="T20" fmla="*/ 138 w 963"/>
                    <a:gd name="T21" fmla="*/ 0 h 15"/>
                    <a:gd name="T22" fmla="*/ 192 w 963"/>
                    <a:gd name="T23" fmla="*/ 0 h 15"/>
                    <a:gd name="T24" fmla="*/ 963 w 963"/>
                    <a:gd name="T25" fmla="*/ 0 h 15"/>
                    <a:gd name="T26" fmla="*/ 963 w 963"/>
                    <a:gd name="T27" fmla="*/ 15 h 15"/>
                    <a:gd name="T28" fmla="*/ 187 w 963"/>
                    <a:gd name="T29" fmla="*/ 15 h 15"/>
                    <a:gd name="T30" fmla="*/ 187 w 963"/>
                    <a:gd name="T31" fmla="*/ 14 h 15"/>
                    <a:gd name="T32" fmla="*/ 192 w 963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3"/>
                    <a:gd name="T52" fmla="*/ 0 h 15"/>
                    <a:gd name="T53" fmla="*/ 963 w 96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3" h="15">
                      <a:moveTo>
                        <a:pt x="0" y="0"/>
                      </a:moveTo>
                      <a:lnTo>
                        <a:pt x="75" y="0"/>
                      </a:lnTo>
                      <a:lnTo>
                        <a:pt x="80" y="6"/>
                      </a:lnTo>
                      <a:lnTo>
                        <a:pt x="94" y="15"/>
                      </a:lnTo>
                      <a:lnTo>
                        <a:pt x="7" y="15"/>
                      </a:lnTo>
                      <a:lnTo>
                        <a:pt x="6" y="14"/>
                      </a:lnTo>
                      <a:lnTo>
                        <a:pt x="0" y="0"/>
                      </a:lnTo>
                      <a:close/>
                      <a:moveTo>
                        <a:pt x="138" y="0"/>
                      </a:moveTo>
                      <a:lnTo>
                        <a:pt x="156" y="0"/>
                      </a:lnTo>
                      <a:lnTo>
                        <a:pt x="154" y="1"/>
                      </a:lnTo>
                      <a:lnTo>
                        <a:pt x="138" y="0"/>
                      </a:lnTo>
                      <a:close/>
                      <a:moveTo>
                        <a:pt x="192" y="0"/>
                      </a:moveTo>
                      <a:lnTo>
                        <a:pt x="963" y="0"/>
                      </a:lnTo>
                      <a:lnTo>
                        <a:pt x="963" y="15"/>
                      </a:lnTo>
                      <a:lnTo>
                        <a:pt x="187" y="15"/>
                      </a:lnTo>
                      <a:lnTo>
                        <a:pt x="187" y="14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rgbClr val="98CDB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8" name="Freeform 809"/>
                <p:cNvSpPr>
                  <a:spLocks noEditPoints="1"/>
                </p:cNvSpPr>
                <p:nvPr/>
              </p:nvSpPr>
              <p:spPr bwMode="auto">
                <a:xfrm>
                  <a:off x="4166" y="3173"/>
                  <a:ext cx="959" cy="14"/>
                </a:xfrm>
                <a:custGeom>
                  <a:avLst/>
                  <a:gdLst>
                    <a:gd name="T0" fmla="*/ 0 w 959"/>
                    <a:gd name="T1" fmla="*/ 0 h 14"/>
                    <a:gd name="T2" fmla="*/ 77 w 959"/>
                    <a:gd name="T3" fmla="*/ 0 h 14"/>
                    <a:gd name="T4" fmla="*/ 94 w 959"/>
                    <a:gd name="T5" fmla="*/ 9 h 14"/>
                    <a:gd name="T6" fmla="*/ 101 w 959"/>
                    <a:gd name="T7" fmla="*/ 14 h 14"/>
                    <a:gd name="T8" fmla="*/ 16 w 959"/>
                    <a:gd name="T9" fmla="*/ 14 h 14"/>
                    <a:gd name="T10" fmla="*/ 2 w 959"/>
                    <a:gd name="T11" fmla="*/ 7 h 14"/>
                    <a:gd name="T12" fmla="*/ 0 w 959"/>
                    <a:gd name="T13" fmla="*/ 0 h 14"/>
                    <a:gd name="T14" fmla="*/ 185 w 959"/>
                    <a:gd name="T15" fmla="*/ 0 h 14"/>
                    <a:gd name="T16" fmla="*/ 959 w 959"/>
                    <a:gd name="T17" fmla="*/ 0 h 14"/>
                    <a:gd name="T18" fmla="*/ 959 w 959"/>
                    <a:gd name="T19" fmla="*/ 14 h 14"/>
                    <a:gd name="T20" fmla="*/ 176 w 959"/>
                    <a:gd name="T21" fmla="*/ 14 h 14"/>
                    <a:gd name="T22" fmla="*/ 183 w 959"/>
                    <a:gd name="T23" fmla="*/ 7 h 14"/>
                    <a:gd name="T24" fmla="*/ 185 w 959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959"/>
                    <a:gd name="T40" fmla="*/ 0 h 14"/>
                    <a:gd name="T41" fmla="*/ 959 w 959"/>
                    <a:gd name="T42" fmla="*/ 14 h 1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959" h="14">
                      <a:moveTo>
                        <a:pt x="0" y="0"/>
                      </a:moveTo>
                      <a:lnTo>
                        <a:pt x="77" y="0"/>
                      </a:lnTo>
                      <a:lnTo>
                        <a:pt x="94" y="9"/>
                      </a:lnTo>
                      <a:lnTo>
                        <a:pt x="101" y="14"/>
                      </a:lnTo>
                      <a:lnTo>
                        <a:pt x="16" y="14"/>
                      </a:lnTo>
                      <a:lnTo>
                        <a:pt x="2" y="7"/>
                      </a:lnTo>
                      <a:lnTo>
                        <a:pt x="0" y="0"/>
                      </a:lnTo>
                      <a:close/>
                      <a:moveTo>
                        <a:pt x="185" y="0"/>
                      </a:moveTo>
                      <a:lnTo>
                        <a:pt x="959" y="0"/>
                      </a:lnTo>
                      <a:lnTo>
                        <a:pt x="959" y="14"/>
                      </a:lnTo>
                      <a:lnTo>
                        <a:pt x="176" y="14"/>
                      </a:lnTo>
                      <a:lnTo>
                        <a:pt x="183" y="7"/>
                      </a:lnTo>
                      <a:lnTo>
                        <a:pt x="185" y="0"/>
                      </a:lnTo>
                      <a:close/>
                    </a:path>
                  </a:pathLst>
                </a:custGeom>
                <a:solidFill>
                  <a:srgbClr val="98CDB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273" name="Freeform 810"/>
              <p:cNvSpPr>
                <a:spLocks noEditPoints="1"/>
              </p:cNvSpPr>
              <p:nvPr/>
            </p:nvSpPr>
            <p:spPr bwMode="auto">
              <a:xfrm>
                <a:off x="4169" y="3181"/>
                <a:ext cx="957" cy="14"/>
              </a:xfrm>
              <a:custGeom>
                <a:avLst/>
                <a:gdLst>
                  <a:gd name="T0" fmla="*/ 0 w 957"/>
                  <a:gd name="T1" fmla="*/ 0 h 14"/>
                  <a:gd name="T2" fmla="*/ 87 w 957"/>
                  <a:gd name="T3" fmla="*/ 0 h 14"/>
                  <a:gd name="T4" fmla="*/ 91 w 957"/>
                  <a:gd name="T5" fmla="*/ 1 h 14"/>
                  <a:gd name="T6" fmla="*/ 110 w 957"/>
                  <a:gd name="T7" fmla="*/ 14 h 14"/>
                  <a:gd name="T8" fmla="*/ 26 w 957"/>
                  <a:gd name="T9" fmla="*/ 14 h 14"/>
                  <a:gd name="T10" fmla="*/ 25 w 957"/>
                  <a:gd name="T11" fmla="*/ 13 h 14"/>
                  <a:gd name="T12" fmla="*/ 0 w 957"/>
                  <a:gd name="T13" fmla="*/ 0 h 14"/>
                  <a:gd name="T14" fmla="*/ 180 w 957"/>
                  <a:gd name="T15" fmla="*/ 0 h 14"/>
                  <a:gd name="T16" fmla="*/ 956 w 957"/>
                  <a:gd name="T17" fmla="*/ 0 h 14"/>
                  <a:gd name="T18" fmla="*/ 957 w 957"/>
                  <a:gd name="T19" fmla="*/ 14 h 14"/>
                  <a:gd name="T20" fmla="*/ 168 w 957"/>
                  <a:gd name="T21" fmla="*/ 14 h 14"/>
                  <a:gd name="T22" fmla="*/ 180 w 957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57"/>
                  <a:gd name="T37" fmla="*/ 0 h 14"/>
                  <a:gd name="T38" fmla="*/ 957 w 957"/>
                  <a:gd name="T39" fmla="*/ 14 h 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57" h="14">
                    <a:moveTo>
                      <a:pt x="0" y="0"/>
                    </a:moveTo>
                    <a:lnTo>
                      <a:pt x="87" y="0"/>
                    </a:lnTo>
                    <a:lnTo>
                      <a:pt x="91" y="1"/>
                    </a:lnTo>
                    <a:lnTo>
                      <a:pt x="110" y="14"/>
                    </a:lnTo>
                    <a:lnTo>
                      <a:pt x="26" y="14"/>
                    </a:lnTo>
                    <a:lnTo>
                      <a:pt x="25" y="13"/>
                    </a:lnTo>
                    <a:lnTo>
                      <a:pt x="0" y="0"/>
                    </a:lnTo>
                    <a:close/>
                    <a:moveTo>
                      <a:pt x="180" y="0"/>
                    </a:moveTo>
                    <a:lnTo>
                      <a:pt x="956" y="0"/>
                    </a:lnTo>
                    <a:lnTo>
                      <a:pt x="957" y="14"/>
                    </a:lnTo>
                    <a:lnTo>
                      <a:pt x="168" y="14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99CD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4" name="Freeform 811"/>
              <p:cNvSpPr>
                <a:spLocks noEditPoints="1"/>
              </p:cNvSpPr>
              <p:nvPr/>
            </p:nvSpPr>
            <p:spPr bwMode="auto">
              <a:xfrm>
                <a:off x="4182" y="3187"/>
                <a:ext cx="944" cy="15"/>
              </a:xfrm>
              <a:custGeom>
                <a:avLst/>
                <a:gdLst>
                  <a:gd name="T0" fmla="*/ 0 w 944"/>
                  <a:gd name="T1" fmla="*/ 0 h 15"/>
                  <a:gd name="T2" fmla="*/ 85 w 944"/>
                  <a:gd name="T3" fmla="*/ 0 h 15"/>
                  <a:gd name="T4" fmla="*/ 101 w 944"/>
                  <a:gd name="T5" fmla="*/ 10 h 15"/>
                  <a:gd name="T6" fmla="*/ 103 w 944"/>
                  <a:gd name="T7" fmla="*/ 15 h 15"/>
                  <a:gd name="T8" fmla="*/ 24 w 944"/>
                  <a:gd name="T9" fmla="*/ 15 h 15"/>
                  <a:gd name="T10" fmla="*/ 12 w 944"/>
                  <a:gd name="T11" fmla="*/ 7 h 15"/>
                  <a:gd name="T12" fmla="*/ 0 w 944"/>
                  <a:gd name="T13" fmla="*/ 0 h 15"/>
                  <a:gd name="T14" fmla="*/ 160 w 944"/>
                  <a:gd name="T15" fmla="*/ 0 h 15"/>
                  <a:gd name="T16" fmla="*/ 943 w 944"/>
                  <a:gd name="T17" fmla="*/ 0 h 15"/>
                  <a:gd name="T18" fmla="*/ 944 w 944"/>
                  <a:gd name="T19" fmla="*/ 15 h 15"/>
                  <a:gd name="T20" fmla="*/ 150 w 944"/>
                  <a:gd name="T21" fmla="*/ 15 h 15"/>
                  <a:gd name="T22" fmla="*/ 160 w 944"/>
                  <a:gd name="T23" fmla="*/ 0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44"/>
                  <a:gd name="T37" fmla="*/ 0 h 15"/>
                  <a:gd name="T38" fmla="*/ 944 w 944"/>
                  <a:gd name="T39" fmla="*/ 15 h 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44" h="15">
                    <a:moveTo>
                      <a:pt x="0" y="0"/>
                    </a:moveTo>
                    <a:lnTo>
                      <a:pt x="85" y="0"/>
                    </a:lnTo>
                    <a:lnTo>
                      <a:pt x="101" y="10"/>
                    </a:lnTo>
                    <a:lnTo>
                      <a:pt x="103" y="15"/>
                    </a:lnTo>
                    <a:lnTo>
                      <a:pt x="24" y="15"/>
                    </a:lnTo>
                    <a:lnTo>
                      <a:pt x="12" y="7"/>
                    </a:lnTo>
                    <a:lnTo>
                      <a:pt x="0" y="0"/>
                    </a:lnTo>
                    <a:close/>
                    <a:moveTo>
                      <a:pt x="160" y="0"/>
                    </a:moveTo>
                    <a:lnTo>
                      <a:pt x="943" y="0"/>
                    </a:lnTo>
                    <a:lnTo>
                      <a:pt x="944" y="15"/>
                    </a:lnTo>
                    <a:lnTo>
                      <a:pt x="150" y="15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99CD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" name="Freeform 812"/>
              <p:cNvSpPr>
                <a:spLocks noEditPoints="1"/>
              </p:cNvSpPr>
              <p:nvPr/>
            </p:nvSpPr>
            <p:spPr bwMode="auto">
              <a:xfrm>
                <a:off x="4195" y="3195"/>
                <a:ext cx="931" cy="14"/>
              </a:xfrm>
              <a:custGeom>
                <a:avLst/>
                <a:gdLst>
                  <a:gd name="T0" fmla="*/ 0 w 931"/>
                  <a:gd name="T1" fmla="*/ 0 h 14"/>
                  <a:gd name="T2" fmla="*/ 84 w 931"/>
                  <a:gd name="T3" fmla="*/ 0 h 14"/>
                  <a:gd name="T4" fmla="*/ 88 w 931"/>
                  <a:gd name="T5" fmla="*/ 2 h 14"/>
                  <a:gd name="T6" fmla="*/ 93 w 931"/>
                  <a:gd name="T7" fmla="*/ 14 h 14"/>
                  <a:gd name="T8" fmla="*/ 21 w 931"/>
                  <a:gd name="T9" fmla="*/ 14 h 14"/>
                  <a:gd name="T10" fmla="*/ 18 w 931"/>
                  <a:gd name="T11" fmla="*/ 11 h 14"/>
                  <a:gd name="T12" fmla="*/ 0 w 931"/>
                  <a:gd name="T13" fmla="*/ 0 h 14"/>
                  <a:gd name="T14" fmla="*/ 142 w 931"/>
                  <a:gd name="T15" fmla="*/ 0 h 14"/>
                  <a:gd name="T16" fmla="*/ 931 w 931"/>
                  <a:gd name="T17" fmla="*/ 0 h 14"/>
                  <a:gd name="T18" fmla="*/ 931 w 931"/>
                  <a:gd name="T19" fmla="*/ 14 h 14"/>
                  <a:gd name="T20" fmla="*/ 135 w 931"/>
                  <a:gd name="T21" fmla="*/ 14 h 14"/>
                  <a:gd name="T22" fmla="*/ 136 w 931"/>
                  <a:gd name="T23" fmla="*/ 7 h 14"/>
                  <a:gd name="T24" fmla="*/ 142 w 931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31"/>
                  <a:gd name="T40" fmla="*/ 0 h 14"/>
                  <a:gd name="T41" fmla="*/ 931 w 931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31" h="14">
                    <a:moveTo>
                      <a:pt x="0" y="0"/>
                    </a:moveTo>
                    <a:lnTo>
                      <a:pt x="84" y="0"/>
                    </a:lnTo>
                    <a:lnTo>
                      <a:pt x="88" y="2"/>
                    </a:lnTo>
                    <a:lnTo>
                      <a:pt x="93" y="14"/>
                    </a:lnTo>
                    <a:lnTo>
                      <a:pt x="21" y="14"/>
                    </a:lnTo>
                    <a:lnTo>
                      <a:pt x="18" y="11"/>
                    </a:lnTo>
                    <a:lnTo>
                      <a:pt x="0" y="0"/>
                    </a:lnTo>
                    <a:close/>
                    <a:moveTo>
                      <a:pt x="142" y="0"/>
                    </a:moveTo>
                    <a:lnTo>
                      <a:pt x="931" y="0"/>
                    </a:lnTo>
                    <a:lnTo>
                      <a:pt x="931" y="14"/>
                    </a:lnTo>
                    <a:lnTo>
                      <a:pt x="135" y="14"/>
                    </a:lnTo>
                    <a:lnTo>
                      <a:pt x="136" y="7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99CD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6" name="Freeform 813"/>
              <p:cNvSpPr>
                <a:spLocks noEditPoints="1"/>
              </p:cNvSpPr>
              <p:nvPr/>
            </p:nvSpPr>
            <p:spPr bwMode="auto">
              <a:xfrm>
                <a:off x="4206" y="3202"/>
                <a:ext cx="920" cy="14"/>
              </a:xfrm>
              <a:custGeom>
                <a:avLst/>
                <a:gdLst>
                  <a:gd name="T0" fmla="*/ 0 w 920"/>
                  <a:gd name="T1" fmla="*/ 0 h 14"/>
                  <a:gd name="T2" fmla="*/ 79 w 920"/>
                  <a:gd name="T3" fmla="*/ 0 h 14"/>
                  <a:gd name="T4" fmla="*/ 84 w 920"/>
                  <a:gd name="T5" fmla="*/ 12 h 14"/>
                  <a:gd name="T6" fmla="*/ 83 w 920"/>
                  <a:gd name="T7" fmla="*/ 14 h 14"/>
                  <a:gd name="T8" fmla="*/ 22 w 920"/>
                  <a:gd name="T9" fmla="*/ 14 h 14"/>
                  <a:gd name="T10" fmla="*/ 7 w 920"/>
                  <a:gd name="T11" fmla="*/ 4 h 14"/>
                  <a:gd name="T12" fmla="*/ 0 w 920"/>
                  <a:gd name="T13" fmla="*/ 0 h 14"/>
                  <a:gd name="T14" fmla="*/ 126 w 920"/>
                  <a:gd name="T15" fmla="*/ 0 h 14"/>
                  <a:gd name="T16" fmla="*/ 920 w 920"/>
                  <a:gd name="T17" fmla="*/ 0 h 14"/>
                  <a:gd name="T18" fmla="*/ 920 w 920"/>
                  <a:gd name="T19" fmla="*/ 8 h 14"/>
                  <a:gd name="T20" fmla="*/ 920 w 920"/>
                  <a:gd name="T21" fmla="*/ 14 h 14"/>
                  <a:gd name="T22" fmla="*/ 121 w 920"/>
                  <a:gd name="T23" fmla="*/ 14 h 14"/>
                  <a:gd name="T24" fmla="*/ 125 w 920"/>
                  <a:gd name="T25" fmla="*/ 0 h 14"/>
                  <a:gd name="T26" fmla="*/ 126 w 920"/>
                  <a:gd name="T27" fmla="*/ 0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20"/>
                  <a:gd name="T43" fmla="*/ 0 h 14"/>
                  <a:gd name="T44" fmla="*/ 920 w 920"/>
                  <a:gd name="T45" fmla="*/ 14 h 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20" h="14">
                    <a:moveTo>
                      <a:pt x="0" y="0"/>
                    </a:moveTo>
                    <a:lnTo>
                      <a:pt x="79" y="0"/>
                    </a:lnTo>
                    <a:lnTo>
                      <a:pt x="84" y="12"/>
                    </a:lnTo>
                    <a:lnTo>
                      <a:pt x="83" y="14"/>
                    </a:lnTo>
                    <a:lnTo>
                      <a:pt x="22" y="14"/>
                    </a:lnTo>
                    <a:lnTo>
                      <a:pt x="7" y="4"/>
                    </a:lnTo>
                    <a:lnTo>
                      <a:pt x="0" y="0"/>
                    </a:lnTo>
                    <a:close/>
                    <a:moveTo>
                      <a:pt x="126" y="0"/>
                    </a:moveTo>
                    <a:lnTo>
                      <a:pt x="920" y="0"/>
                    </a:lnTo>
                    <a:lnTo>
                      <a:pt x="920" y="8"/>
                    </a:lnTo>
                    <a:lnTo>
                      <a:pt x="920" y="14"/>
                    </a:lnTo>
                    <a:lnTo>
                      <a:pt x="121" y="14"/>
                    </a:lnTo>
                    <a:lnTo>
                      <a:pt x="125" y="0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9ACE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" name="Freeform 814"/>
              <p:cNvSpPr>
                <a:spLocks noEditPoints="1"/>
              </p:cNvSpPr>
              <p:nvPr/>
            </p:nvSpPr>
            <p:spPr bwMode="auto">
              <a:xfrm>
                <a:off x="4216" y="3209"/>
                <a:ext cx="910" cy="14"/>
              </a:xfrm>
              <a:custGeom>
                <a:avLst/>
                <a:gdLst>
                  <a:gd name="T0" fmla="*/ 0 w 910"/>
                  <a:gd name="T1" fmla="*/ 0 h 14"/>
                  <a:gd name="T2" fmla="*/ 72 w 910"/>
                  <a:gd name="T3" fmla="*/ 0 h 14"/>
                  <a:gd name="T4" fmla="*/ 74 w 910"/>
                  <a:gd name="T5" fmla="*/ 5 h 14"/>
                  <a:gd name="T6" fmla="*/ 67 w 910"/>
                  <a:gd name="T7" fmla="*/ 14 h 14"/>
                  <a:gd name="T8" fmla="*/ 22 w 910"/>
                  <a:gd name="T9" fmla="*/ 14 h 14"/>
                  <a:gd name="T10" fmla="*/ 0 w 910"/>
                  <a:gd name="T11" fmla="*/ 0 h 14"/>
                  <a:gd name="T12" fmla="*/ 114 w 910"/>
                  <a:gd name="T13" fmla="*/ 0 h 14"/>
                  <a:gd name="T14" fmla="*/ 910 w 910"/>
                  <a:gd name="T15" fmla="*/ 0 h 14"/>
                  <a:gd name="T16" fmla="*/ 910 w 910"/>
                  <a:gd name="T17" fmla="*/ 1 h 14"/>
                  <a:gd name="T18" fmla="*/ 910 w 910"/>
                  <a:gd name="T19" fmla="*/ 14 h 14"/>
                  <a:gd name="T20" fmla="*/ 108 w 910"/>
                  <a:gd name="T21" fmla="*/ 14 h 14"/>
                  <a:gd name="T22" fmla="*/ 114 w 910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10"/>
                  <a:gd name="T37" fmla="*/ 0 h 14"/>
                  <a:gd name="T38" fmla="*/ 910 w 910"/>
                  <a:gd name="T39" fmla="*/ 14 h 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10" h="14">
                    <a:moveTo>
                      <a:pt x="0" y="0"/>
                    </a:moveTo>
                    <a:lnTo>
                      <a:pt x="72" y="0"/>
                    </a:lnTo>
                    <a:lnTo>
                      <a:pt x="74" y="5"/>
                    </a:lnTo>
                    <a:lnTo>
                      <a:pt x="67" y="14"/>
                    </a:lnTo>
                    <a:lnTo>
                      <a:pt x="22" y="14"/>
                    </a:lnTo>
                    <a:lnTo>
                      <a:pt x="0" y="0"/>
                    </a:lnTo>
                    <a:close/>
                    <a:moveTo>
                      <a:pt x="114" y="0"/>
                    </a:moveTo>
                    <a:lnTo>
                      <a:pt x="910" y="0"/>
                    </a:lnTo>
                    <a:lnTo>
                      <a:pt x="910" y="1"/>
                    </a:lnTo>
                    <a:lnTo>
                      <a:pt x="910" y="14"/>
                    </a:lnTo>
                    <a:lnTo>
                      <a:pt x="108" y="14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9ACE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" name="Freeform 815"/>
              <p:cNvSpPr>
                <a:spLocks noEditPoints="1"/>
              </p:cNvSpPr>
              <p:nvPr/>
            </p:nvSpPr>
            <p:spPr bwMode="auto">
              <a:xfrm>
                <a:off x="4228" y="3216"/>
                <a:ext cx="898" cy="14"/>
              </a:xfrm>
              <a:custGeom>
                <a:avLst/>
                <a:gdLst>
                  <a:gd name="T0" fmla="*/ 0 w 898"/>
                  <a:gd name="T1" fmla="*/ 0 h 14"/>
                  <a:gd name="T2" fmla="*/ 61 w 898"/>
                  <a:gd name="T3" fmla="*/ 0 h 14"/>
                  <a:gd name="T4" fmla="*/ 49 w 898"/>
                  <a:gd name="T5" fmla="*/ 14 h 14"/>
                  <a:gd name="T6" fmla="*/ 21 w 898"/>
                  <a:gd name="T7" fmla="*/ 14 h 14"/>
                  <a:gd name="T8" fmla="*/ 14 w 898"/>
                  <a:gd name="T9" fmla="*/ 9 h 14"/>
                  <a:gd name="T10" fmla="*/ 0 w 898"/>
                  <a:gd name="T11" fmla="*/ 0 h 14"/>
                  <a:gd name="T12" fmla="*/ 99 w 898"/>
                  <a:gd name="T13" fmla="*/ 0 h 14"/>
                  <a:gd name="T14" fmla="*/ 898 w 898"/>
                  <a:gd name="T15" fmla="*/ 0 h 14"/>
                  <a:gd name="T16" fmla="*/ 898 w 898"/>
                  <a:gd name="T17" fmla="*/ 14 h 14"/>
                  <a:gd name="T18" fmla="*/ 95 w 898"/>
                  <a:gd name="T19" fmla="*/ 14 h 14"/>
                  <a:gd name="T20" fmla="*/ 95 w 898"/>
                  <a:gd name="T21" fmla="*/ 13 h 14"/>
                  <a:gd name="T22" fmla="*/ 99 w 898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98"/>
                  <a:gd name="T37" fmla="*/ 0 h 14"/>
                  <a:gd name="T38" fmla="*/ 898 w 898"/>
                  <a:gd name="T39" fmla="*/ 14 h 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98" h="14">
                    <a:moveTo>
                      <a:pt x="0" y="0"/>
                    </a:moveTo>
                    <a:lnTo>
                      <a:pt x="61" y="0"/>
                    </a:lnTo>
                    <a:lnTo>
                      <a:pt x="49" y="14"/>
                    </a:lnTo>
                    <a:lnTo>
                      <a:pt x="21" y="14"/>
                    </a:lnTo>
                    <a:lnTo>
                      <a:pt x="14" y="9"/>
                    </a:lnTo>
                    <a:lnTo>
                      <a:pt x="0" y="0"/>
                    </a:lnTo>
                    <a:close/>
                    <a:moveTo>
                      <a:pt x="99" y="0"/>
                    </a:moveTo>
                    <a:lnTo>
                      <a:pt x="898" y="0"/>
                    </a:lnTo>
                    <a:lnTo>
                      <a:pt x="898" y="14"/>
                    </a:lnTo>
                    <a:lnTo>
                      <a:pt x="95" y="14"/>
                    </a:lnTo>
                    <a:lnTo>
                      <a:pt x="95" y="1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9BCE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" name="Freeform 816"/>
              <p:cNvSpPr>
                <a:spLocks noEditPoints="1"/>
              </p:cNvSpPr>
              <p:nvPr/>
            </p:nvSpPr>
            <p:spPr bwMode="auto">
              <a:xfrm>
                <a:off x="4238" y="3223"/>
                <a:ext cx="888" cy="15"/>
              </a:xfrm>
              <a:custGeom>
                <a:avLst/>
                <a:gdLst>
                  <a:gd name="T0" fmla="*/ 0 w 888"/>
                  <a:gd name="T1" fmla="*/ 0 h 15"/>
                  <a:gd name="T2" fmla="*/ 45 w 888"/>
                  <a:gd name="T3" fmla="*/ 0 h 15"/>
                  <a:gd name="T4" fmla="*/ 37 w 888"/>
                  <a:gd name="T5" fmla="*/ 10 h 15"/>
                  <a:gd name="T6" fmla="*/ 22 w 888"/>
                  <a:gd name="T7" fmla="*/ 14 h 15"/>
                  <a:gd name="T8" fmla="*/ 4 w 888"/>
                  <a:gd name="T9" fmla="*/ 2 h 15"/>
                  <a:gd name="T10" fmla="*/ 0 w 888"/>
                  <a:gd name="T11" fmla="*/ 0 h 15"/>
                  <a:gd name="T12" fmla="*/ 86 w 888"/>
                  <a:gd name="T13" fmla="*/ 0 h 15"/>
                  <a:gd name="T14" fmla="*/ 888 w 888"/>
                  <a:gd name="T15" fmla="*/ 0 h 15"/>
                  <a:gd name="T16" fmla="*/ 888 w 888"/>
                  <a:gd name="T17" fmla="*/ 15 h 15"/>
                  <a:gd name="T18" fmla="*/ 86 w 888"/>
                  <a:gd name="T19" fmla="*/ 15 h 15"/>
                  <a:gd name="T20" fmla="*/ 85 w 888"/>
                  <a:gd name="T21" fmla="*/ 6 h 15"/>
                  <a:gd name="T22" fmla="*/ 86 w 888"/>
                  <a:gd name="T23" fmla="*/ 0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88"/>
                  <a:gd name="T37" fmla="*/ 0 h 15"/>
                  <a:gd name="T38" fmla="*/ 888 w 888"/>
                  <a:gd name="T39" fmla="*/ 15 h 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88" h="15">
                    <a:moveTo>
                      <a:pt x="0" y="0"/>
                    </a:moveTo>
                    <a:lnTo>
                      <a:pt x="45" y="0"/>
                    </a:lnTo>
                    <a:lnTo>
                      <a:pt x="37" y="10"/>
                    </a:lnTo>
                    <a:lnTo>
                      <a:pt x="22" y="1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  <a:moveTo>
                      <a:pt x="86" y="0"/>
                    </a:moveTo>
                    <a:lnTo>
                      <a:pt x="888" y="0"/>
                    </a:lnTo>
                    <a:lnTo>
                      <a:pt x="888" y="15"/>
                    </a:lnTo>
                    <a:lnTo>
                      <a:pt x="86" y="15"/>
                    </a:lnTo>
                    <a:lnTo>
                      <a:pt x="85" y="6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9BCE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Freeform 817"/>
              <p:cNvSpPr>
                <a:spLocks noEditPoints="1"/>
              </p:cNvSpPr>
              <p:nvPr/>
            </p:nvSpPr>
            <p:spPr bwMode="auto">
              <a:xfrm>
                <a:off x="4249" y="3230"/>
                <a:ext cx="877" cy="14"/>
              </a:xfrm>
              <a:custGeom>
                <a:avLst/>
                <a:gdLst>
                  <a:gd name="T0" fmla="*/ 0 w 877"/>
                  <a:gd name="T1" fmla="*/ 0 h 14"/>
                  <a:gd name="T2" fmla="*/ 28 w 877"/>
                  <a:gd name="T3" fmla="*/ 0 h 14"/>
                  <a:gd name="T4" fmla="*/ 26 w 877"/>
                  <a:gd name="T5" fmla="*/ 3 h 14"/>
                  <a:gd name="T6" fmla="*/ 11 w 877"/>
                  <a:gd name="T7" fmla="*/ 7 h 14"/>
                  <a:gd name="T8" fmla="*/ 0 w 877"/>
                  <a:gd name="T9" fmla="*/ 0 h 14"/>
                  <a:gd name="T10" fmla="*/ 74 w 877"/>
                  <a:gd name="T11" fmla="*/ 0 h 14"/>
                  <a:gd name="T12" fmla="*/ 877 w 877"/>
                  <a:gd name="T13" fmla="*/ 0 h 14"/>
                  <a:gd name="T14" fmla="*/ 877 w 877"/>
                  <a:gd name="T15" fmla="*/ 14 h 14"/>
                  <a:gd name="T16" fmla="*/ 77 w 877"/>
                  <a:gd name="T17" fmla="*/ 14 h 14"/>
                  <a:gd name="T18" fmla="*/ 74 w 877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7"/>
                  <a:gd name="T31" fmla="*/ 0 h 14"/>
                  <a:gd name="T32" fmla="*/ 877 w 877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7" h="14">
                    <a:moveTo>
                      <a:pt x="0" y="0"/>
                    </a:moveTo>
                    <a:lnTo>
                      <a:pt x="28" y="0"/>
                    </a:lnTo>
                    <a:lnTo>
                      <a:pt x="26" y="3"/>
                    </a:lnTo>
                    <a:lnTo>
                      <a:pt x="11" y="7"/>
                    </a:lnTo>
                    <a:lnTo>
                      <a:pt x="0" y="0"/>
                    </a:lnTo>
                    <a:close/>
                    <a:moveTo>
                      <a:pt x="74" y="0"/>
                    </a:moveTo>
                    <a:lnTo>
                      <a:pt x="877" y="0"/>
                    </a:lnTo>
                    <a:lnTo>
                      <a:pt x="877" y="14"/>
                    </a:lnTo>
                    <a:lnTo>
                      <a:pt x="77" y="1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9CCF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" name="Freeform 818"/>
              <p:cNvSpPr>
                <a:spLocks/>
              </p:cNvSpPr>
              <p:nvPr/>
            </p:nvSpPr>
            <p:spPr bwMode="auto">
              <a:xfrm>
                <a:off x="4324" y="3238"/>
                <a:ext cx="802" cy="14"/>
              </a:xfrm>
              <a:custGeom>
                <a:avLst/>
                <a:gdLst>
                  <a:gd name="T0" fmla="*/ 0 w 802"/>
                  <a:gd name="T1" fmla="*/ 0 h 14"/>
                  <a:gd name="T2" fmla="*/ 802 w 802"/>
                  <a:gd name="T3" fmla="*/ 0 h 14"/>
                  <a:gd name="T4" fmla="*/ 802 w 802"/>
                  <a:gd name="T5" fmla="*/ 14 h 14"/>
                  <a:gd name="T6" fmla="*/ 2 w 802"/>
                  <a:gd name="T7" fmla="*/ 14 h 14"/>
                  <a:gd name="T8" fmla="*/ 0 w 802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2"/>
                  <a:gd name="T16" fmla="*/ 0 h 14"/>
                  <a:gd name="T17" fmla="*/ 802 w 80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2" h="14">
                    <a:moveTo>
                      <a:pt x="0" y="0"/>
                    </a:moveTo>
                    <a:lnTo>
                      <a:pt x="802" y="0"/>
                    </a:lnTo>
                    <a:lnTo>
                      <a:pt x="802" y="1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CF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Freeform 819"/>
              <p:cNvSpPr>
                <a:spLocks/>
              </p:cNvSpPr>
              <p:nvPr/>
            </p:nvSpPr>
            <p:spPr bwMode="auto">
              <a:xfrm>
                <a:off x="4326" y="3244"/>
                <a:ext cx="800" cy="16"/>
              </a:xfrm>
              <a:custGeom>
                <a:avLst/>
                <a:gdLst>
                  <a:gd name="T0" fmla="*/ 0 w 800"/>
                  <a:gd name="T1" fmla="*/ 0 h 16"/>
                  <a:gd name="T2" fmla="*/ 800 w 800"/>
                  <a:gd name="T3" fmla="*/ 0 h 16"/>
                  <a:gd name="T4" fmla="*/ 800 w 800"/>
                  <a:gd name="T5" fmla="*/ 12 h 16"/>
                  <a:gd name="T6" fmla="*/ 800 w 800"/>
                  <a:gd name="T7" fmla="*/ 16 h 16"/>
                  <a:gd name="T8" fmla="*/ 1 w 800"/>
                  <a:gd name="T9" fmla="*/ 16 h 16"/>
                  <a:gd name="T10" fmla="*/ 0 w 800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0"/>
                  <a:gd name="T19" fmla="*/ 0 h 16"/>
                  <a:gd name="T20" fmla="*/ 800 w 80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0" h="16">
                    <a:moveTo>
                      <a:pt x="0" y="0"/>
                    </a:moveTo>
                    <a:lnTo>
                      <a:pt x="800" y="0"/>
                    </a:lnTo>
                    <a:lnTo>
                      <a:pt x="800" y="12"/>
                    </a:lnTo>
                    <a:lnTo>
                      <a:pt x="800" y="16"/>
                    </a:lnTo>
                    <a:lnTo>
                      <a:pt x="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F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Freeform 820"/>
              <p:cNvSpPr>
                <a:spLocks/>
              </p:cNvSpPr>
              <p:nvPr/>
            </p:nvSpPr>
            <p:spPr bwMode="auto">
              <a:xfrm>
                <a:off x="4326" y="3252"/>
                <a:ext cx="800" cy="14"/>
              </a:xfrm>
              <a:custGeom>
                <a:avLst/>
                <a:gdLst>
                  <a:gd name="T0" fmla="*/ 0 w 800"/>
                  <a:gd name="T1" fmla="*/ 0 h 14"/>
                  <a:gd name="T2" fmla="*/ 800 w 800"/>
                  <a:gd name="T3" fmla="*/ 0 h 14"/>
                  <a:gd name="T4" fmla="*/ 800 w 800"/>
                  <a:gd name="T5" fmla="*/ 4 h 14"/>
                  <a:gd name="T6" fmla="*/ 800 w 800"/>
                  <a:gd name="T7" fmla="*/ 14 h 14"/>
                  <a:gd name="T8" fmla="*/ 2 w 800"/>
                  <a:gd name="T9" fmla="*/ 14 h 14"/>
                  <a:gd name="T10" fmla="*/ 1 w 800"/>
                  <a:gd name="T11" fmla="*/ 8 h 14"/>
                  <a:gd name="T12" fmla="*/ 0 w 800"/>
                  <a:gd name="T13" fmla="*/ 0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0"/>
                  <a:gd name="T22" fmla="*/ 0 h 14"/>
                  <a:gd name="T23" fmla="*/ 800 w 800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0" h="14">
                    <a:moveTo>
                      <a:pt x="0" y="0"/>
                    </a:moveTo>
                    <a:lnTo>
                      <a:pt x="800" y="0"/>
                    </a:lnTo>
                    <a:lnTo>
                      <a:pt x="800" y="4"/>
                    </a:lnTo>
                    <a:lnTo>
                      <a:pt x="800" y="14"/>
                    </a:lnTo>
                    <a:lnTo>
                      <a:pt x="2" y="14"/>
                    </a:lnTo>
                    <a:lnTo>
                      <a:pt x="1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F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Freeform 821"/>
              <p:cNvSpPr>
                <a:spLocks/>
              </p:cNvSpPr>
              <p:nvPr/>
            </p:nvSpPr>
            <p:spPr bwMode="auto">
              <a:xfrm>
                <a:off x="4327" y="3260"/>
                <a:ext cx="799" cy="14"/>
              </a:xfrm>
              <a:custGeom>
                <a:avLst/>
                <a:gdLst>
                  <a:gd name="T0" fmla="*/ 0 w 799"/>
                  <a:gd name="T1" fmla="*/ 0 h 14"/>
                  <a:gd name="T2" fmla="*/ 799 w 799"/>
                  <a:gd name="T3" fmla="*/ 0 h 14"/>
                  <a:gd name="T4" fmla="*/ 798 w 799"/>
                  <a:gd name="T5" fmla="*/ 14 h 14"/>
                  <a:gd name="T6" fmla="*/ 3 w 799"/>
                  <a:gd name="T7" fmla="*/ 14 h 14"/>
                  <a:gd name="T8" fmla="*/ 0 w 799"/>
                  <a:gd name="T9" fmla="*/ 0 h 14"/>
                  <a:gd name="T10" fmla="*/ 0 w 799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9"/>
                  <a:gd name="T19" fmla="*/ 0 h 14"/>
                  <a:gd name="T20" fmla="*/ 799 w 799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9" h="14">
                    <a:moveTo>
                      <a:pt x="0" y="0"/>
                    </a:moveTo>
                    <a:lnTo>
                      <a:pt x="799" y="0"/>
                    </a:lnTo>
                    <a:lnTo>
                      <a:pt x="798" y="14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CF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Freeform 822"/>
              <p:cNvSpPr>
                <a:spLocks/>
              </p:cNvSpPr>
              <p:nvPr/>
            </p:nvSpPr>
            <p:spPr bwMode="auto">
              <a:xfrm>
                <a:off x="4328" y="3266"/>
                <a:ext cx="798" cy="15"/>
              </a:xfrm>
              <a:custGeom>
                <a:avLst/>
                <a:gdLst>
                  <a:gd name="T0" fmla="*/ 0 w 798"/>
                  <a:gd name="T1" fmla="*/ 0 h 15"/>
                  <a:gd name="T2" fmla="*/ 798 w 798"/>
                  <a:gd name="T3" fmla="*/ 0 h 15"/>
                  <a:gd name="T4" fmla="*/ 797 w 798"/>
                  <a:gd name="T5" fmla="*/ 15 h 15"/>
                  <a:gd name="T6" fmla="*/ 2 w 798"/>
                  <a:gd name="T7" fmla="*/ 15 h 15"/>
                  <a:gd name="T8" fmla="*/ 0 w 79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8"/>
                  <a:gd name="T16" fmla="*/ 0 h 15"/>
                  <a:gd name="T17" fmla="*/ 798 w 79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8" h="15">
                    <a:moveTo>
                      <a:pt x="0" y="0"/>
                    </a:moveTo>
                    <a:lnTo>
                      <a:pt x="798" y="0"/>
                    </a:lnTo>
                    <a:lnTo>
                      <a:pt x="797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CF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Freeform 823"/>
              <p:cNvSpPr>
                <a:spLocks/>
              </p:cNvSpPr>
              <p:nvPr/>
            </p:nvSpPr>
            <p:spPr bwMode="auto">
              <a:xfrm>
                <a:off x="4330" y="3274"/>
                <a:ext cx="795" cy="14"/>
              </a:xfrm>
              <a:custGeom>
                <a:avLst/>
                <a:gdLst>
                  <a:gd name="T0" fmla="*/ 0 w 795"/>
                  <a:gd name="T1" fmla="*/ 0 h 14"/>
                  <a:gd name="T2" fmla="*/ 795 w 795"/>
                  <a:gd name="T3" fmla="*/ 0 h 14"/>
                  <a:gd name="T4" fmla="*/ 795 w 795"/>
                  <a:gd name="T5" fmla="*/ 14 h 14"/>
                  <a:gd name="T6" fmla="*/ 1 w 795"/>
                  <a:gd name="T7" fmla="*/ 14 h 14"/>
                  <a:gd name="T8" fmla="*/ 1 w 795"/>
                  <a:gd name="T9" fmla="*/ 12 h 14"/>
                  <a:gd name="T10" fmla="*/ 0 w 79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5"/>
                  <a:gd name="T19" fmla="*/ 0 h 14"/>
                  <a:gd name="T20" fmla="*/ 795 w 795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5" h="14">
                    <a:moveTo>
                      <a:pt x="0" y="0"/>
                    </a:moveTo>
                    <a:lnTo>
                      <a:pt x="795" y="0"/>
                    </a:lnTo>
                    <a:lnTo>
                      <a:pt x="795" y="14"/>
                    </a:lnTo>
                    <a:lnTo>
                      <a:pt x="1" y="14"/>
                    </a:lnTo>
                    <a:lnTo>
                      <a:pt x="1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CF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7" name="Freeform 824"/>
              <p:cNvSpPr>
                <a:spLocks/>
              </p:cNvSpPr>
              <p:nvPr/>
            </p:nvSpPr>
            <p:spPr bwMode="auto">
              <a:xfrm>
                <a:off x="4330" y="3281"/>
                <a:ext cx="795" cy="14"/>
              </a:xfrm>
              <a:custGeom>
                <a:avLst/>
                <a:gdLst>
                  <a:gd name="T0" fmla="*/ 0 w 795"/>
                  <a:gd name="T1" fmla="*/ 0 h 14"/>
                  <a:gd name="T2" fmla="*/ 795 w 795"/>
                  <a:gd name="T3" fmla="*/ 0 h 14"/>
                  <a:gd name="T4" fmla="*/ 794 w 795"/>
                  <a:gd name="T5" fmla="*/ 14 h 14"/>
                  <a:gd name="T6" fmla="*/ 0 w 795"/>
                  <a:gd name="T7" fmla="*/ 14 h 14"/>
                  <a:gd name="T8" fmla="*/ 1 w 795"/>
                  <a:gd name="T9" fmla="*/ 5 h 14"/>
                  <a:gd name="T10" fmla="*/ 0 w 79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5"/>
                  <a:gd name="T19" fmla="*/ 0 h 14"/>
                  <a:gd name="T20" fmla="*/ 795 w 795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5" h="14">
                    <a:moveTo>
                      <a:pt x="0" y="0"/>
                    </a:moveTo>
                    <a:lnTo>
                      <a:pt x="795" y="0"/>
                    </a:lnTo>
                    <a:lnTo>
                      <a:pt x="794" y="14"/>
                    </a:lnTo>
                    <a:lnTo>
                      <a:pt x="0" y="14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D0B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Freeform 825"/>
              <p:cNvSpPr>
                <a:spLocks/>
              </p:cNvSpPr>
              <p:nvPr/>
            </p:nvSpPr>
            <p:spPr bwMode="auto">
              <a:xfrm>
                <a:off x="4330" y="3288"/>
                <a:ext cx="795" cy="14"/>
              </a:xfrm>
              <a:custGeom>
                <a:avLst/>
                <a:gdLst>
                  <a:gd name="T0" fmla="*/ 1 w 795"/>
                  <a:gd name="T1" fmla="*/ 0 h 14"/>
                  <a:gd name="T2" fmla="*/ 795 w 795"/>
                  <a:gd name="T3" fmla="*/ 0 h 14"/>
                  <a:gd name="T4" fmla="*/ 794 w 795"/>
                  <a:gd name="T5" fmla="*/ 14 h 14"/>
                  <a:gd name="T6" fmla="*/ 0 w 795"/>
                  <a:gd name="T7" fmla="*/ 14 h 14"/>
                  <a:gd name="T8" fmla="*/ 1 w 795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5"/>
                  <a:gd name="T16" fmla="*/ 0 h 14"/>
                  <a:gd name="T17" fmla="*/ 795 w 795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5" h="14">
                    <a:moveTo>
                      <a:pt x="1" y="0"/>
                    </a:moveTo>
                    <a:lnTo>
                      <a:pt x="795" y="0"/>
                    </a:lnTo>
                    <a:lnTo>
                      <a:pt x="794" y="14"/>
                    </a:lnTo>
                    <a:lnTo>
                      <a:pt x="0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FD0B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9" name="Freeform 826"/>
              <p:cNvSpPr>
                <a:spLocks/>
              </p:cNvSpPr>
              <p:nvPr/>
            </p:nvSpPr>
            <p:spPr bwMode="auto">
              <a:xfrm>
                <a:off x="4328" y="3295"/>
                <a:ext cx="796" cy="14"/>
              </a:xfrm>
              <a:custGeom>
                <a:avLst/>
                <a:gdLst>
                  <a:gd name="T0" fmla="*/ 2 w 796"/>
                  <a:gd name="T1" fmla="*/ 0 h 14"/>
                  <a:gd name="T2" fmla="*/ 796 w 796"/>
                  <a:gd name="T3" fmla="*/ 0 h 14"/>
                  <a:gd name="T4" fmla="*/ 796 w 796"/>
                  <a:gd name="T5" fmla="*/ 10 h 14"/>
                  <a:gd name="T6" fmla="*/ 796 w 796"/>
                  <a:gd name="T7" fmla="*/ 14 h 14"/>
                  <a:gd name="T8" fmla="*/ 0 w 796"/>
                  <a:gd name="T9" fmla="*/ 14 h 14"/>
                  <a:gd name="T10" fmla="*/ 2 w 796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6"/>
                  <a:gd name="T19" fmla="*/ 0 h 14"/>
                  <a:gd name="T20" fmla="*/ 796 w 796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6" h="14">
                    <a:moveTo>
                      <a:pt x="2" y="0"/>
                    </a:moveTo>
                    <a:lnTo>
                      <a:pt x="796" y="0"/>
                    </a:lnTo>
                    <a:lnTo>
                      <a:pt x="796" y="10"/>
                    </a:lnTo>
                    <a:lnTo>
                      <a:pt x="796" y="14"/>
                    </a:lnTo>
                    <a:lnTo>
                      <a:pt x="0" y="1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D0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Freeform 827"/>
              <p:cNvSpPr>
                <a:spLocks/>
              </p:cNvSpPr>
              <p:nvPr/>
            </p:nvSpPr>
            <p:spPr bwMode="auto">
              <a:xfrm>
                <a:off x="4327" y="3302"/>
                <a:ext cx="797" cy="15"/>
              </a:xfrm>
              <a:custGeom>
                <a:avLst/>
                <a:gdLst>
                  <a:gd name="T0" fmla="*/ 3 w 797"/>
                  <a:gd name="T1" fmla="*/ 0 h 15"/>
                  <a:gd name="T2" fmla="*/ 797 w 797"/>
                  <a:gd name="T3" fmla="*/ 0 h 15"/>
                  <a:gd name="T4" fmla="*/ 797 w 797"/>
                  <a:gd name="T5" fmla="*/ 3 h 15"/>
                  <a:gd name="T6" fmla="*/ 797 w 797"/>
                  <a:gd name="T7" fmla="*/ 15 h 15"/>
                  <a:gd name="T8" fmla="*/ 0 w 797"/>
                  <a:gd name="T9" fmla="*/ 15 h 15"/>
                  <a:gd name="T10" fmla="*/ 3 w 797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7"/>
                  <a:gd name="T19" fmla="*/ 0 h 15"/>
                  <a:gd name="T20" fmla="*/ 797 w 797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7" h="15">
                    <a:moveTo>
                      <a:pt x="3" y="0"/>
                    </a:moveTo>
                    <a:lnTo>
                      <a:pt x="797" y="0"/>
                    </a:lnTo>
                    <a:lnTo>
                      <a:pt x="797" y="3"/>
                    </a:lnTo>
                    <a:lnTo>
                      <a:pt x="797" y="15"/>
                    </a:lnTo>
                    <a:lnTo>
                      <a:pt x="0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D0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1" name="Freeform 828"/>
              <p:cNvSpPr>
                <a:spLocks/>
              </p:cNvSpPr>
              <p:nvPr/>
            </p:nvSpPr>
            <p:spPr bwMode="auto">
              <a:xfrm>
                <a:off x="4327" y="3309"/>
                <a:ext cx="797" cy="14"/>
              </a:xfrm>
              <a:custGeom>
                <a:avLst/>
                <a:gdLst>
                  <a:gd name="T0" fmla="*/ 1 w 797"/>
                  <a:gd name="T1" fmla="*/ 0 h 14"/>
                  <a:gd name="T2" fmla="*/ 797 w 797"/>
                  <a:gd name="T3" fmla="*/ 0 h 14"/>
                  <a:gd name="T4" fmla="*/ 796 w 797"/>
                  <a:gd name="T5" fmla="*/ 14 h 14"/>
                  <a:gd name="T6" fmla="*/ 32 w 797"/>
                  <a:gd name="T7" fmla="*/ 14 h 14"/>
                  <a:gd name="T8" fmla="*/ 29 w 797"/>
                  <a:gd name="T9" fmla="*/ 13 h 14"/>
                  <a:gd name="T10" fmla="*/ 10 w 797"/>
                  <a:gd name="T11" fmla="*/ 13 h 14"/>
                  <a:gd name="T12" fmla="*/ 0 w 797"/>
                  <a:gd name="T13" fmla="*/ 9 h 14"/>
                  <a:gd name="T14" fmla="*/ 1 w 797"/>
                  <a:gd name="T15" fmla="*/ 0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97"/>
                  <a:gd name="T25" fmla="*/ 0 h 14"/>
                  <a:gd name="T26" fmla="*/ 797 w 797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97" h="14">
                    <a:moveTo>
                      <a:pt x="1" y="0"/>
                    </a:moveTo>
                    <a:lnTo>
                      <a:pt x="797" y="0"/>
                    </a:lnTo>
                    <a:lnTo>
                      <a:pt x="796" y="14"/>
                    </a:lnTo>
                    <a:lnTo>
                      <a:pt x="32" y="14"/>
                    </a:lnTo>
                    <a:lnTo>
                      <a:pt x="29" y="13"/>
                    </a:lnTo>
                    <a:lnTo>
                      <a:pt x="10" y="13"/>
                    </a:lnTo>
                    <a:lnTo>
                      <a:pt x="0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1D0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Freeform 829"/>
              <p:cNvSpPr>
                <a:spLocks/>
              </p:cNvSpPr>
              <p:nvPr/>
            </p:nvSpPr>
            <p:spPr bwMode="auto">
              <a:xfrm>
                <a:off x="4327" y="3317"/>
                <a:ext cx="797" cy="14"/>
              </a:xfrm>
              <a:custGeom>
                <a:avLst/>
                <a:gdLst>
                  <a:gd name="T0" fmla="*/ 0 w 797"/>
                  <a:gd name="T1" fmla="*/ 0 h 14"/>
                  <a:gd name="T2" fmla="*/ 797 w 797"/>
                  <a:gd name="T3" fmla="*/ 0 h 14"/>
                  <a:gd name="T4" fmla="*/ 796 w 797"/>
                  <a:gd name="T5" fmla="*/ 14 h 14"/>
                  <a:gd name="T6" fmla="*/ 46 w 797"/>
                  <a:gd name="T7" fmla="*/ 14 h 14"/>
                  <a:gd name="T8" fmla="*/ 29 w 797"/>
                  <a:gd name="T9" fmla="*/ 5 h 14"/>
                  <a:gd name="T10" fmla="*/ 10 w 797"/>
                  <a:gd name="T11" fmla="*/ 5 h 14"/>
                  <a:gd name="T12" fmla="*/ 0 w 797"/>
                  <a:gd name="T13" fmla="*/ 1 h 14"/>
                  <a:gd name="T14" fmla="*/ 0 w 797"/>
                  <a:gd name="T15" fmla="*/ 0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97"/>
                  <a:gd name="T25" fmla="*/ 0 h 14"/>
                  <a:gd name="T26" fmla="*/ 797 w 797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97" h="14">
                    <a:moveTo>
                      <a:pt x="0" y="0"/>
                    </a:moveTo>
                    <a:lnTo>
                      <a:pt x="797" y="0"/>
                    </a:lnTo>
                    <a:lnTo>
                      <a:pt x="796" y="14"/>
                    </a:lnTo>
                    <a:lnTo>
                      <a:pt x="46" y="14"/>
                    </a:lnTo>
                    <a:lnTo>
                      <a:pt x="29" y="5"/>
                    </a:lnTo>
                    <a:lnTo>
                      <a:pt x="10" y="5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D0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3" name="Freeform 830"/>
              <p:cNvSpPr>
                <a:spLocks/>
              </p:cNvSpPr>
              <p:nvPr/>
            </p:nvSpPr>
            <p:spPr bwMode="auto">
              <a:xfrm>
                <a:off x="4359" y="3323"/>
                <a:ext cx="764" cy="16"/>
              </a:xfrm>
              <a:custGeom>
                <a:avLst/>
                <a:gdLst>
                  <a:gd name="T0" fmla="*/ 0 w 764"/>
                  <a:gd name="T1" fmla="*/ 0 h 16"/>
                  <a:gd name="T2" fmla="*/ 764 w 764"/>
                  <a:gd name="T3" fmla="*/ 0 h 16"/>
                  <a:gd name="T4" fmla="*/ 764 w 764"/>
                  <a:gd name="T5" fmla="*/ 16 h 16"/>
                  <a:gd name="T6" fmla="*/ 20 w 764"/>
                  <a:gd name="T7" fmla="*/ 16 h 16"/>
                  <a:gd name="T8" fmla="*/ 19 w 764"/>
                  <a:gd name="T9" fmla="*/ 10 h 16"/>
                  <a:gd name="T10" fmla="*/ 0 w 76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4"/>
                  <a:gd name="T19" fmla="*/ 0 h 16"/>
                  <a:gd name="T20" fmla="*/ 764 w 76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4" h="16">
                    <a:moveTo>
                      <a:pt x="0" y="0"/>
                    </a:moveTo>
                    <a:lnTo>
                      <a:pt x="764" y="0"/>
                    </a:lnTo>
                    <a:lnTo>
                      <a:pt x="764" y="16"/>
                    </a:lnTo>
                    <a:lnTo>
                      <a:pt x="20" y="16"/>
                    </a:lnTo>
                    <a:lnTo>
                      <a:pt x="1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D1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Freeform 831"/>
              <p:cNvSpPr>
                <a:spLocks/>
              </p:cNvSpPr>
              <p:nvPr/>
            </p:nvSpPr>
            <p:spPr bwMode="auto">
              <a:xfrm>
                <a:off x="4373" y="3331"/>
                <a:ext cx="750" cy="14"/>
              </a:xfrm>
              <a:custGeom>
                <a:avLst/>
                <a:gdLst>
                  <a:gd name="T0" fmla="*/ 0 w 750"/>
                  <a:gd name="T1" fmla="*/ 0 h 14"/>
                  <a:gd name="T2" fmla="*/ 750 w 750"/>
                  <a:gd name="T3" fmla="*/ 0 h 14"/>
                  <a:gd name="T4" fmla="*/ 748 w 750"/>
                  <a:gd name="T5" fmla="*/ 14 h 14"/>
                  <a:gd name="T6" fmla="*/ 10 w 750"/>
                  <a:gd name="T7" fmla="*/ 14 h 14"/>
                  <a:gd name="T8" fmla="*/ 5 w 750"/>
                  <a:gd name="T9" fmla="*/ 2 h 14"/>
                  <a:gd name="T10" fmla="*/ 0 w 750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0"/>
                  <a:gd name="T19" fmla="*/ 0 h 14"/>
                  <a:gd name="T20" fmla="*/ 750 w 750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0" h="14">
                    <a:moveTo>
                      <a:pt x="0" y="0"/>
                    </a:moveTo>
                    <a:lnTo>
                      <a:pt x="750" y="0"/>
                    </a:lnTo>
                    <a:lnTo>
                      <a:pt x="748" y="14"/>
                    </a:lnTo>
                    <a:lnTo>
                      <a:pt x="10" y="14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D1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Freeform 832"/>
              <p:cNvSpPr>
                <a:spLocks/>
              </p:cNvSpPr>
              <p:nvPr/>
            </p:nvSpPr>
            <p:spPr bwMode="auto">
              <a:xfrm>
                <a:off x="4379" y="3339"/>
                <a:ext cx="744" cy="14"/>
              </a:xfrm>
              <a:custGeom>
                <a:avLst/>
                <a:gdLst>
                  <a:gd name="T0" fmla="*/ 0 w 744"/>
                  <a:gd name="T1" fmla="*/ 0 h 14"/>
                  <a:gd name="T2" fmla="*/ 744 w 744"/>
                  <a:gd name="T3" fmla="*/ 0 h 14"/>
                  <a:gd name="T4" fmla="*/ 742 w 744"/>
                  <a:gd name="T5" fmla="*/ 14 h 14"/>
                  <a:gd name="T6" fmla="*/ 6 w 744"/>
                  <a:gd name="T7" fmla="*/ 14 h 14"/>
                  <a:gd name="T8" fmla="*/ 0 w 744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4"/>
                  <a:gd name="T16" fmla="*/ 0 h 14"/>
                  <a:gd name="T17" fmla="*/ 744 w 74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4" h="14">
                    <a:moveTo>
                      <a:pt x="0" y="0"/>
                    </a:moveTo>
                    <a:lnTo>
                      <a:pt x="744" y="0"/>
                    </a:lnTo>
                    <a:lnTo>
                      <a:pt x="742" y="14"/>
                    </a:lnTo>
                    <a:lnTo>
                      <a:pt x="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D2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Freeform 833"/>
              <p:cNvSpPr>
                <a:spLocks/>
              </p:cNvSpPr>
              <p:nvPr/>
            </p:nvSpPr>
            <p:spPr bwMode="auto">
              <a:xfrm>
                <a:off x="4379" y="3345"/>
                <a:ext cx="742" cy="15"/>
              </a:xfrm>
              <a:custGeom>
                <a:avLst/>
                <a:gdLst>
                  <a:gd name="T0" fmla="*/ 4 w 742"/>
                  <a:gd name="T1" fmla="*/ 0 h 15"/>
                  <a:gd name="T2" fmla="*/ 742 w 742"/>
                  <a:gd name="T3" fmla="*/ 0 h 15"/>
                  <a:gd name="T4" fmla="*/ 742 w 742"/>
                  <a:gd name="T5" fmla="*/ 15 h 15"/>
                  <a:gd name="T6" fmla="*/ 0 w 742"/>
                  <a:gd name="T7" fmla="*/ 15 h 15"/>
                  <a:gd name="T8" fmla="*/ 6 w 742"/>
                  <a:gd name="T9" fmla="*/ 8 h 15"/>
                  <a:gd name="T10" fmla="*/ 4 w 74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2"/>
                  <a:gd name="T19" fmla="*/ 0 h 15"/>
                  <a:gd name="T20" fmla="*/ 742 w 742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2" h="15">
                    <a:moveTo>
                      <a:pt x="4" y="0"/>
                    </a:moveTo>
                    <a:lnTo>
                      <a:pt x="742" y="0"/>
                    </a:lnTo>
                    <a:lnTo>
                      <a:pt x="742" y="15"/>
                    </a:lnTo>
                    <a:lnTo>
                      <a:pt x="0" y="15"/>
                    </a:lnTo>
                    <a:lnTo>
                      <a:pt x="6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4D2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7" name="Freeform 834"/>
              <p:cNvSpPr>
                <a:spLocks/>
              </p:cNvSpPr>
              <p:nvPr/>
            </p:nvSpPr>
            <p:spPr bwMode="auto">
              <a:xfrm>
                <a:off x="4373" y="3353"/>
                <a:ext cx="748" cy="13"/>
              </a:xfrm>
              <a:custGeom>
                <a:avLst/>
                <a:gdLst>
                  <a:gd name="T0" fmla="*/ 12 w 748"/>
                  <a:gd name="T1" fmla="*/ 0 h 13"/>
                  <a:gd name="T2" fmla="*/ 748 w 748"/>
                  <a:gd name="T3" fmla="*/ 0 h 13"/>
                  <a:gd name="T4" fmla="*/ 747 w 748"/>
                  <a:gd name="T5" fmla="*/ 13 h 13"/>
                  <a:gd name="T6" fmla="*/ 0 w 748"/>
                  <a:gd name="T7" fmla="*/ 13 h 13"/>
                  <a:gd name="T8" fmla="*/ 12 w 748"/>
                  <a:gd name="T9" fmla="*/ 0 h 13"/>
                  <a:gd name="T10" fmla="*/ 12 w 748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8"/>
                  <a:gd name="T19" fmla="*/ 0 h 13"/>
                  <a:gd name="T20" fmla="*/ 748 w 748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8" h="13">
                    <a:moveTo>
                      <a:pt x="12" y="0"/>
                    </a:moveTo>
                    <a:lnTo>
                      <a:pt x="748" y="0"/>
                    </a:lnTo>
                    <a:lnTo>
                      <a:pt x="747" y="13"/>
                    </a:lnTo>
                    <a:lnTo>
                      <a:pt x="0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A4D2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8" name="Freeform 835"/>
              <p:cNvSpPr>
                <a:spLocks/>
              </p:cNvSpPr>
              <p:nvPr/>
            </p:nvSpPr>
            <p:spPr bwMode="auto">
              <a:xfrm>
                <a:off x="4368" y="3360"/>
                <a:ext cx="753" cy="14"/>
              </a:xfrm>
              <a:custGeom>
                <a:avLst/>
                <a:gdLst>
                  <a:gd name="T0" fmla="*/ 11 w 753"/>
                  <a:gd name="T1" fmla="*/ 0 h 14"/>
                  <a:gd name="T2" fmla="*/ 753 w 753"/>
                  <a:gd name="T3" fmla="*/ 0 h 14"/>
                  <a:gd name="T4" fmla="*/ 752 w 753"/>
                  <a:gd name="T5" fmla="*/ 14 h 14"/>
                  <a:gd name="T6" fmla="*/ 1 w 753"/>
                  <a:gd name="T7" fmla="*/ 14 h 14"/>
                  <a:gd name="T8" fmla="*/ 0 w 753"/>
                  <a:gd name="T9" fmla="*/ 12 h 14"/>
                  <a:gd name="T10" fmla="*/ 11 w 753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3"/>
                  <a:gd name="T19" fmla="*/ 0 h 14"/>
                  <a:gd name="T20" fmla="*/ 753 w 753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3" h="14">
                    <a:moveTo>
                      <a:pt x="11" y="0"/>
                    </a:moveTo>
                    <a:lnTo>
                      <a:pt x="753" y="0"/>
                    </a:lnTo>
                    <a:lnTo>
                      <a:pt x="752" y="14"/>
                    </a:lnTo>
                    <a:lnTo>
                      <a:pt x="1" y="14"/>
                    </a:lnTo>
                    <a:lnTo>
                      <a:pt x="0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A5D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9" name="Freeform 836"/>
              <p:cNvSpPr>
                <a:spLocks/>
              </p:cNvSpPr>
              <p:nvPr/>
            </p:nvSpPr>
            <p:spPr bwMode="auto">
              <a:xfrm>
                <a:off x="4368" y="3366"/>
                <a:ext cx="752" cy="16"/>
              </a:xfrm>
              <a:custGeom>
                <a:avLst/>
                <a:gdLst>
                  <a:gd name="T0" fmla="*/ 5 w 752"/>
                  <a:gd name="T1" fmla="*/ 0 h 16"/>
                  <a:gd name="T2" fmla="*/ 752 w 752"/>
                  <a:gd name="T3" fmla="*/ 0 h 16"/>
                  <a:gd name="T4" fmla="*/ 752 w 752"/>
                  <a:gd name="T5" fmla="*/ 9 h 16"/>
                  <a:gd name="T6" fmla="*/ 752 w 752"/>
                  <a:gd name="T7" fmla="*/ 16 h 16"/>
                  <a:gd name="T8" fmla="*/ 3 w 752"/>
                  <a:gd name="T9" fmla="*/ 16 h 16"/>
                  <a:gd name="T10" fmla="*/ 0 w 752"/>
                  <a:gd name="T11" fmla="*/ 6 h 16"/>
                  <a:gd name="T12" fmla="*/ 5 w 752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2"/>
                  <a:gd name="T22" fmla="*/ 0 h 16"/>
                  <a:gd name="T23" fmla="*/ 752 w 752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2" h="16">
                    <a:moveTo>
                      <a:pt x="5" y="0"/>
                    </a:moveTo>
                    <a:lnTo>
                      <a:pt x="752" y="0"/>
                    </a:lnTo>
                    <a:lnTo>
                      <a:pt x="752" y="9"/>
                    </a:lnTo>
                    <a:lnTo>
                      <a:pt x="752" y="16"/>
                    </a:lnTo>
                    <a:lnTo>
                      <a:pt x="3" y="16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5D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0" name="Freeform 837"/>
              <p:cNvSpPr>
                <a:spLocks/>
              </p:cNvSpPr>
              <p:nvPr/>
            </p:nvSpPr>
            <p:spPr bwMode="auto">
              <a:xfrm>
                <a:off x="4369" y="3374"/>
                <a:ext cx="752" cy="14"/>
              </a:xfrm>
              <a:custGeom>
                <a:avLst/>
                <a:gdLst>
                  <a:gd name="T0" fmla="*/ 0 w 752"/>
                  <a:gd name="T1" fmla="*/ 0 h 14"/>
                  <a:gd name="T2" fmla="*/ 751 w 752"/>
                  <a:gd name="T3" fmla="*/ 0 h 14"/>
                  <a:gd name="T4" fmla="*/ 751 w 752"/>
                  <a:gd name="T5" fmla="*/ 1 h 14"/>
                  <a:gd name="T6" fmla="*/ 752 w 752"/>
                  <a:gd name="T7" fmla="*/ 14 h 14"/>
                  <a:gd name="T8" fmla="*/ 4 w 752"/>
                  <a:gd name="T9" fmla="*/ 14 h 14"/>
                  <a:gd name="T10" fmla="*/ 0 w 752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2"/>
                  <a:gd name="T19" fmla="*/ 0 h 14"/>
                  <a:gd name="T20" fmla="*/ 752 w 752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2" h="14">
                    <a:moveTo>
                      <a:pt x="0" y="0"/>
                    </a:moveTo>
                    <a:lnTo>
                      <a:pt x="751" y="0"/>
                    </a:lnTo>
                    <a:lnTo>
                      <a:pt x="751" y="1"/>
                    </a:lnTo>
                    <a:lnTo>
                      <a:pt x="752" y="14"/>
                    </a:lnTo>
                    <a:lnTo>
                      <a:pt x="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D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1" name="Freeform 838"/>
              <p:cNvSpPr>
                <a:spLocks/>
              </p:cNvSpPr>
              <p:nvPr/>
            </p:nvSpPr>
            <p:spPr bwMode="auto">
              <a:xfrm>
                <a:off x="4371" y="3382"/>
                <a:ext cx="752" cy="14"/>
              </a:xfrm>
              <a:custGeom>
                <a:avLst/>
                <a:gdLst>
                  <a:gd name="T0" fmla="*/ 0 w 752"/>
                  <a:gd name="T1" fmla="*/ 0 h 14"/>
                  <a:gd name="T2" fmla="*/ 749 w 752"/>
                  <a:gd name="T3" fmla="*/ 0 h 14"/>
                  <a:gd name="T4" fmla="*/ 752 w 752"/>
                  <a:gd name="T5" fmla="*/ 14 h 14"/>
                  <a:gd name="T6" fmla="*/ 4 w 752"/>
                  <a:gd name="T7" fmla="*/ 14 h 14"/>
                  <a:gd name="T8" fmla="*/ 0 w 752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14"/>
                  <a:gd name="T17" fmla="*/ 752 w 75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14">
                    <a:moveTo>
                      <a:pt x="0" y="0"/>
                    </a:moveTo>
                    <a:lnTo>
                      <a:pt x="749" y="0"/>
                    </a:lnTo>
                    <a:lnTo>
                      <a:pt x="752" y="14"/>
                    </a:lnTo>
                    <a:lnTo>
                      <a:pt x="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D3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2" name="Freeform 839"/>
              <p:cNvSpPr>
                <a:spLocks/>
              </p:cNvSpPr>
              <p:nvPr/>
            </p:nvSpPr>
            <p:spPr bwMode="auto">
              <a:xfrm>
                <a:off x="4373" y="3388"/>
                <a:ext cx="750" cy="14"/>
              </a:xfrm>
              <a:custGeom>
                <a:avLst/>
                <a:gdLst>
                  <a:gd name="T0" fmla="*/ 0 w 750"/>
                  <a:gd name="T1" fmla="*/ 0 h 14"/>
                  <a:gd name="T2" fmla="*/ 748 w 750"/>
                  <a:gd name="T3" fmla="*/ 0 h 14"/>
                  <a:gd name="T4" fmla="*/ 750 w 750"/>
                  <a:gd name="T5" fmla="*/ 14 h 14"/>
                  <a:gd name="T6" fmla="*/ 5 w 750"/>
                  <a:gd name="T7" fmla="*/ 14 h 14"/>
                  <a:gd name="T8" fmla="*/ 0 w 750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0"/>
                  <a:gd name="T16" fmla="*/ 0 h 14"/>
                  <a:gd name="T17" fmla="*/ 750 w 75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0" h="14">
                    <a:moveTo>
                      <a:pt x="0" y="0"/>
                    </a:moveTo>
                    <a:lnTo>
                      <a:pt x="748" y="0"/>
                    </a:lnTo>
                    <a:lnTo>
                      <a:pt x="750" y="14"/>
                    </a:lnTo>
                    <a:lnTo>
                      <a:pt x="5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8D3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3" name="Freeform 840"/>
              <p:cNvSpPr>
                <a:spLocks/>
              </p:cNvSpPr>
              <p:nvPr/>
            </p:nvSpPr>
            <p:spPr bwMode="auto">
              <a:xfrm>
                <a:off x="4375" y="3396"/>
                <a:ext cx="749" cy="14"/>
              </a:xfrm>
              <a:custGeom>
                <a:avLst/>
                <a:gdLst>
                  <a:gd name="T0" fmla="*/ 0 w 749"/>
                  <a:gd name="T1" fmla="*/ 0 h 14"/>
                  <a:gd name="T2" fmla="*/ 748 w 749"/>
                  <a:gd name="T3" fmla="*/ 0 h 14"/>
                  <a:gd name="T4" fmla="*/ 749 w 749"/>
                  <a:gd name="T5" fmla="*/ 14 h 14"/>
                  <a:gd name="T6" fmla="*/ 5 w 749"/>
                  <a:gd name="T7" fmla="*/ 14 h 14"/>
                  <a:gd name="T8" fmla="*/ 0 w 749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9"/>
                  <a:gd name="T16" fmla="*/ 0 h 14"/>
                  <a:gd name="T17" fmla="*/ 749 w 749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9" h="14">
                    <a:moveTo>
                      <a:pt x="0" y="0"/>
                    </a:moveTo>
                    <a:lnTo>
                      <a:pt x="748" y="0"/>
                    </a:lnTo>
                    <a:lnTo>
                      <a:pt x="749" y="14"/>
                    </a:lnTo>
                    <a:lnTo>
                      <a:pt x="5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8D3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4" name="Freeform 841"/>
              <p:cNvSpPr>
                <a:spLocks/>
              </p:cNvSpPr>
              <p:nvPr/>
            </p:nvSpPr>
            <p:spPr bwMode="auto">
              <a:xfrm>
                <a:off x="4378" y="3402"/>
                <a:ext cx="747" cy="15"/>
              </a:xfrm>
              <a:custGeom>
                <a:avLst/>
                <a:gdLst>
                  <a:gd name="T0" fmla="*/ 0 w 747"/>
                  <a:gd name="T1" fmla="*/ 0 h 15"/>
                  <a:gd name="T2" fmla="*/ 745 w 747"/>
                  <a:gd name="T3" fmla="*/ 0 h 15"/>
                  <a:gd name="T4" fmla="*/ 747 w 747"/>
                  <a:gd name="T5" fmla="*/ 15 h 15"/>
                  <a:gd name="T6" fmla="*/ 9 w 747"/>
                  <a:gd name="T7" fmla="*/ 15 h 15"/>
                  <a:gd name="T8" fmla="*/ 4 w 747"/>
                  <a:gd name="T9" fmla="*/ 12 h 15"/>
                  <a:gd name="T10" fmla="*/ 0 w 747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7"/>
                  <a:gd name="T19" fmla="*/ 0 h 15"/>
                  <a:gd name="T20" fmla="*/ 747 w 747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7" h="15">
                    <a:moveTo>
                      <a:pt x="0" y="0"/>
                    </a:moveTo>
                    <a:lnTo>
                      <a:pt x="745" y="0"/>
                    </a:lnTo>
                    <a:lnTo>
                      <a:pt x="747" y="15"/>
                    </a:lnTo>
                    <a:lnTo>
                      <a:pt x="9" y="15"/>
                    </a:lnTo>
                    <a:lnTo>
                      <a:pt x="4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D4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5" name="Freeform 842"/>
              <p:cNvSpPr>
                <a:spLocks/>
              </p:cNvSpPr>
              <p:nvPr/>
            </p:nvSpPr>
            <p:spPr bwMode="auto">
              <a:xfrm>
                <a:off x="4380" y="3410"/>
                <a:ext cx="745" cy="14"/>
              </a:xfrm>
              <a:custGeom>
                <a:avLst/>
                <a:gdLst>
                  <a:gd name="T0" fmla="*/ 0 w 745"/>
                  <a:gd name="T1" fmla="*/ 0 h 14"/>
                  <a:gd name="T2" fmla="*/ 744 w 745"/>
                  <a:gd name="T3" fmla="*/ 0 h 14"/>
                  <a:gd name="T4" fmla="*/ 745 w 745"/>
                  <a:gd name="T5" fmla="*/ 14 h 14"/>
                  <a:gd name="T6" fmla="*/ 19 w 745"/>
                  <a:gd name="T7" fmla="*/ 14 h 14"/>
                  <a:gd name="T8" fmla="*/ 2 w 745"/>
                  <a:gd name="T9" fmla="*/ 4 h 14"/>
                  <a:gd name="T10" fmla="*/ 0 w 74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5"/>
                  <a:gd name="T19" fmla="*/ 0 h 14"/>
                  <a:gd name="T20" fmla="*/ 745 w 745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5" h="14">
                    <a:moveTo>
                      <a:pt x="0" y="0"/>
                    </a:moveTo>
                    <a:lnTo>
                      <a:pt x="744" y="0"/>
                    </a:lnTo>
                    <a:lnTo>
                      <a:pt x="745" y="14"/>
                    </a:lnTo>
                    <a:lnTo>
                      <a:pt x="19" y="1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D4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6" name="Freeform 843"/>
              <p:cNvSpPr>
                <a:spLocks/>
              </p:cNvSpPr>
              <p:nvPr/>
            </p:nvSpPr>
            <p:spPr bwMode="auto">
              <a:xfrm>
                <a:off x="4387" y="3417"/>
                <a:ext cx="739" cy="14"/>
              </a:xfrm>
              <a:custGeom>
                <a:avLst/>
                <a:gdLst>
                  <a:gd name="T0" fmla="*/ 0 w 739"/>
                  <a:gd name="T1" fmla="*/ 0 h 14"/>
                  <a:gd name="T2" fmla="*/ 738 w 739"/>
                  <a:gd name="T3" fmla="*/ 0 h 14"/>
                  <a:gd name="T4" fmla="*/ 739 w 739"/>
                  <a:gd name="T5" fmla="*/ 14 h 14"/>
                  <a:gd name="T6" fmla="*/ 18 w 739"/>
                  <a:gd name="T7" fmla="*/ 14 h 14"/>
                  <a:gd name="T8" fmla="*/ 16 w 739"/>
                  <a:gd name="T9" fmla="*/ 9 h 14"/>
                  <a:gd name="T10" fmla="*/ 0 w 739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9"/>
                  <a:gd name="T19" fmla="*/ 0 h 14"/>
                  <a:gd name="T20" fmla="*/ 739 w 739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9" h="14">
                    <a:moveTo>
                      <a:pt x="0" y="0"/>
                    </a:moveTo>
                    <a:lnTo>
                      <a:pt x="738" y="0"/>
                    </a:lnTo>
                    <a:lnTo>
                      <a:pt x="739" y="14"/>
                    </a:lnTo>
                    <a:lnTo>
                      <a:pt x="18" y="14"/>
                    </a:lnTo>
                    <a:lnTo>
                      <a:pt x="1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4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7" name="Freeform 844"/>
              <p:cNvSpPr>
                <a:spLocks/>
              </p:cNvSpPr>
              <p:nvPr/>
            </p:nvSpPr>
            <p:spPr bwMode="auto">
              <a:xfrm>
                <a:off x="4399" y="3424"/>
                <a:ext cx="727" cy="15"/>
              </a:xfrm>
              <a:custGeom>
                <a:avLst/>
                <a:gdLst>
                  <a:gd name="T0" fmla="*/ 0 w 727"/>
                  <a:gd name="T1" fmla="*/ 0 h 15"/>
                  <a:gd name="T2" fmla="*/ 726 w 727"/>
                  <a:gd name="T3" fmla="*/ 0 h 15"/>
                  <a:gd name="T4" fmla="*/ 727 w 727"/>
                  <a:gd name="T5" fmla="*/ 15 h 15"/>
                  <a:gd name="T6" fmla="*/ 8 w 727"/>
                  <a:gd name="T7" fmla="*/ 15 h 15"/>
                  <a:gd name="T8" fmla="*/ 4 w 727"/>
                  <a:gd name="T9" fmla="*/ 2 h 15"/>
                  <a:gd name="T10" fmla="*/ 0 w 727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7"/>
                  <a:gd name="T19" fmla="*/ 0 h 15"/>
                  <a:gd name="T20" fmla="*/ 727 w 727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7" h="15">
                    <a:moveTo>
                      <a:pt x="0" y="0"/>
                    </a:moveTo>
                    <a:lnTo>
                      <a:pt x="726" y="0"/>
                    </a:lnTo>
                    <a:lnTo>
                      <a:pt x="727" y="15"/>
                    </a:lnTo>
                    <a:lnTo>
                      <a:pt x="8" y="15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4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8" name="Freeform 845"/>
              <p:cNvSpPr>
                <a:spLocks/>
              </p:cNvSpPr>
              <p:nvPr/>
            </p:nvSpPr>
            <p:spPr bwMode="auto">
              <a:xfrm>
                <a:off x="4405" y="3431"/>
                <a:ext cx="723" cy="14"/>
              </a:xfrm>
              <a:custGeom>
                <a:avLst/>
                <a:gdLst>
                  <a:gd name="T0" fmla="*/ 0 w 723"/>
                  <a:gd name="T1" fmla="*/ 0 h 14"/>
                  <a:gd name="T2" fmla="*/ 721 w 723"/>
                  <a:gd name="T3" fmla="*/ 0 h 14"/>
                  <a:gd name="T4" fmla="*/ 723 w 723"/>
                  <a:gd name="T5" fmla="*/ 14 h 14"/>
                  <a:gd name="T6" fmla="*/ 3 w 723"/>
                  <a:gd name="T7" fmla="*/ 14 h 14"/>
                  <a:gd name="T8" fmla="*/ 0 w 723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3"/>
                  <a:gd name="T16" fmla="*/ 0 h 14"/>
                  <a:gd name="T17" fmla="*/ 723 w 723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3" h="14">
                    <a:moveTo>
                      <a:pt x="0" y="0"/>
                    </a:moveTo>
                    <a:lnTo>
                      <a:pt x="721" y="0"/>
                    </a:lnTo>
                    <a:lnTo>
                      <a:pt x="723" y="14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4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9" name="Freeform 846"/>
              <p:cNvSpPr>
                <a:spLocks/>
              </p:cNvSpPr>
              <p:nvPr/>
            </p:nvSpPr>
            <p:spPr bwMode="auto">
              <a:xfrm>
                <a:off x="4407" y="3439"/>
                <a:ext cx="722" cy="14"/>
              </a:xfrm>
              <a:custGeom>
                <a:avLst/>
                <a:gdLst>
                  <a:gd name="T0" fmla="*/ 0 w 722"/>
                  <a:gd name="T1" fmla="*/ 0 h 14"/>
                  <a:gd name="T2" fmla="*/ 719 w 722"/>
                  <a:gd name="T3" fmla="*/ 0 h 14"/>
                  <a:gd name="T4" fmla="*/ 722 w 722"/>
                  <a:gd name="T5" fmla="*/ 14 h 14"/>
                  <a:gd name="T6" fmla="*/ 4 w 722"/>
                  <a:gd name="T7" fmla="*/ 14 h 14"/>
                  <a:gd name="T8" fmla="*/ 0 w 722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2"/>
                  <a:gd name="T16" fmla="*/ 0 h 14"/>
                  <a:gd name="T17" fmla="*/ 722 w 72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2" h="14">
                    <a:moveTo>
                      <a:pt x="0" y="0"/>
                    </a:moveTo>
                    <a:lnTo>
                      <a:pt x="719" y="0"/>
                    </a:lnTo>
                    <a:lnTo>
                      <a:pt x="722" y="14"/>
                    </a:lnTo>
                    <a:lnTo>
                      <a:pt x="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D5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0" name="Freeform 847"/>
              <p:cNvSpPr>
                <a:spLocks/>
              </p:cNvSpPr>
              <p:nvPr/>
            </p:nvSpPr>
            <p:spPr bwMode="auto">
              <a:xfrm>
                <a:off x="4408" y="3445"/>
                <a:ext cx="721" cy="16"/>
              </a:xfrm>
              <a:custGeom>
                <a:avLst/>
                <a:gdLst>
                  <a:gd name="T0" fmla="*/ 0 w 721"/>
                  <a:gd name="T1" fmla="*/ 0 h 16"/>
                  <a:gd name="T2" fmla="*/ 720 w 721"/>
                  <a:gd name="T3" fmla="*/ 0 h 16"/>
                  <a:gd name="T4" fmla="*/ 721 w 721"/>
                  <a:gd name="T5" fmla="*/ 16 h 16"/>
                  <a:gd name="T6" fmla="*/ 5 w 721"/>
                  <a:gd name="T7" fmla="*/ 16 h 16"/>
                  <a:gd name="T8" fmla="*/ 3 w 721"/>
                  <a:gd name="T9" fmla="*/ 8 h 16"/>
                  <a:gd name="T10" fmla="*/ 0 w 721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1"/>
                  <a:gd name="T19" fmla="*/ 0 h 16"/>
                  <a:gd name="T20" fmla="*/ 721 w 72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1" h="16">
                    <a:moveTo>
                      <a:pt x="0" y="0"/>
                    </a:moveTo>
                    <a:lnTo>
                      <a:pt x="720" y="0"/>
                    </a:lnTo>
                    <a:lnTo>
                      <a:pt x="721" y="16"/>
                    </a:lnTo>
                    <a:lnTo>
                      <a:pt x="5" y="16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D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1" name="Freeform 848"/>
              <p:cNvSpPr>
                <a:spLocks/>
              </p:cNvSpPr>
              <p:nvPr/>
            </p:nvSpPr>
            <p:spPr bwMode="auto">
              <a:xfrm>
                <a:off x="4411" y="3453"/>
                <a:ext cx="719" cy="14"/>
              </a:xfrm>
              <a:custGeom>
                <a:avLst/>
                <a:gdLst>
                  <a:gd name="T0" fmla="*/ 0 w 719"/>
                  <a:gd name="T1" fmla="*/ 0 h 14"/>
                  <a:gd name="T2" fmla="*/ 718 w 719"/>
                  <a:gd name="T3" fmla="*/ 0 h 14"/>
                  <a:gd name="T4" fmla="*/ 719 w 719"/>
                  <a:gd name="T5" fmla="*/ 14 h 14"/>
                  <a:gd name="T6" fmla="*/ 4 w 719"/>
                  <a:gd name="T7" fmla="*/ 14 h 14"/>
                  <a:gd name="T8" fmla="*/ 0 w 719"/>
                  <a:gd name="T9" fmla="*/ 0 h 14"/>
                  <a:gd name="T10" fmla="*/ 0 w 719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9"/>
                  <a:gd name="T19" fmla="*/ 0 h 14"/>
                  <a:gd name="T20" fmla="*/ 719 w 719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9" h="14">
                    <a:moveTo>
                      <a:pt x="0" y="0"/>
                    </a:moveTo>
                    <a:lnTo>
                      <a:pt x="718" y="0"/>
                    </a:lnTo>
                    <a:lnTo>
                      <a:pt x="719" y="14"/>
                    </a:lnTo>
                    <a:lnTo>
                      <a:pt x="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D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2" name="Freeform 849"/>
              <p:cNvSpPr>
                <a:spLocks/>
              </p:cNvSpPr>
              <p:nvPr/>
            </p:nvSpPr>
            <p:spPr bwMode="auto">
              <a:xfrm>
                <a:off x="4413" y="3461"/>
                <a:ext cx="717" cy="14"/>
              </a:xfrm>
              <a:custGeom>
                <a:avLst/>
                <a:gdLst>
                  <a:gd name="T0" fmla="*/ 0 w 717"/>
                  <a:gd name="T1" fmla="*/ 0 h 14"/>
                  <a:gd name="T2" fmla="*/ 716 w 717"/>
                  <a:gd name="T3" fmla="*/ 0 h 14"/>
                  <a:gd name="T4" fmla="*/ 717 w 717"/>
                  <a:gd name="T5" fmla="*/ 7 h 14"/>
                  <a:gd name="T6" fmla="*/ 716 w 717"/>
                  <a:gd name="T7" fmla="*/ 14 h 14"/>
                  <a:gd name="T8" fmla="*/ 4 w 717"/>
                  <a:gd name="T9" fmla="*/ 14 h 14"/>
                  <a:gd name="T10" fmla="*/ 0 w 717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7"/>
                  <a:gd name="T19" fmla="*/ 0 h 14"/>
                  <a:gd name="T20" fmla="*/ 717 w 717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7" h="14">
                    <a:moveTo>
                      <a:pt x="0" y="0"/>
                    </a:moveTo>
                    <a:lnTo>
                      <a:pt x="716" y="0"/>
                    </a:lnTo>
                    <a:lnTo>
                      <a:pt x="717" y="7"/>
                    </a:lnTo>
                    <a:lnTo>
                      <a:pt x="716" y="14"/>
                    </a:lnTo>
                    <a:lnTo>
                      <a:pt x="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D5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3" name="Freeform 850"/>
              <p:cNvSpPr>
                <a:spLocks/>
              </p:cNvSpPr>
              <p:nvPr/>
            </p:nvSpPr>
            <p:spPr bwMode="auto">
              <a:xfrm>
                <a:off x="4415" y="3467"/>
                <a:ext cx="715" cy="14"/>
              </a:xfrm>
              <a:custGeom>
                <a:avLst/>
                <a:gdLst>
                  <a:gd name="T0" fmla="*/ 0 w 715"/>
                  <a:gd name="T1" fmla="*/ 0 h 14"/>
                  <a:gd name="T2" fmla="*/ 715 w 715"/>
                  <a:gd name="T3" fmla="*/ 0 h 14"/>
                  <a:gd name="T4" fmla="*/ 715 w 715"/>
                  <a:gd name="T5" fmla="*/ 1 h 14"/>
                  <a:gd name="T6" fmla="*/ 713 w 715"/>
                  <a:gd name="T7" fmla="*/ 14 h 14"/>
                  <a:gd name="T8" fmla="*/ 4 w 715"/>
                  <a:gd name="T9" fmla="*/ 14 h 14"/>
                  <a:gd name="T10" fmla="*/ 0 w 71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5"/>
                  <a:gd name="T19" fmla="*/ 0 h 14"/>
                  <a:gd name="T20" fmla="*/ 715 w 715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5" h="14">
                    <a:moveTo>
                      <a:pt x="0" y="0"/>
                    </a:moveTo>
                    <a:lnTo>
                      <a:pt x="715" y="0"/>
                    </a:lnTo>
                    <a:lnTo>
                      <a:pt x="715" y="1"/>
                    </a:lnTo>
                    <a:lnTo>
                      <a:pt x="713" y="14"/>
                    </a:lnTo>
                    <a:lnTo>
                      <a:pt x="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D6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4" name="Freeform 851"/>
              <p:cNvSpPr>
                <a:spLocks/>
              </p:cNvSpPr>
              <p:nvPr/>
            </p:nvSpPr>
            <p:spPr bwMode="auto">
              <a:xfrm>
                <a:off x="4417" y="3475"/>
                <a:ext cx="712" cy="14"/>
              </a:xfrm>
              <a:custGeom>
                <a:avLst/>
                <a:gdLst>
                  <a:gd name="T0" fmla="*/ 0 w 712"/>
                  <a:gd name="T1" fmla="*/ 0 h 14"/>
                  <a:gd name="T2" fmla="*/ 712 w 712"/>
                  <a:gd name="T3" fmla="*/ 0 h 14"/>
                  <a:gd name="T4" fmla="*/ 709 w 712"/>
                  <a:gd name="T5" fmla="*/ 14 h 14"/>
                  <a:gd name="T6" fmla="*/ 4 w 712"/>
                  <a:gd name="T7" fmla="*/ 14 h 14"/>
                  <a:gd name="T8" fmla="*/ 0 w 712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"/>
                  <a:gd name="T16" fmla="*/ 0 h 14"/>
                  <a:gd name="T17" fmla="*/ 712 w 71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" h="14">
                    <a:moveTo>
                      <a:pt x="0" y="0"/>
                    </a:moveTo>
                    <a:lnTo>
                      <a:pt x="712" y="0"/>
                    </a:lnTo>
                    <a:lnTo>
                      <a:pt x="709" y="14"/>
                    </a:lnTo>
                    <a:lnTo>
                      <a:pt x="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D6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5" name="Freeform 852"/>
              <p:cNvSpPr>
                <a:spLocks/>
              </p:cNvSpPr>
              <p:nvPr/>
            </p:nvSpPr>
            <p:spPr bwMode="auto">
              <a:xfrm>
                <a:off x="4419" y="3481"/>
                <a:ext cx="709" cy="15"/>
              </a:xfrm>
              <a:custGeom>
                <a:avLst/>
                <a:gdLst>
                  <a:gd name="T0" fmla="*/ 0 w 709"/>
                  <a:gd name="T1" fmla="*/ 0 h 15"/>
                  <a:gd name="T2" fmla="*/ 709 w 709"/>
                  <a:gd name="T3" fmla="*/ 0 h 15"/>
                  <a:gd name="T4" fmla="*/ 706 w 709"/>
                  <a:gd name="T5" fmla="*/ 15 h 15"/>
                  <a:gd name="T6" fmla="*/ 3 w 709"/>
                  <a:gd name="T7" fmla="*/ 15 h 15"/>
                  <a:gd name="T8" fmla="*/ 3 w 709"/>
                  <a:gd name="T9" fmla="*/ 14 h 15"/>
                  <a:gd name="T10" fmla="*/ 0 w 709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9"/>
                  <a:gd name="T19" fmla="*/ 0 h 15"/>
                  <a:gd name="T20" fmla="*/ 709 w 709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9" h="15">
                    <a:moveTo>
                      <a:pt x="0" y="0"/>
                    </a:moveTo>
                    <a:lnTo>
                      <a:pt x="709" y="0"/>
                    </a:lnTo>
                    <a:lnTo>
                      <a:pt x="706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D6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6" name="Freeform 853"/>
              <p:cNvSpPr>
                <a:spLocks/>
              </p:cNvSpPr>
              <p:nvPr/>
            </p:nvSpPr>
            <p:spPr bwMode="auto">
              <a:xfrm>
                <a:off x="4421" y="3489"/>
                <a:ext cx="705" cy="14"/>
              </a:xfrm>
              <a:custGeom>
                <a:avLst/>
                <a:gdLst>
                  <a:gd name="T0" fmla="*/ 0 w 705"/>
                  <a:gd name="T1" fmla="*/ 0 h 14"/>
                  <a:gd name="T2" fmla="*/ 705 w 705"/>
                  <a:gd name="T3" fmla="*/ 0 h 14"/>
                  <a:gd name="T4" fmla="*/ 703 w 705"/>
                  <a:gd name="T5" fmla="*/ 14 h 14"/>
                  <a:gd name="T6" fmla="*/ 3 w 705"/>
                  <a:gd name="T7" fmla="*/ 14 h 14"/>
                  <a:gd name="T8" fmla="*/ 1 w 705"/>
                  <a:gd name="T9" fmla="*/ 6 h 14"/>
                  <a:gd name="T10" fmla="*/ 0 w 70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5"/>
                  <a:gd name="T19" fmla="*/ 0 h 14"/>
                  <a:gd name="T20" fmla="*/ 705 w 705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5" h="14">
                    <a:moveTo>
                      <a:pt x="0" y="0"/>
                    </a:moveTo>
                    <a:lnTo>
                      <a:pt x="705" y="0"/>
                    </a:lnTo>
                    <a:lnTo>
                      <a:pt x="703" y="14"/>
                    </a:lnTo>
                    <a:lnTo>
                      <a:pt x="3" y="14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D6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7" name="Freeform 854"/>
              <p:cNvSpPr>
                <a:spLocks/>
              </p:cNvSpPr>
              <p:nvPr/>
            </p:nvSpPr>
            <p:spPr bwMode="auto">
              <a:xfrm>
                <a:off x="4422" y="3496"/>
                <a:ext cx="703" cy="14"/>
              </a:xfrm>
              <a:custGeom>
                <a:avLst/>
                <a:gdLst>
                  <a:gd name="T0" fmla="*/ 0 w 703"/>
                  <a:gd name="T1" fmla="*/ 0 h 14"/>
                  <a:gd name="T2" fmla="*/ 703 w 703"/>
                  <a:gd name="T3" fmla="*/ 0 h 14"/>
                  <a:gd name="T4" fmla="*/ 701 w 703"/>
                  <a:gd name="T5" fmla="*/ 14 h 14"/>
                  <a:gd name="T6" fmla="*/ 3 w 703"/>
                  <a:gd name="T7" fmla="*/ 14 h 14"/>
                  <a:gd name="T8" fmla="*/ 0 w 703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3"/>
                  <a:gd name="T16" fmla="*/ 0 h 14"/>
                  <a:gd name="T17" fmla="*/ 703 w 703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3" h="14">
                    <a:moveTo>
                      <a:pt x="0" y="0"/>
                    </a:moveTo>
                    <a:lnTo>
                      <a:pt x="703" y="0"/>
                    </a:lnTo>
                    <a:lnTo>
                      <a:pt x="701" y="14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D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8" name="Freeform 855"/>
              <p:cNvSpPr>
                <a:spLocks/>
              </p:cNvSpPr>
              <p:nvPr/>
            </p:nvSpPr>
            <p:spPr bwMode="auto">
              <a:xfrm>
                <a:off x="4424" y="3503"/>
                <a:ext cx="700" cy="15"/>
              </a:xfrm>
              <a:custGeom>
                <a:avLst/>
                <a:gdLst>
                  <a:gd name="T0" fmla="*/ 0 w 700"/>
                  <a:gd name="T1" fmla="*/ 0 h 15"/>
                  <a:gd name="T2" fmla="*/ 700 w 700"/>
                  <a:gd name="T3" fmla="*/ 0 h 15"/>
                  <a:gd name="T4" fmla="*/ 697 w 700"/>
                  <a:gd name="T5" fmla="*/ 15 h 15"/>
                  <a:gd name="T6" fmla="*/ 2 w 700"/>
                  <a:gd name="T7" fmla="*/ 15 h 15"/>
                  <a:gd name="T8" fmla="*/ 0 w 700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0"/>
                  <a:gd name="T16" fmla="*/ 0 h 15"/>
                  <a:gd name="T17" fmla="*/ 700 w 70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0" h="15">
                    <a:moveTo>
                      <a:pt x="0" y="0"/>
                    </a:moveTo>
                    <a:lnTo>
                      <a:pt x="700" y="0"/>
                    </a:lnTo>
                    <a:lnTo>
                      <a:pt x="697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D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9" name="Freeform 856"/>
              <p:cNvSpPr>
                <a:spLocks/>
              </p:cNvSpPr>
              <p:nvPr/>
            </p:nvSpPr>
            <p:spPr bwMode="auto">
              <a:xfrm>
                <a:off x="4425" y="3510"/>
                <a:ext cx="698" cy="14"/>
              </a:xfrm>
              <a:custGeom>
                <a:avLst/>
                <a:gdLst>
                  <a:gd name="T0" fmla="*/ 0 w 698"/>
                  <a:gd name="T1" fmla="*/ 0 h 14"/>
                  <a:gd name="T2" fmla="*/ 698 w 698"/>
                  <a:gd name="T3" fmla="*/ 0 h 14"/>
                  <a:gd name="T4" fmla="*/ 695 w 698"/>
                  <a:gd name="T5" fmla="*/ 13 h 14"/>
                  <a:gd name="T6" fmla="*/ 695 w 698"/>
                  <a:gd name="T7" fmla="*/ 14 h 14"/>
                  <a:gd name="T8" fmla="*/ 2 w 698"/>
                  <a:gd name="T9" fmla="*/ 14 h 14"/>
                  <a:gd name="T10" fmla="*/ 0 w 698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8"/>
                  <a:gd name="T19" fmla="*/ 0 h 14"/>
                  <a:gd name="T20" fmla="*/ 698 w 69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8" h="14">
                    <a:moveTo>
                      <a:pt x="0" y="0"/>
                    </a:moveTo>
                    <a:lnTo>
                      <a:pt x="698" y="0"/>
                    </a:lnTo>
                    <a:lnTo>
                      <a:pt x="695" y="13"/>
                    </a:lnTo>
                    <a:lnTo>
                      <a:pt x="695" y="1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D7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0" name="Freeform 857"/>
              <p:cNvSpPr>
                <a:spLocks/>
              </p:cNvSpPr>
              <p:nvPr/>
            </p:nvSpPr>
            <p:spPr bwMode="auto">
              <a:xfrm>
                <a:off x="4426" y="3518"/>
                <a:ext cx="695" cy="14"/>
              </a:xfrm>
              <a:custGeom>
                <a:avLst/>
                <a:gdLst>
                  <a:gd name="T0" fmla="*/ 0 w 695"/>
                  <a:gd name="T1" fmla="*/ 0 h 14"/>
                  <a:gd name="T2" fmla="*/ 695 w 695"/>
                  <a:gd name="T3" fmla="*/ 0 h 14"/>
                  <a:gd name="T4" fmla="*/ 694 w 695"/>
                  <a:gd name="T5" fmla="*/ 5 h 14"/>
                  <a:gd name="T6" fmla="*/ 695 w 695"/>
                  <a:gd name="T7" fmla="*/ 14 h 14"/>
                  <a:gd name="T8" fmla="*/ 3 w 695"/>
                  <a:gd name="T9" fmla="*/ 14 h 14"/>
                  <a:gd name="T10" fmla="*/ 0 w 69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5"/>
                  <a:gd name="T19" fmla="*/ 0 h 14"/>
                  <a:gd name="T20" fmla="*/ 695 w 695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5" h="14">
                    <a:moveTo>
                      <a:pt x="0" y="0"/>
                    </a:moveTo>
                    <a:lnTo>
                      <a:pt x="695" y="0"/>
                    </a:lnTo>
                    <a:lnTo>
                      <a:pt x="694" y="5"/>
                    </a:lnTo>
                    <a:lnTo>
                      <a:pt x="695" y="14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D8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1" name="Freeform 858"/>
              <p:cNvSpPr>
                <a:spLocks/>
              </p:cNvSpPr>
              <p:nvPr/>
            </p:nvSpPr>
            <p:spPr bwMode="auto">
              <a:xfrm>
                <a:off x="4427" y="3524"/>
                <a:ext cx="696" cy="15"/>
              </a:xfrm>
              <a:custGeom>
                <a:avLst/>
                <a:gdLst>
                  <a:gd name="T0" fmla="*/ 0 w 696"/>
                  <a:gd name="T1" fmla="*/ 0 h 15"/>
                  <a:gd name="T2" fmla="*/ 693 w 696"/>
                  <a:gd name="T3" fmla="*/ 0 h 15"/>
                  <a:gd name="T4" fmla="*/ 696 w 696"/>
                  <a:gd name="T5" fmla="*/ 15 h 15"/>
                  <a:gd name="T6" fmla="*/ 3 w 696"/>
                  <a:gd name="T7" fmla="*/ 15 h 15"/>
                  <a:gd name="T8" fmla="*/ 0 w 69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6"/>
                  <a:gd name="T16" fmla="*/ 0 h 15"/>
                  <a:gd name="T17" fmla="*/ 696 w 69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6" h="15">
                    <a:moveTo>
                      <a:pt x="0" y="0"/>
                    </a:moveTo>
                    <a:lnTo>
                      <a:pt x="693" y="0"/>
                    </a:lnTo>
                    <a:lnTo>
                      <a:pt x="696" y="15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D8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2" name="Freeform 859"/>
              <p:cNvSpPr>
                <a:spLocks/>
              </p:cNvSpPr>
              <p:nvPr/>
            </p:nvSpPr>
            <p:spPr bwMode="auto">
              <a:xfrm>
                <a:off x="4429" y="3532"/>
                <a:ext cx="695" cy="14"/>
              </a:xfrm>
              <a:custGeom>
                <a:avLst/>
                <a:gdLst>
                  <a:gd name="T0" fmla="*/ 0 w 695"/>
                  <a:gd name="T1" fmla="*/ 0 h 14"/>
                  <a:gd name="T2" fmla="*/ 692 w 695"/>
                  <a:gd name="T3" fmla="*/ 0 h 14"/>
                  <a:gd name="T4" fmla="*/ 695 w 695"/>
                  <a:gd name="T5" fmla="*/ 14 h 14"/>
                  <a:gd name="T6" fmla="*/ 2 w 695"/>
                  <a:gd name="T7" fmla="*/ 14 h 14"/>
                  <a:gd name="T8" fmla="*/ 1 w 695"/>
                  <a:gd name="T9" fmla="*/ 10 h 14"/>
                  <a:gd name="T10" fmla="*/ 0 w 69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5"/>
                  <a:gd name="T19" fmla="*/ 0 h 14"/>
                  <a:gd name="T20" fmla="*/ 695 w 695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5" h="14">
                    <a:moveTo>
                      <a:pt x="0" y="0"/>
                    </a:moveTo>
                    <a:lnTo>
                      <a:pt x="692" y="0"/>
                    </a:lnTo>
                    <a:lnTo>
                      <a:pt x="695" y="14"/>
                    </a:lnTo>
                    <a:lnTo>
                      <a:pt x="2" y="14"/>
                    </a:lnTo>
                    <a:lnTo>
                      <a:pt x="1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D8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3" name="Freeform 860"/>
              <p:cNvSpPr>
                <a:spLocks/>
              </p:cNvSpPr>
              <p:nvPr/>
            </p:nvSpPr>
            <p:spPr bwMode="auto">
              <a:xfrm>
                <a:off x="4430" y="3539"/>
                <a:ext cx="695" cy="14"/>
              </a:xfrm>
              <a:custGeom>
                <a:avLst/>
                <a:gdLst>
                  <a:gd name="T0" fmla="*/ 0 w 695"/>
                  <a:gd name="T1" fmla="*/ 0 h 14"/>
                  <a:gd name="T2" fmla="*/ 693 w 695"/>
                  <a:gd name="T3" fmla="*/ 0 h 14"/>
                  <a:gd name="T4" fmla="*/ 695 w 695"/>
                  <a:gd name="T5" fmla="*/ 14 h 14"/>
                  <a:gd name="T6" fmla="*/ 4 w 695"/>
                  <a:gd name="T7" fmla="*/ 14 h 14"/>
                  <a:gd name="T8" fmla="*/ 0 w 695"/>
                  <a:gd name="T9" fmla="*/ 3 h 14"/>
                  <a:gd name="T10" fmla="*/ 0 w 69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5"/>
                  <a:gd name="T19" fmla="*/ 0 h 14"/>
                  <a:gd name="T20" fmla="*/ 695 w 695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5" h="14">
                    <a:moveTo>
                      <a:pt x="0" y="0"/>
                    </a:moveTo>
                    <a:lnTo>
                      <a:pt x="693" y="0"/>
                    </a:lnTo>
                    <a:lnTo>
                      <a:pt x="695" y="14"/>
                    </a:lnTo>
                    <a:lnTo>
                      <a:pt x="4" y="14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D8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4" name="Freeform 861"/>
              <p:cNvSpPr>
                <a:spLocks/>
              </p:cNvSpPr>
              <p:nvPr/>
            </p:nvSpPr>
            <p:spPr bwMode="auto">
              <a:xfrm>
                <a:off x="4431" y="3546"/>
                <a:ext cx="695" cy="14"/>
              </a:xfrm>
              <a:custGeom>
                <a:avLst/>
                <a:gdLst>
                  <a:gd name="T0" fmla="*/ 0 w 695"/>
                  <a:gd name="T1" fmla="*/ 0 h 14"/>
                  <a:gd name="T2" fmla="*/ 693 w 695"/>
                  <a:gd name="T3" fmla="*/ 0 h 14"/>
                  <a:gd name="T4" fmla="*/ 695 w 695"/>
                  <a:gd name="T5" fmla="*/ 14 h 14"/>
                  <a:gd name="T6" fmla="*/ 5 w 695"/>
                  <a:gd name="T7" fmla="*/ 14 h 14"/>
                  <a:gd name="T8" fmla="*/ 0 w 695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5"/>
                  <a:gd name="T16" fmla="*/ 0 h 14"/>
                  <a:gd name="T17" fmla="*/ 695 w 695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5" h="14">
                    <a:moveTo>
                      <a:pt x="0" y="0"/>
                    </a:moveTo>
                    <a:lnTo>
                      <a:pt x="693" y="0"/>
                    </a:lnTo>
                    <a:lnTo>
                      <a:pt x="695" y="14"/>
                    </a:lnTo>
                    <a:lnTo>
                      <a:pt x="5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4D9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5" name="Freeform 862"/>
              <p:cNvSpPr>
                <a:spLocks/>
              </p:cNvSpPr>
              <p:nvPr/>
            </p:nvSpPr>
            <p:spPr bwMode="auto">
              <a:xfrm>
                <a:off x="4434" y="3553"/>
                <a:ext cx="695" cy="14"/>
              </a:xfrm>
              <a:custGeom>
                <a:avLst/>
                <a:gdLst>
                  <a:gd name="T0" fmla="*/ 0 w 695"/>
                  <a:gd name="T1" fmla="*/ 0 h 14"/>
                  <a:gd name="T2" fmla="*/ 691 w 695"/>
                  <a:gd name="T3" fmla="*/ 0 h 14"/>
                  <a:gd name="T4" fmla="*/ 692 w 695"/>
                  <a:gd name="T5" fmla="*/ 8 h 14"/>
                  <a:gd name="T6" fmla="*/ 695 w 695"/>
                  <a:gd name="T7" fmla="*/ 14 h 14"/>
                  <a:gd name="T8" fmla="*/ 5 w 695"/>
                  <a:gd name="T9" fmla="*/ 14 h 14"/>
                  <a:gd name="T10" fmla="*/ 0 w 69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5"/>
                  <a:gd name="T19" fmla="*/ 0 h 14"/>
                  <a:gd name="T20" fmla="*/ 695 w 695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5" h="14">
                    <a:moveTo>
                      <a:pt x="0" y="0"/>
                    </a:moveTo>
                    <a:lnTo>
                      <a:pt x="691" y="0"/>
                    </a:lnTo>
                    <a:lnTo>
                      <a:pt x="692" y="8"/>
                    </a:lnTo>
                    <a:lnTo>
                      <a:pt x="695" y="14"/>
                    </a:lnTo>
                    <a:lnTo>
                      <a:pt x="5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4D9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6" name="Freeform 863"/>
              <p:cNvSpPr>
                <a:spLocks/>
              </p:cNvSpPr>
              <p:nvPr/>
            </p:nvSpPr>
            <p:spPr bwMode="auto">
              <a:xfrm>
                <a:off x="4436" y="3560"/>
                <a:ext cx="695" cy="15"/>
              </a:xfrm>
              <a:custGeom>
                <a:avLst/>
                <a:gdLst>
                  <a:gd name="T0" fmla="*/ 0 w 695"/>
                  <a:gd name="T1" fmla="*/ 0 h 15"/>
                  <a:gd name="T2" fmla="*/ 690 w 695"/>
                  <a:gd name="T3" fmla="*/ 0 h 15"/>
                  <a:gd name="T4" fmla="*/ 690 w 695"/>
                  <a:gd name="T5" fmla="*/ 1 h 15"/>
                  <a:gd name="T6" fmla="*/ 695 w 695"/>
                  <a:gd name="T7" fmla="*/ 15 h 15"/>
                  <a:gd name="T8" fmla="*/ 5 w 695"/>
                  <a:gd name="T9" fmla="*/ 15 h 15"/>
                  <a:gd name="T10" fmla="*/ 0 w 695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5"/>
                  <a:gd name="T19" fmla="*/ 0 h 15"/>
                  <a:gd name="T20" fmla="*/ 695 w 695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5" h="15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"/>
                    </a:lnTo>
                    <a:lnTo>
                      <a:pt x="695" y="15"/>
                    </a:lnTo>
                    <a:lnTo>
                      <a:pt x="5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D9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7" name="Freeform 864"/>
              <p:cNvSpPr>
                <a:spLocks/>
              </p:cNvSpPr>
              <p:nvPr/>
            </p:nvSpPr>
            <p:spPr bwMode="auto">
              <a:xfrm>
                <a:off x="4439" y="3567"/>
                <a:ext cx="695" cy="14"/>
              </a:xfrm>
              <a:custGeom>
                <a:avLst/>
                <a:gdLst>
                  <a:gd name="T0" fmla="*/ 0 w 695"/>
                  <a:gd name="T1" fmla="*/ 0 h 14"/>
                  <a:gd name="T2" fmla="*/ 690 w 695"/>
                  <a:gd name="T3" fmla="*/ 0 h 14"/>
                  <a:gd name="T4" fmla="*/ 695 w 695"/>
                  <a:gd name="T5" fmla="*/ 14 h 14"/>
                  <a:gd name="T6" fmla="*/ 7 w 695"/>
                  <a:gd name="T7" fmla="*/ 14 h 14"/>
                  <a:gd name="T8" fmla="*/ 5 w 695"/>
                  <a:gd name="T9" fmla="*/ 13 h 14"/>
                  <a:gd name="T10" fmla="*/ 0 w 69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5"/>
                  <a:gd name="T19" fmla="*/ 0 h 14"/>
                  <a:gd name="T20" fmla="*/ 695 w 695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5" h="14">
                    <a:moveTo>
                      <a:pt x="0" y="0"/>
                    </a:moveTo>
                    <a:lnTo>
                      <a:pt x="690" y="0"/>
                    </a:lnTo>
                    <a:lnTo>
                      <a:pt x="695" y="14"/>
                    </a:lnTo>
                    <a:lnTo>
                      <a:pt x="7" y="14"/>
                    </a:lnTo>
                    <a:lnTo>
                      <a:pt x="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D9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8" name="Freeform 865"/>
              <p:cNvSpPr>
                <a:spLocks/>
              </p:cNvSpPr>
              <p:nvPr/>
            </p:nvSpPr>
            <p:spPr bwMode="auto">
              <a:xfrm>
                <a:off x="4441" y="3575"/>
                <a:ext cx="696" cy="14"/>
              </a:xfrm>
              <a:custGeom>
                <a:avLst/>
                <a:gdLst>
                  <a:gd name="T0" fmla="*/ 0 w 696"/>
                  <a:gd name="T1" fmla="*/ 0 h 14"/>
                  <a:gd name="T2" fmla="*/ 690 w 696"/>
                  <a:gd name="T3" fmla="*/ 0 h 14"/>
                  <a:gd name="T4" fmla="*/ 696 w 696"/>
                  <a:gd name="T5" fmla="*/ 14 h 14"/>
                  <a:gd name="T6" fmla="*/ 14 w 696"/>
                  <a:gd name="T7" fmla="*/ 14 h 14"/>
                  <a:gd name="T8" fmla="*/ 3 w 696"/>
                  <a:gd name="T9" fmla="*/ 5 h 14"/>
                  <a:gd name="T10" fmla="*/ 0 w 696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6"/>
                  <a:gd name="T19" fmla="*/ 0 h 14"/>
                  <a:gd name="T20" fmla="*/ 696 w 696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6" h="14">
                    <a:moveTo>
                      <a:pt x="0" y="0"/>
                    </a:moveTo>
                    <a:lnTo>
                      <a:pt x="690" y="0"/>
                    </a:lnTo>
                    <a:lnTo>
                      <a:pt x="696" y="14"/>
                    </a:lnTo>
                    <a:lnTo>
                      <a:pt x="14" y="14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9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9" name="Freeform 866"/>
              <p:cNvSpPr>
                <a:spLocks/>
              </p:cNvSpPr>
              <p:nvPr/>
            </p:nvSpPr>
            <p:spPr bwMode="auto">
              <a:xfrm>
                <a:off x="4446" y="3581"/>
                <a:ext cx="692" cy="16"/>
              </a:xfrm>
              <a:custGeom>
                <a:avLst/>
                <a:gdLst>
                  <a:gd name="T0" fmla="*/ 0 w 692"/>
                  <a:gd name="T1" fmla="*/ 0 h 16"/>
                  <a:gd name="T2" fmla="*/ 688 w 692"/>
                  <a:gd name="T3" fmla="*/ 0 h 16"/>
                  <a:gd name="T4" fmla="*/ 692 w 692"/>
                  <a:gd name="T5" fmla="*/ 11 h 16"/>
                  <a:gd name="T6" fmla="*/ 692 w 692"/>
                  <a:gd name="T7" fmla="*/ 16 h 16"/>
                  <a:gd name="T8" fmla="*/ 18 w 692"/>
                  <a:gd name="T9" fmla="*/ 16 h 16"/>
                  <a:gd name="T10" fmla="*/ 17 w 692"/>
                  <a:gd name="T11" fmla="*/ 14 h 16"/>
                  <a:gd name="T12" fmla="*/ 0 w 692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2"/>
                  <a:gd name="T22" fmla="*/ 0 h 16"/>
                  <a:gd name="T23" fmla="*/ 692 w 692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2" h="16">
                    <a:moveTo>
                      <a:pt x="0" y="0"/>
                    </a:moveTo>
                    <a:lnTo>
                      <a:pt x="688" y="0"/>
                    </a:lnTo>
                    <a:lnTo>
                      <a:pt x="692" y="11"/>
                    </a:lnTo>
                    <a:lnTo>
                      <a:pt x="692" y="16"/>
                    </a:lnTo>
                    <a:lnTo>
                      <a:pt x="18" y="16"/>
                    </a:ln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9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0" name="Freeform 867"/>
              <p:cNvSpPr>
                <a:spLocks/>
              </p:cNvSpPr>
              <p:nvPr/>
            </p:nvSpPr>
            <p:spPr bwMode="auto">
              <a:xfrm>
                <a:off x="4455" y="3589"/>
                <a:ext cx="684" cy="14"/>
              </a:xfrm>
              <a:custGeom>
                <a:avLst/>
                <a:gdLst>
                  <a:gd name="T0" fmla="*/ 0 w 684"/>
                  <a:gd name="T1" fmla="*/ 0 h 14"/>
                  <a:gd name="T2" fmla="*/ 682 w 684"/>
                  <a:gd name="T3" fmla="*/ 0 h 14"/>
                  <a:gd name="T4" fmla="*/ 683 w 684"/>
                  <a:gd name="T5" fmla="*/ 3 h 14"/>
                  <a:gd name="T6" fmla="*/ 684 w 684"/>
                  <a:gd name="T7" fmla="*/ 14 h 14"/>
                  <a:gd name="T8" fmla="*/ 14 w 684"/>
                  <a:gd name="T9" fmla="*/ 14 h 14"/>
                  <a:gd name="T10" fmla="*/ 8 w 684"/>
                  <a:gd name="T11" fmla="*/ 6 h 14"/>
                  <a:gd name="T12" fmla="*/ 0 w 684"/>
                  <a:gd name="T13" fmla="*/ 0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4"/>
                  <a:gd name="T22" fmla="*/ 0 h 14"/>
                  <a:gd name="T23" fmla="*/ 684 w 684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4" h="14">
                    <a:moveTo>
                      <a:pt x="0" y="0"/>
                    </a:moveTo>
                    <a:lnTo>
                      <a:pt x="682" y="0"/>
                    </a:lnTo>
                    <a:lnTo>
                      <a:pt x="683" y="3"/>
                    </a:lnTo>
                    <a:lnTo>
                      <a:pt x="684" y="14"/>
                    </a:lnTo>
                    <a:lnTo>
                      <a:pt x="14" y="14"/>
                    </a:lnTo>
                    <a:lnTo>
                      <a:pt x="8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DB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1" name="Freeform 868"/>
              <p:cNvSpPr>
                <a:spLocks/>
              </p:cNvSpPr>
              <p:nvPr/>
            </p:nvSpPr>
            <p:spPr bwMode="auto">
              <a:xfrm>
                <a:off x="4464" y="3597"/>
                <a:ext cx="678" cy="393"/>
              </a:xfrm>
              <a:custGeom>
                <a:avLst/>
                <a:gdLst>
                  <a:gd name="T0" fmla="*/ 0 w 678"/>
                  <a:gd name="T1" fmla="*/ 0 h 393"/>
                  <a:gd name="T2" fmla="*/ 674 w 678"/>
                  <a:gd name="T3" fmla="*/ 0 h 393"/>
                  <a:gd name="T4" fmla="*/ 678 w 678"/>
                  <a:gd name="T5" fmla="*/ 42 h 393"/>
                  <a:gd name="T6" fmla="*/ 660 w 678"/>
                  <a:gd name="T7" fmla="*/ 49 h 393"/>
                  <a:gd name="T8" fmla="*/ 637 w 678"/>
                  <a:gd name="T9" fmla="*/ 45 h 393"/>
                  <a:gd name="T10" fmla="*/ 633 w 678"/>
                  <a:gd name="T11" fmla="*/ 57 h 393"/>
                  <a:gd name="T12" fmla="*/ 629 w 678"/>
                  <a:gd name="T13" fmla="*/ 76 h 393"/>
                  <a:gd name="T14" fmla="*/ 626 w 678"/>
                  <a:gd name="T15" fmla="*/ 95 h 393"/>
                  <a:gd name="T16" fmla="*/ 615 w 678"/>
                  <a:gd name="T17" fmla="*/ 110 h 393"/>
                  <a:gd name="T18" fmla="*/ 600 w 678"/>
                  <a:gd name="T19" fmla="*/ 126 h 393"/>
                  <a:gd name="T20" fmla="*/ 594 w 678"/>
                  <a:gd name="T21" fmla="*/ 145 h 393"/>
                  <a:gd name="T22" fmla="*/ 594 w 678"/>
                  <a:gd name="T23" fmla="*/ 165 h 393"/>
                  <a:gd name="T24" fmla="*/ 594 w 678"/>
                  <a:gd name="T25" fmla="*/ 192 h 393"/>
                  <a:gd name="T26" fmla="*/ 600 w 678"/>
                  <a:gd name="T27" fmla="*/ 211 h 393"/>
                  <a:gd name="T28" fmla="*/ 596 w 678"/>
                  <a:gd name="T29" fmla="*/ 237 h 393"/>
                  <a:gd name="T30" fmla="*/ 585 w 678"/>
                  <a:gd name="T31" fmla="*/ 260 h 393"/>
                  <a:gd name="T32" fmla="*/ 571 w 678"/>
                  <a:gd name="T33" fmla="*/ 288 h 393"/>
                  <a:gd name="T34" fmla="*/ 545 w 678"/>
                  <a:gd name="T35" fmla="*/ 315 h 393"/>
                  <a:gd name="T36" fmla="*/ 515 w 678"/>
                  <a:gd name="T37" fmla="*/ 330 h 393"/>
                  <a:gd name="T38" fmla="*/ 497 w 678"/>
                  <a:gd name="T39" fmla="*/ 342 h 393"/>
                  <a:gd name="T40" fmla="*/ 486 w 678"/>
                  <a:gd name="T41" fmla="*/ 349 h 393"/>
                  <a:gd name="T42" fmla="*/ 457 w 678"/>
                  <a:gd name="T43" fmla="*/ 357 h 393"/>
                  <a:gd name="T44" fmla="*/ 437 w 678"/>
                  <a:gd name="T45" fmla="*/ 361 h 393"/>
                  <a:gd name="T46" fmla="*/ 398 w 678"/>
                  <a:gd name="T47" fmla="*/ 365 h 393"/>
                  <a:gd name="T48" fmla="*/ 364 w 678"/>
                  <a:gd name="T49" fmla="*/ 376 h 393"/>
                  <a:gd name="T50" fmla="*/ 346 w 678"/>
                  <a:gd name="T51" fmla="*/ 380 h 393"/>
                  <a:gd name="T52" fmla="*/ 313 w 678"/>
                  <a:gd name="T53" fmla="*/ 384 h 393"/>
                  <a:gd name="T54" fmla="*/ 294 w 678"/>
                  <a:gd name="T55" fmla="*/ 393 h 393"/>
                  <a:gd name="T56" fmla="*/ 268 w 678"/>
                  <a:gd name="T57" fmla="*/ 380 h 393"/>
                  <a:gd name="T58" fmla="*/ 251 w 678"/>
                  <a:gd name="T59" fmla="*/ 361 h 393"/>
                  <a:gd name="T60" fmla="*/ 251 w 678"/>
                  <a:gd name="T61" fmla="*/ 334 h 393"/>
                  <a:gd name="T62" fmla="*/ 265 w 678"/>
                  <a:gd name="T63" fmla="*/ 315 h 393"/>
                  <a:gd name="T64" fmla="*/ 282 w 678"/>
                  <a:gd name="T65" fmla="*/ 311 h 393"/>
                  <a:gd name="T66" fmla="*/ 286 w 678"/>
                  <a:gd name="T67" fmla="*/ 323 h 393"/>
                  <a:gd name="T68" fmla="*/ 290 w 678"/>
                  <a:gd name="T69" fmla="*/ 338 h 393"/>
                  <a:gd name="T70" fmla="*/ 298 w 678"/>
                  <a:gd name="T71" fmla="*/ 349 h 393"/>
                  <a:gd name="T72" fmla="*/ 305 w 678"/>
                  <a:gd name="T73" fmla="*/ 353 h 393"/>
                  <a:gd name="T74" fmla="*/ 357 w 678"/>
                  <a:gd name="T75" fmla="*/ 346 h 393"/>
                  <a:gd name="T76" fmla="*/ 364 w 678"/>
                  <a:gd name="T77" fmla="*/ 330 h 393"/>
                  <a:gd name="T78" fmla="*/ 368 w 678"/>
                  <a:gd name="T79" fmla="*/ 307 h 393"/>
                  <a:gd name="T80" fmla="*/ 357 w 678"/>
                  <a:gd name="T81" fmla="*/ 292 h 393"/>
                  <a:gd name="T82" fmla="*/ 331 w 678"/>
                  <a:gd name="T83" fmla="*/ 285 h 393"/>
                  <a:gd name="T84" fmla="*/ 290 w 678"/>
                  <a:gd name="T85" fmla="*/ 277 h 393"/>
                  <a:gd name="T86" fmla="*/ 272 w 678"/>
                  <a:gd name="T87" fmla="*/ 272 h 393"/>
                  <a:gd name="T88" fmla="*/ 251 w 678"/>
                  <a:gd name="T89" fmla="*/ 253 h 393"/>
                  <a:gd name="T90" fmla="*/ 228 w 678"/>
                  <a:gd name="T91" fmla="*/ 222 h 393"/>
                  <a:gd name="T92" fmla="*/ 206 w 678"/>
                  <a:gd name="T93" fmla="*/ 192 h 393"/>
                  <a:gd name="T94" fmla="*/ 199 w 678"/>
                  <a:gd name="T95" fmla="*/ 165 h 393"/>
                  <a:gd name="T96" fmla="*/ 191 w 678"/>
                  <a:gd name="T97" fmla="*/ 145 h 393"/>
                  <a:gd name="T98" fmla="*/ 179 w 678"/>
                  <a:gd name="T99" fmla="*/ 114 h 393"/>
                  <a:gd name="T100" fmla="*/ 165 w 678"/>
                  <a:gd name="T101" fmla="*/ 84 h 393"/>
                  <a:gd name="T102" fmla="*/ 129 w 678"/>
                  <a:gd name="T103" fmla="*/ 57 h 393"/>
                  <a:gd name="T104" fmla="*/ 83 w 678"/>
                  <a:gd name="T105" fmla="*/ 45 h 393"/>
                  <a:gd name="T106" fmla="*/ 43 w 678"/>
                  <a:gd name="T107" fmla="*/ 45 h 393"/>
                  <a:gd name="T108" fmla="*/ 36 w 678"/>
                  <a:gd name="T109" fmla="*/ 42 h 393"/>
                  <a:gd name="T110" fmla="*/ 18 w 678"/>
                  <a:gd name="T111" fmla="*/ 23 h 393"/>
                  <a:gd name="T112" fmla="*/ 0 w 678"/>
                  <a:gd name="T113" fmla="*/ 0 h 3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78"/>
                  <a:gd name="T172" fmla="*/ 0 h 393"/>
                  <a:gd name="T173" fmla="*/ 678 w 678"/>
                  <a:gd name="T174" fmla="*/ 393 h 39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78" h="393">
                    <a:moveTo>
                      <a:pt x="0" y="0"/>
                    </a:moveTo>
                    <a:lnTo>
                      <a:pt x="674" y="0"/>
                    </a:lnTo>
                    <a:lnTo>
                      <a:pt x="678" y="42"/>
                    </a:lnTo>
                    <a:lnTo>
                      <a:pt x="660" y="49"/>
                    </a:lnTo>
                    <a:lnTo>
                      <a:pt x="637" y="45"/>
                    </a:lnTo>
                    <a:lnTo>
                      <a:pt x="633" y="57"/>
                    </a:lnTo>
                    <a:lnTo>
                      <a:pt x="629" y="76"/>
                    </a:lnTo>
                    <a:lnTo>
                      <a:pt x="626" y="95"/>
                    </a:lnTo>
                    <a:lnTo>
                      <a:pt x="615" y="110"/>
                    </a:lnTo>
                    <a:lnTo>
                      <a:pt x="600" y="126"/>
                    </a:lnTo>
                    <a:lnTo>
                      <a:pt x="594" y="145"/>
                    </a:lnTo>
                    <a:lnTo>
                      <a:pt x="594" y="165"/>
                    </a:lnTo>
                    <a:lnTo>
                      <a:pt x="594" y="192"/>
                    </a:lnTo>
                    <a:lnTo>
                      <a:pt x="600" y="211"/>
                    </a:lnTo>
                    <a:lnTo>
                      <a:pt x="596" y="237"/>
                    </a:lnTo>
                    <a:lnTo>
                      <a:pt x="585" y="260"/>
                    </a:lnTo>
                    <a:lnTo>
                      <a:pt x="571" y="288"/>
                    </a:lnTo>
                    <a:lnTo>
                      <a:pt x="545" y="315"/>
                    </a:lnTo>
                    <a:lnTo>
                      <a:pt x="515" y="330"/>
                    </a:lnTo>
                    <a:lnTo>
                      <a:pt x="497" y="342"/>
                    </a:lnTo>
                    <a:lnTo>
                      <a:pt x="486" y="349"/>
                    </a:lnTo>
                    <a:lnTo>
                      <a:pt x="457" y="357"/>
                    </a:lnTo>
                    <a:lnTo>
                      <a:pt x="437" y="361"/>
                    </a:lnTo>
                    <a:lnTo>
                      <a:pt x="398" y="365"/>
                    </a:lnTo>
                    <a:lnTo>
                      <a:pt x="364" y="376"/>
                    </a:lnTo>
                    <a:lnTo>
                      <a:pt x="346" y="380"/>
                    </a:lnTo>
                    <a:lnTo>
                      <a:pt x="313" y="384"/>
                    </a:lnTo>
                    <a:lnTo>
                      <a:pt x="294" y="393"/>
                    </a:lnTo>
                    <a:lnTo>
                      <a:pt x="268" y="380"/>
                    </a:lnTo>
                    <a:lnTo>
                      <a:pt x="251" y="361"/>
                    </a:lnTo>
                    <a:lnTo>
                      <a:pt x="251" y="334"/>
                    </a:lnTo>
                    <a:lnTo>
                      <a:pt x="265" y="315"/>
                    </a:lnTo>
                    <a:lnTo>
                      <a:pt x="282" y="311"/>
                    </a:lnTo>
                    <a:lnTo>
                      <a:pt x="286" y="323"/>
                    </a:lnTo>
                    <a:lnTo>
                      <a:pt x="290" y="338"/>
                    </a:lnTo>
                    <a:lnTo>
                      <a:pt x="298" y="349"/>
                    </a:lnTo>
                    <a:lnTo>
                      <a:pt x="305" y="353"/>
                    </a:lnTo>
                    <a:lnTo>
                      <a:pt x="357" y="346"/>
                    </a:lnTo>
                    <a:lnTo>
                      <a:pt x="364" y="330"/>
                    </a:lnTo>
                    <a:lnTo>
                      <a:pt x="368" y="307"/>
                    </a:lnTo>
                    <a:lnTo>
                      <a:pt x="357" y="292"/>
                    </a:lnTo>
                    <a:lnTo>
                      <a:pt x="331" y="285"/>
                    </a:lnTo>
                    <a:lnTo>
                      <a:pt x="290" y="277"/>
                    </a:lnTo>
                    <a:lnTo>
                      <a:pt x="272" y="272"/>
                    </a:lnTo>
                    <a:lnTo>
                      <a:pt x="251" y="253"/>
                    </a:lnTo>
                    <a:lnTo>
                      <a:pt x="228" y="222"/>
                    </a:lnTo>
                    <a:lnTo>
                      <a:pt x="206" y="192"/>
                    </a:lnTo>
                    <a:lnTo>
                      <a:pt x="199" y="165"/>
                    </a:lnTo>
                    <a:lnTo>
                      <a:pt x="191" y="145"/>
                    </a:lnTo>
                    <a:lnTo>
                      <a:pt x="179" y="114"/>
                    </a:lnTo>
                    <a:lnTo>
                      <a:pt x="165" y="84"/>
                    </a:lnTo>
                    <a:lnTo>
                      <a:pt x="129" y="57"/>
                    </a:lnTo>
                    <a:lnTo>
                      <a:pt x="83" y="45"/>
                    </a:lnTo>
                    <a:lnTo>
                      <a:pt x="43" y="45"/>
                    </a:lnTo>
                    <a:lnTo>
                      <a:pt x="36" y="42"/>
                    </a:lnTo>
                    <a:lnTo>
                      <a:pt x="1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DB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2" name="Freeform 869"/>
              <p:cNvSpPr>
                <a:spLocks/>
              </p:cNvSpPr>
              <p:nvPr/>
            </p:nvSpPr>
            <p:spPr bwMode="auto">
              <a:xfrm>
                <a:off x="2170" y="1367"/>
                <a:ext cx="2972" cy="2623"/>
              </a:xfrm>
              <a:custGeom>
                <a:avLst/>
                <a:gdLst>
                  <a:gd name="T0" fmla="*/ 77 w 2972"/>
                  <a:gd name="T1" fmla="*/ 177 h 2623"/>
                  <a:gd name="T2" fmla="*/ 50 w 2972"/>
                  <a:gd name="T3" fmla="*/ 332 h 2623"/>
                  <a:gd name="T4" fmla="*/ 172 w 2972"/>
                  <a:gd name="T5" fmla="*/ 243 h 2623"/>
                  <a:gd name="T6" fmla="*/ 220 w 2972"/>
                  <a:gd name="T7" fmla="*/ 243 h 2623"/>
                  <a:gd name="T8" fmla="*/ 257 w 2972"/>
                  <a:gd name="T9" fmla="*/ 270 h 2623"/>
                  <a:gd name="T10" fmla="*/ 453 w 2972"/>
                  <a:gd name="T11" fmla="*/ 239 h 2623"/>
                  <a:gd name="T12" fmla="*/ 540 w 2972"/>
                  <a:gd name="T13" fmla="*/ 278 h 2623"/>
                  <a:gd name="T14" fmla="*/ 515 w 2972"/>
                  <a:gd name="T15" fmla="*/ 317 h 2623"/>
                  <a:gd name="T16" fmla="*/ 622 w 2972"/>
                  <a:gd name="T17" fmla="*/ 348 h 2623"/>
                  <a:gd name="T18" fmla="*/ 1131 w 2972"/>
                  <a:gd name="T19" fmla="*/ 393 h 2623"/>
                  <a:gd name="T20" fmla="*/ 1374 w 2972"/>
                  <a:gd name="T21" fmla="*/ 429 h 2623"/>
                  <a:gd name="T22" fmla="*/ 1496 w 2972"/>
                  <a:gd name="T23" fmla="*/ 536 h 2623"/>
                  <a:gd name="T24" fmla="*/ 1614 w 2972"/>
                  <a:gd name="T25" fmla="*/ 640 h 2623"/>
                  <a:gd name="T26" fmla="*/ 1828 w 2972"/>
                  <a:gd name="T27" fmla="*/ 807 h 2623"/>
                  <a:gd name="T28" fmla="*/ 2039 w 2972"/>
                  <a:gd name="T29" fmla="*/ 915 h 2623"/>
                  <a:gd name="T30" fmla="*/ 2109 w 2972"/>
                  <a:gd name="T31" fmla="*/ 1027 h 2623"/>
                  <a:gd name="T32" fmla="*/ 2116 w 2972"/>
                  <a:gd name="T33" fmla="*/ 1111 h 2623"/>
                  <a:gd name="T34" fmla="*/ 2134 w 2972"/>
                  <a:gd name="T35" fmla="*/ 1226 h 2623"/>
                  <a:gd name="T36" fmla="*/ 1965 w 2972"/>
                  <a:gd name="T37" fmla="*/ 1507 h 2623"/>
                  <a:gd name="T38" fmla="*/ 1979 w 2972"/>
                  <a:gd name="T39" fmla="*/ 1769 h 2623"/>
                  <a:gd name="T40" fmla="*/ 2090 w 2972"/>
                  <a:gd name="T41" fmla="*/ 1870 h 2623"/>
                  <a:gd name="T42" fmla="*/ 2072 w 2972"/>
                  <a:gd name="T43" fmla="*/ 1805 h 2623"/>
                  <a:gd name="T44" fmla="*/ 2171 w 2972"/>
                  <a:gd name="T45" fmla="*/ 1785 h 2623"/>
                  <a:gd name="T46" fmla="*/ 2157 w 2972"/>
                  <a:gd name="T47" fmla="*/ 1893 h 2623"/>
                  <a:gd name="T48" fmla="*/ 2208 w 2972"/>
                  <a:gd name="T49" fmla="*/ 1966 h 2623"/>
                  <a:gd name="T50" fmla="*/ 2241 w 2972"/>
                  <a:gd name="T51" fmla="*/ 2086 h 2623"/>
                  <a:gd name="T52" fmla="*/ 2312 w 2972"/>
                  <a:gd name="T53" fmla="*/ 2253 h 2623"/>
                  <a:gd name="T54" fmla="*/ 2459 w 2972"/>
                  <a:gd name="T55" fmla="*/ 2314 h 2623"/>
                  <a:gd name="T56" fmla="*/ 2522 w 2972"/>
                  <a:gd name="T57" fmla="*/ 2452 h 2623"/>
                  <a:gd name="T58" fmla="*/ 2651 w 2972"/>
                  <a:gd name="T59" fmla="*/ 2522 h 2623"/>
                  <a:gd name="T60" fmla="*/ 2592 w 2972"/>
                  <a:gd name="T61" fmla="*/ 2579 h 2623"/>
                  <a:gd name="T62" fmla="*/ 2545 w 2972"/>
                  <a:gd name="T63" fmla="*/ 2564 h 2623"/>
                  <a:gd name="T64" fmla="*/ 2640 w 2972"/>
                  <a:gd name="T65" fmla="*/ 2610 h 2623"/>
                  <a:gd name="T66" fmla="*/ 2780 w 2972"/>
                  <a:gd name="T67" fmla="*/ 2579 h 2623"/>
                  <a:gd name="T68" fmla="*/ 2879 w 2972"/>
                  <a:gd name="T69" fmla="*/ 2490 h 2623"/>
                  <a:gd name="T70" fmla="*/ 2888 w 2972"/>
                  <a:gd name="T71" fmla="*/ 2375 h 2623"/>
                  <a:gd name="T72" fmla="*/ 2927 w 2972"/>
                  <a:gd name="T73" fmla="*/ 2287 h 2623"/>
                  <a:gd name="T74" fmla="*/ 2956 w 2972"/>
                  <a:gd name="T75" fmla="*/ 2194 h 2623"/>
                  <a:gd name="T76" fmla="*/ 2956 w 2972"/>
                  <a:gd name="T77" fmla="*/ 1889 h 2623"/>
                  <a:gd name="T78" fmla="*/ 2902 w 2972"/>
                  <a:gd name="T79" fmla="*/ 1661 h 2623"/>
                  <a:gd name="T80" fmla="*/ 2843 w 2972"/>
                  <a:gd name="T81" fmla="*/ 1526 h 2623"/>
                  <a:gd name="T82" fmla="*/ 2780 w 2972"/>
                  <a:gd name="T83" fmla="*/ 1356 h 2623"/>
                  <a:gd name="T84" fmla="*/ 2729 w 2972"/>
                  <a:gd name="T85" fmla="*/ 1299 h 2623"/>
                  <a:gd name="T86" fmla="*/ 2669 w 2972"/>
                  <a:gd name="T87" fmla="*/ 1181 h 2623"/>
                  <a:gd name="T88" fmla="*/ 2588 w 2972"/>
                  <a:gd name="T89" fmla="*/ 1042 h 2623"/>
                  <a:gd name="T90" fmla="*/ 2617 w 2972"/>
                  <a:gd name="T91" fmla="*/ 953 h 2623"/>
                  <a:gd name="T92" fmla="*/ 2658 w 2972"/>
                  <a:gd name="T93" fmla="*/ 1127 h 2623"/>
                  <a:gd name="T94" fmla="*/ 2702 w 2972"/>
                  <a:gd name="T95" fmla="*/ 1065 h 2623"/>
                  <a:gd name="T96" fmla="*/ 2655 w 2972"/>
                  <a:gd name="T97" fmla="*/ 945 h 2623"/>
                  <a:gd name="T98" fmla="*/ 2562 w 2972"/>
                  <a:gd name="T99" fmla="*/ 814 h 2623"/>
                  <a:gd name="T100" fmla="*/ 2423 w 2972"/>
                  <a:gd name="T101" fmla="*/ 551 h 2623"/>
                  <a:gd name="T102" fmla="*/ 2337 w 2972"/>
                  <a:gd name="T103" fmla="*/ 274 h 2623"/>
                  <a:gd name="T104" fmla="*/ 2256 w 2972"/>
                  <a:gd name="T105" fmla="*/ 65 h 2623"/>
                  <a:gd name="T106" fmla="*/ 2175 w 2972"/>
                  <a:gd name="T107" fmla="*/ 39 h 2623"/>
                  <a:gd name="T108" fmla="*/ 2068 w 2972"/>
                  <a:gd name="T109" fmla="*/ 108 h 2623"/>
                  <a:gd name="T110" fmla="*/ 2072 w 2972"/>
                  <a:gd name="T111" fmla="*/ 243 h 2623"/>
                  <a:gd name="T112" fmla="*/ 2016 w 2972"/>
                  <a:gd name="T113" fmla="*/ 150 h 2623"/>
                  <a:gd name="T114" fmla="*/ 1017 w 2972"/>
                  <a:gd name="T115" fmla="*/ 105 h 2623"/>
                  <a:gd name="T116" fmla="*/ 998 w 2972"/>
                  <a:gd name="T117" fmla="*/ 4 h 26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972"/>
                  <a:gd name="T178" fmla="*/ 0 h 2623"/>
                  <a:gd name="T179" fmla="*/ 2972 w 2972"/>
                  <a:gd name="T180" fmla="*/ 2623 h 262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972" h="2623">
                    <a:moveTo>
                      <a:pt x="4" y="0"/>
                    </a:moveTo>
                    <a:lnTo>
                      <a:pt x="4" y="58"/>
                    </a:lnTo>
                    <a:lnTo>
                      <a:pt x="11" y="93"/>
                    </a:lnTo>
                    <a:lnTo>
                      <a:pt x="40" y="131"/>
                    </a:lnTo>
                    <a:lnTo>
                      <a:pt x="77" y="177"/>
                    </a:lnTo>
                    <a:lnTo>
                      <a:pt x="77" y="224"/>
                    </a:lnTo>
                    <a:lnTo>
                      <a:pt x="77" y="247"/>
                    </a:lnTo>
                    <a:lnTo>
                      <a:pt x="58" y="293"/>
                    </a:lnTo>
                    <a:lnTo>
                      <a:pt x="50" y="309"/>
                    </a:lnTo>
                    <a:lnTo>
                      <a:pt x="50" y="332"/>
                    </a:lnTo>
                    <a:lnTo>
                      <a:pt x="91" y="332"/>
                    </a:lnTo>
                    <a:lnTo>
                      <a:pt x="139" y="304"/>
                    </a:lnTo>
                    <a:lnTo>
                      <a:pt x="143" y="274"/>
                    </a:lnTo>
                    <a:lnTo>
                      <a:pt x="147" y="259"/>
                    </a:lnTo>
                    <a:lnTo>
                      <a:pt x="172" y="243"/>
                    </a:lnTo>
                    <a:lnTo>
                      <a:pt x="168" y="217"/>
                    </a:lnTo>
                    <a:lnTo>
                      <a:pt x="168" y="201"/>
                    </a:lnTo>
                    <a:lnTo>
                      <a:pt x="183" y="217"/>
                    </a:lnTo>
                    <a:lnTo>
                      <a:pt x="205" y="239"/>
                    </a:lnTo>
                    <a:lnTo>
                      <a:pt x="220" y="243"/>
                    </a:lnTo>
                    <a:lnTo>
                      <a:pt x="224" y="259"/>
                    </a:lnTo>
                    <a:lnTo>
                      <a:pt x="216" y="270"/>
                    </a:lnTo>
                    <a:lnTo>
                      <a:pt x="220" y="285"/>
                    </a:lnTo>
                    <a:lnTo>
                      <a:pt x="239" y="281"/>
                    </a:lnTo>
                    <a:lnTo>
                      <a:pt x="257" y="270"/>
                    </a:lnTo>
                    <a:lnTo>
                      <a:pt x="265" y="270"/>
                    </a:lnTo>
                    <a:lnTo>
                      <a:pt x="275" y="270"/>
                    </a:lnTo>
                    <a:lnTo>
                      <a:pt x="404" y="270"/>
                    </a:lnTo>
                    <a:lnTo>
                      <a:pt x="416" y="255"/>
                    </a:lnTo>
                    <a:lnTo>
                      <a:pt x="453" y="239"/>
                    </a:lnTo>
                    <a:lnTo>
                      <a:pt x="490" y="239"/>
                    </a:lnTo>
                    <a:lnTo>
                      <a:pt x="523" y="247"/>
                    </a:lnTo>
                    <a:lnTo>
                      <a:pt x="548" y="259"/>
                    </a:lnTo>
                    <a:lnTo>
                      <a:pt x="548" y="274"/>
                    </a:lnTo>
                    <a:lnTo>
                      <a:pt x="540" y="278"/>
                    </a:lnTo>
                    <a:lnTo>
                      <a:pt x="519" y="278"/>
                    </a:lnTo>
                    <a:lnTo>
                      <a:pt x="500" y="285"/>
                    </a:lnTo>
                    <a:lnTo>
                      <a:pt x="474" y="293"/>
                    </a:lnTo>
                    <a:lnTo>
                      <a:pt x="482" y="309"/>
                    </a:lnTo>
                    <a:lnTo>
                      <a:pt x="515" y="317"/>
                    </a:lnTo>
                    <a:lnTo>
                      <a:pt x="530" y="317"/>
                    </a:lnTo>
                    <a:lnTo>
                      <a:pt x="556" y="325"/>
                    </a:lnTo>
                    <a:lnTo>
                      <a:pt x="571" y="336"/>
                    </a:lnTo>
                    <a:lnTo>
                      <a:pt x="600" y="344"/>
                    </a:lnTo>
                    <a:lnTo>
                      <a:pt x="622" y="348"/>
                    </a:lnTo>
                    <a:lnTo>
                      <a:pt x="645" y="351"/>
                    </a:lnTo>
                    <a:lnTo>
                      <a:pt x="659" y="355"/>
                    </a:lnTo>
                    <a:lnTo>
                      <a:pt x="1039" y="355"/>
                    </a:lnTo>
                    <a:lnTo>
                      <a:pt x="1076" y="378"/>
                    </a:lnTo>
                    <a:lnTo>
                      <a:pt x="1131" y="393"/>
                    </a:lnTo>
                    <a:lnTo>
                      <a:pt x="1190" y="409"/>
                    </a:lnTo>
                    <a:lnTo>
                      <a:pt x="1246" y="421"/>
                    </a:lnTo>
                    <a:lnTo>
                      <a:pt x="1297" y="429"/>
                    </a:lnTo>
                    <a:lnTo>
                      <a:pt x="1367" y="429"/>
                    </a:lnTo>
                    <a:lnTo>
                      <a:pt x="1374" y="429"/>
                    </a:lnTo>
                    <a:lnTo>
                      <a:pt x="1405" y="452"/>
                    </a:lnTo>
                    <a:lnTo>
                      <a:pt x="1430" y="463"/>
                    </a:lnTo>
                    <a:lnTo>
                      <a:pt x="1455" y="486"/>
                    </a:lnTo>
                    <a:lnTo>
                      <a:pt x="1481" y="517"/>
                    </a:lnTo>
                    <a:lnTo>
                      <a:pt x="1496" y="536"/>
                    </a:lnTo>
                    <a:lnTo>
                      <a:pt x="1525" y="568"/>
                    </a:lnTo>
                    <a:lnTo>
                      <a:pt x="1552" y="587"/>
                    </a:lnTo>
                    <a:lnTo>
                      <a:pt x="1588" y="598"/>
                    </a:lnTo>
                    <a:lnTo>
                      <a:pt x="1597" y="613"/>
                    </a:lnTo>
                    <a:lnTo>
                      <a:pt x="1614" y="640"/>
                    </a:lnTo>
                    <a:lnTo>
                      <a:pt x="1655" y="655"/>
                    </a:lnTo>
                    <a:lnTo>
                      <a:pt x="1688" y="676"/>
                    </a:lnTo>
                    <a:lnTo>
                      <a:pt x="1721" y="706"/>
                    </a:lnTo>
                    <a:lnTo>
                      <a:pt x="1777" y="756"/>
                    </a:lnTo>
                    <a:lnTo>
                      <a:pt x="1828" y="807"/>
                    </a:lnTo>
                    <a:lnTo>
                      <a:pt x="1876" y="849"/>
                    </a:lnTo>
                    <a:lnTo>
                      <a:pt x="1917" y="879"/>
                    </a:lnTo>
                    <a:lnTo>
                      <a:pt x="1921" y="902"/>
                    </a:lnTo>
                    <a:lnTo>
                      <a:pt x="2027" y="907"/>
                    </a:lnTo>
                    <a:lnTo>
                      <a:pt x="2039" y="915"/>
                    </a:lnTo>
                    <a:lnTo>
                      <a:pt x="2068" y="945"/>
                    </a:lnTo>
                    <a:lnTo>
                      <a:pt x="2083" y="961"/>
                    </a:lnTo>
                    <a:lnTo>
                      <a:pt x="2101" y="976"/>
                    </a:lnTo>
                    <a:lnTo>
                      <a:pt x="2113" y="1004"/>
                    </a:lnTo>
                    <a:lnTo>
                      <a:pt x="2109" y="1027"/>
                    </a:lnTo>
                    <a:lnTo>
                      <a:pt x="2101" y="1034"/>
                    </a:lnTo>
                    <a:lnTo>
                      <a:pt x="2090" y="1050"/>
                    </a:lnTo>
                    <a:lnTo>
                      <a:pt x="2083" y="1076"/>
                    </a:lnTo>
                    <a:lnTo>
                      <a:pt x="2093" y="1095"/>
                    </a:lnTo>
                    <a:lnTo>
                      <a:pt x="2116" y="1111"/>
                    </a:lnTo>
                    <a:lnTo>
                      <a:pt x="2130" y="1116"/>
                    </a:lnTo>
                    <a:lnTo>
                      <a:pt x="2146" y="1116"/>
                    </a:lnTo>
                    <a:lnTo>
                      <a:pt x="2153" y="1123"/>
                    </a:lnTo>
                    <a:lnTo>
                      <a:pt x="2153" y="1226"/>
                    </a:lnTo>
                    <a:lnTo>
                      <a:pt x="2134" y="1226"/>
                    </a:lnTo>
                    <a:lnTo>
                      <a:pt x="2138" y="1257"/>
                    </a:lnTo>
                    <a:lnTo>
                      <a:pt x="2149" y="1257"/>
                    </a:lnTo>
                    <a:lnTo>
                      <a:pt x="2149" y="1473"/>
                    </a:lnTo>
                    <a:lnTo>
                      <a:pt x="1971" y="1473"/>
                    </a:lnTo>
                    <a:lnTo>
                      <a:pt x="1965" y="1507"/>
                    </a:lnTo>
                    <a:lnTo>
                      <a:pt x="1957" y="1580"/>
                    </a:lnTo>
                    <a:lnTo>
                      <a:pt x="1957" y="1615"/>
                    </a:lnTo>
                    <a:lnTo>
                      <a:pt x="1957" y="1670"/>
                    </a:lnTo>
                    <a:lnTo>
                      <a:pt x="1965" y="1731"/>
                    </a:lnTo>
                    <a:lnTo>
                      <a:pt x="1979" y="1769"/>
                    </a:lnTo>
                    <a:lnTo>
                      <a:pt x="1998" y="1813"/>
                    </a:lnTo>
                    <a:lnTo>
                      <a:pt x="2024" y="1827"/>
                    </a:lnTo>
                    <a:lnTo>
                      <a:pt x="2043" y="1839"/>
                    </a:lnTo>
                    <a:lnTo>
                      <a:pt x="2072" y="1858"/>
                    </a:lnTo>
                    <a:lnTo>
                      <a:pt x="2090" y="1870"/>
                    </a:lnTo>
                    <a:lnTo>
                      <a:pt x="2105" y="1866"/>
                    </a:lnTo>
                    <a:lnTo>
                      <a:pt x="2120" y="1847"/>
                    </a:lnTo>
                    <a:lnTo>
                      <a:pt x="2113" y="1830"/>
                    </a:lnTo>
                    <a:lnTo>
                      <a:pt x="2090" y="1815"/>
                    </a:lnTo>
                    <a:lnTo>
                      <a:pt x="2072" y="1805"/>
                    </a:lnTo>
                    <a:lnTo>
                      <a:pt x="2057" y="1785"/>
                    </a:lnTo>
                    <a:lnTo>
                      <a:pt x="2076" y="1777"/>
                    </a:lnTo>
                    <a:lnTo>
                      <a:pt x="2113" y="1797"/>
                    </a:lnTo>
                    <a:lnTo>
                      <a:pt x="2146" y="1800"/>
                    </a:lnTo>
                    <a:lnTo>
                      <a:pt x="2171" y="1785"/>
                    </a:lnTo>
                    <a:lnTo>
                      <a:pt x="2186" y="1790"/>
                    </a:lnTo>
                    <a:lnTo>
                      <a:pt x="2179" y="1813"/>
                    </a:lnTo>
                    <a:lnTo>
                      <a:pt x="2161" y="1835"/>
                    </a:lnTo>
                    <a:lnTo>
                      <a:pt x="2153" y="1862"/>
                    </a:lnTo>
                    <a:lnTo>
                      <a:pt x="2157" y="1893"/>
                    </a:lnTo>
                    <a:lnTo>
                      <a:pt x="2161" y="1919"/>
                    </a:lnTo>
                    <a:lnTo>
                      <a:pt x="2157" y="1951"/>
                    </a:lnTo>
                    <a:lnTo>
                      <a:pt x="2167" y="1955"/>
                    </a:lnTo>
                    <a:lnTo>
                      <a:pt x="2186" y="1955"/>
                    </a:lnTo>
                    <a:lnTo>
                      <a:pt x="2208" y="1966"/>
                    </a:lnTo>
                    <a:lnTo>
                      <a:pt x="2215" y="1986"/>
                    </a:lnTo>
                    <a:lnTo>
                      <a:pt x="2198" y="2005"/>
                    </a:lnTo>
                    <a:lnTo>
                      <a:pt x="2212" y="2047"/>
                    </a:lnTo>
                    <a:lnTo>
                      <a:pt x="2233" y="2059"/>
                    </a:lnTo>
                    <a:lnTo>
                      <a:pt x="2241" y="2086"/>
                    </a:lnTo>
                    <a:lnTo>
                      <a:pt x="2252" y="2128"/>
                    </a:lnTo>
                    <a:lnTo>
                      <a:pt x="2260" y="2175"/>
                    </a:lnTo>
                    <a:lnTo>
                      <a:pt x="2274" y="2213"/>
                    </a:lnTo>
                    <a:lnTo>
                      <a:pt x="2293" y="2228"/>
                    </a:lnTo>
                    <a:lnTo>
                      <a:pt x="2312" y="2253"/>
                    </a:lnTo>
                    <a:lnTo>
                      <a:pt x="2330" y="2272"/>
                    </a:lnTo>
                    <a:lnTo>
                      <a:pt x="2337" y="2275"/>
                    </a:lnTo>
                    <a:lnTo>
                      <a:pt x="2377" y="2275"/>
                    </a:lnTo>
                    <a:lnTo>
                      <a:pt x="2423" y="2287"/>
                    </a:lnTo>
                    <a:lnTo>
                      <a:pt x="2459" y="2314"/>
                    </a:lnTo>
                    <a:lnTo>
                      <a:pt x="2473" y="2344"/>
                    </a:lnTo>
                    <a:lnTo>
                      <a:pt x="2485" y="2375"/>
                    </a:lnTo>
                    <a:lnTo>
                      <a:pt x="2493" y="2395"/>
                    </a:lnTo>
                    <a:lnTo>
                      <a:pt x="2500" y="2422"/>
                    </a:lnTo>
                    <a:lnTo>
                      <a:pt x="2522" y="2452"/>
                    </a:lnTo>
                    <a:lnTo>
                      <a:pt x="2545" y="2483"/>
                    </a:lnTo>
                    <a:lnTo>
                      <a:pt x="2566" y="2502"/>
                    </a:lnTo>
                    <a:lnTo>
                      <a:pt x="2584" y="2507"/>
                    </a:lnTo>
                    <a:lnTo>
                      <a:pt x="2625" y="2515"/>
                    </a:lnTo>
                    <a:lnTo>
                      <a:pt x="2651" y="2522"/>
                    </a:lnTo>
                    <a:lnTo>
                      <a:pt x="2662" y="2537"/>
                    </a:lnTo>
                    <a:lnTo>
                      <a:pt x="2658" y="2560"/>
                    </a:lnTo>
                    <a:lnTo>
                      <a:pt x="2651" y="2576"/>
                    </a:lnTo>
                    <a:lnTo>
                      <a:pt x="2599" y="2583"/>
                    </a:lnTo>
                    <a:lnTo>
                      <a:pt x="2592" y="2579"/>
                    </a:lnTo>
                    <a:lnTo>
                      <a:pt x="2584" y="2568"/>
                    </a:lnTo>
                    <a:lnTo>
                      <a:pt x="2580" y="2553"/>
                    </a:lnTo>
                    <a:lnTo>
                      <a:pt x="2576" y="2541"/>
                    </a:lnTo>
                    <a:lnTo>
                      <a:pt x="2559" y="2545"/>
                    </a:lnTo>
                    <a:lnTo>
                      <a:pt x="2545" y="2564"/>
                    </a:lnTo>
                    <a:lnTo>
                      <a:pt x="2545" y="2591"/>
                    </a:lnTo>
                    <a:lnTo>
                      <a:pt x="2562" y="2610"/>
                    </a:lnTo>
                    <a:lnTo>
                      <a:pt x="2588" y="2623"/>
                    </a:lnTo>
                    <a:lnTo>
                      <a:pt x="2607" y="2614"/>
                    </a:lnTo>
                    <a:lnTo>
                      <a:pt x="2640" y="2610"/>
                    </a:lnTo>
                    <a:lnTo>
                      <a:pt x="2658" y="2606"/>
                    </a:lnTo>
                    <a:lnTo>
                      <a:pt x="2692" y="2595"/>
                    </a:lnTo>
                    <a:lnTo>
                      <a:pt x="2731" y="2591"/>
                    </a:lnTo>
                    <a:lnTo>
                      <a:pt x="2751" y="2587"/>
                    </a:lnTo>
                    <a:lnTo>
                      <a:pt x="2780" y="2579"/>
                    </a:lnTo>
                    <a:lnTo>
                      <a:pt x="2791" y="2572"/>
                    </a:lnTo>
                    <a:lnTo>
                      <a:pt x="2809" y="2560"/>
                    </a:lnTo>
                    <a:lnTo>
                      <a:pt x="2839" y="2545"/>
                    </a:lnTo>
                    <a:lnTo>
                      <a:pt x="2865" y="2518"/>
                    </a:lnTo>
                    <a:lnTo>
                      <a:pt x="2879" y="2490"/>
                    </a:lnTo>
                    <a:lnTo>
                      <a:pt x="2890" y="2467"/>
                    </a:lnTo>
                    <a:lnTo>
                      <a:pt x="2894" y="2441"/>
                    </a:lnTo>
                    <a:lnTo>
                      <a:pt x="2888" y="2422"/>
                    </a:lnTo>
                    <a:lnTo>
                      <a:pt x="2888" y="2395"/>
                    </a:lnTo>
                    <a:lnTo>
                      <a:pt x="2888" y="2375"/>
                    </a:lnTo>
                    <a:lnTo>
                      <a:pt x="2894" y="2356"/>
                    </a:lnTo>
                    <a:lnTo>
                      <a:pt x="2909" y="2340"/>
                    </a:lnTo>
                    <a:lnTo>
                      <a:pt x="2920" y="2325"/>
                    </a:lnTo>
                    <a:lnTo>
                      <a:pt x="2923" y="2306"/>
                    </a:lnTo>
                    <a:lnTo>
                      <a:pt x="2927" y="2287"/>
                    </a:lnTo>
                    <a:lnTo>
                      <a:pt x="2931" y="2275"/>
                    </a:lnTo>
                    <a:lnTo>
                      <a:pt x="2954" y="2279"/>
                    </a:lnTo>
                    <a:lnTo>
                      <a:pt x="2972" y="2272"/>
                    </a:lnTo>
                    <a:lnTo>
                      <a:pt x="2968" y="2225"/>
                    </a:lnTo>
                    <a:lnTo>
                      <a:pt x="2956" y="2194"/>
                    </a:lnTo>
                    <a:lnTo>
                      <a:pt x="2950" y="2156"/>
                    </a:lnTo>
                    <a:lnTo>
                      <a:pt x="2960" y="2101"/>
                    </a:lnTo>
                    <a:lnTo>
                      <a:pt x="2950" y="2008"/>
                    </a:lnTo>
                    <a:lnTo>
                      <a:pt x="2954" y="1938"/>
                    </a:lnTo>
                    <a:lnTo>
                      <a:pt x="2956" y="1889"/>
                    </a:lnTo>
                    <a:lnTo>
                      <a:pt x="2956" y="1843"/>
                    </a:lnTo>
                    <a:lnTo>
                      <a:pt x="2954" y="1777"/>
                    </a:lnTo>
                    <a:lnTo>
                      <a:pt x="2946" y="1754"/>
                    </a:lnTo>
                    <a:lnTo>
                      <a:pt x="2931" y="1708"/>
                    </a:lnTo>
                    <a:lnTo>
                      <a:pt x="2902" y="1661"/>
                    </a:lnTo>
                    <a:lnTo>
                      <a:pt x="2884" y="1631"/>
                    </a:lnTo>
                    <a:lnTo>
                      <a:pt x="2873" y="1612"/>
                    </a:lnTo>
                    <a:lnTo>
                      <a:pt x="2869" y="1580"/>
                    </a:lnTo>
                    <a:lnTo>
                      <a:pt x="2853" y="1557"/>
                    </a:lnTo>
                    <a:lnTo>
                      <a:pt x="2843" y="1526"/>
                    </a:lnTo>
                    <a:lnTo>
                      <a:pt x="2824" y="1496"/>
                    </a:lnTo>
                    <a:lnTo>
                      <a:pt x="2809" y="1465"/>
                    </a:lnTo>
                    <a:lnTo>
                      <a:pt x="2799" y="1430"/>
                    </a:lnTo>
                    <a:lnTo>
                      <a:pt x="2787" y="1388"/>
                    </a:lnTo>
                    <a:lnTo>
                      <a:pt x="2780" y="1356"/>
                    </a:lnTo>
                    <a:lnTo>
                      <a:pt x="2768" y="1346"/>
                    </a:lnTo>
                    <a:lnTo>
                      <a:pt x="2758" y="1333"/>
                    </a:lnTo>
                    <a:lnTo>
                      <a:pt x="2747" y="1329"/>
                    </a:lnTo>
                    <a:lnTo>
                      <a:pt x="2739" y="1325"/>
                    </a:lnTo>
                    <a:lnTo>
                      <a:pt x="2729" y="1299"/>
                    </a:lnTo>
                    <a:lnTo>
                      <a:pt x="2717" y="1280"/>
                    </a:lnTo>
                    <a:lnTo>
                      <a:pt x="2710" y="1252"/>
                    </a:lnTo>
                    <a:lnTo>
                      <a:pt x="2692" y="1222"/>
                    </a:lnTo>
                    <a:lnTo>
                      <a:pt x="2677" y="1203"/>
                    </a:lnTo>
                    <a:lnTo>
                      <a:pt x="2669" y="1181"/>
                    </a:lnTo>
                    <a:lnTo>
                      <a:pt x="2644" y="1158"/>
                    </a:lnTo>
                    <a:lnTo>
                      <a:pt x="2625" y="1127"/>
                    </a:lnTo>
                    <a:lnTo>
                      <a:pt x="2611" y="1103"/>
                    </a:lnTo>
                    <a:lnTo>
                      <a:pt x="2595" y="1072"/>
                    </a:lnTo>
                    <a:lnTo>
                      <a:pt x="2588" y="1042"/>
                    </a:lnTo>
                    <a:lnTo>
                      <a:pt x="2580" y="1011"/>
                    </a:lnTo>
                    <a:lnTo>
                      <a:pt x="2584" y="983"/>
                    </a:lnTo>
                    <a:lnTo>
                      <a:pt x="2592" y="953"/>
                    </a:lnTo>
                    <a:lnTo>
                      <a:pt x="2595" y="945"/>
                    </a:lnTo>
                    <a:lnTo>
                      <a:pt x="2617" y="953"/>
                    </a:lnTo>
                    <a:lnTo>
                      <a:pt x="2636" y="980"/>
                    </a:lnTo>
                    <a:lnTo>
                      <a:pt x="2640" y="1019"/>
                    </a:lnTo>
                    <a:lnTo>
                      <a:pt x="2636" y="1069"/>
                    </a:lnTo>
                    <a:lnTo>
                      <a:pt x="2640" y="1103"/>
                    </a:lnTo>
                    <a:lnTo>
                      <a:pt x="2658" y="1127"/>
                    </a:lnTo>
                    <a:lnTo>
                      <a:pt x="2684" y="1150"/>
                    </a:lnTo>
                    <a:lnTo>
                      <a:pt x="2695" y="1135"/>
                    </a:lnTo>
                    <a:lnTo>
                      <a:pt x="2692" y="1111"/>
                    </a:lnTo>
                    <a:lnTo>
                      <a:pt x="2698" y="1084"/>
                    </a:lnTo>
                    <a:lnTo>
                      <a:pt x="2702" y="1065"/>
                    </a:lnTo>
                    <a:lnTo>
                      <a:pt x="2698" y="1038"/>
                    </a:lnTo>
                    <a:lnTo>
                      <a:pt x="2695" y="1011"/>
                    </a:lnTo>
                    <a:lnTo>
                      <a:pt x="2684" y="983"/>
                    </a:lnTo>
                    <a:lnTo>
                      <a:pt x="2665" y="964"/>
                    </a:lnTo>
                    <a:lnTo>
                      <a:pt x="2655" y="945"/>
                    </a:lnTo>
                    <a:lnTo>
                      <a:pt x="2629" y="922"/>
                    </a:lnTo>
                    <a:lnTo>
                      <a:pt x="2611" y="894"/>
                    </a:lnTo>
                    <a:lnTo>
                      <a:pt x="2595" y="871"/>
                    </a:lnTo>
                    <a:lnTo>
                      <a:pt x="2580" y="849"/>
                    </a:lnTo>
                    <a:lnTo>
                      <a:pt x="2562" y="814"/>
                    </a:lnTo>
                    <a:lnTo>
                      <a:pt x="2548" y="803"/>
                    </a:lnTo>
                    <a:lnTo>
                      <a:pt x="2504" y="725"/>
                    </a:lnTo>
                    <a:lnTo>
                      <a:pt x="2481" y="676"/>
                    </a:lnTo>
                    <a:lnTo>
                      <a:pt x="2448" y="602"/>
                    </a:lnTo>
                    <a:lnTo>
                      <a:pt x="2423" y="551"/>
                    </a:lnTo>
                    <a:lnTo>
                      <a:pt x="2396" y="486"/>
                    </a:lnTo>
                    <a:lnTo>
                      <a:pt x="2377" y="429"/>
                    </a:lnTo>
                    <a:lnTo>
                      <a:pt x="2363" y="386"/>
                    </a:lnTo>
                    <a:lnTo>
                      <a:pt x="2359" y="351"/>
                    </a:lnTo>
                    <a:lnTo>
                      <a:pt x="2337" y="274"/>
                    </a:lnTo>
                    <a:lnTo>
                      <a:pt x="2322" y="217"/>
                    </a:lnTo>
                    <a:lnTo>
                      <a:pt x="2315" y="177"/>
                    </a:lnTo>
                    <a:lnTo>
                      <a:pt x="2318" y="69"/>
                    </a:lnTo>
                    <a:lnTo>
                      <a:pt x="2297" y="69"/>
                    </a:lnTo>
                    <a:lnTo>
                      <a:pt x="2256" y="65"/>
                    </a:lnTo>
                    <a:lnTo>
                      <a:pt x="2245" y="61"/>
                    </a:lnTo>
                    <a:lnTo>
                      <a:pt x="2238" y="54"/>
                    </a:lnTo>
                    <a:lnTo>
                      <a:pt x="2231" y="50"/>
                    </a:lnTo>
                    <a:lnTo>
                      <a:pt x="2204" y="46"/>
                    </a:lnTo>
                    <a:lnTo>
                      <a:pt x="2175" y="39"/>
                    </a:lnTo>
                    <a:lnTo>
                      <a:pt x="2138" y="35"/>
                    </a:lnTo>
                    <a:lnTo>
                      <a:pt x="2101" y="42"/>
                    </a:lnTo>
                    <a:lnTo>
                      <a:pt x="2083" y="58"/>
                    </a:lnTo>
                    <a:lnTo>
                      <a:pt x="2072" y="77"/>
                    </a:lnTo>
                    <a:lnTo>
                      <a:pt x="2068" y="108"/>
                    </a:lnTo>
                    <a:lnTo>
                      <a:pt x="2083" y="143"/>
                    </a:lnTo>
                    <a:lnTo>
                      <a:pt x="2093" y="169"/>
                    </a:lnTo>
                    <a:lnTo>
                      <a:pt x="2090" y="189"/>
                    </a:lnTo>
                    <a:lnTo>
                      <a:pt x="2083" y="220"/>
                    </a:lnTo>
                    <a:lnTo>
                      <a:pt x="2072" y="243"/>
                    </a:lnTo>
                    <a:lnTo>
                      <a:pt x="2049" y="247"/>
                    </a:lnTo>
                    <a:lnTo>
                      <a:pt x="2035" y="236"/>
                    </a:lnTo>
                    <a:lnTo>
                      <a:pt x="2010" y="217"/>
                    </a:lnTo>
                    <a:lnTo>
                      <a:pt x="2010" y="189"/>
                    </a:lnTo>
                    <a:lnTo>
                      <a:pt x="2016" y="150"/>
                    </a:lnTo>
                    <a:lnTo>
                      <a:pt x="2013" y="143"/>
                    </a:lnTo>
                    <a:lnTo>
                      <a:pt x="2013" y="124"/>
                    </a:lnTo>
                    <a:lnTo>
                      <a:pt x="1035" y="124"/>
                    </a:lnTo>
                    <a:lnTo>
                      <a:pt x="1023" y="120"/>
                    </a:lnTo>
                    <a:lnTo>
                      <a:pt x="1017" y="105"/>
                    </a:lnTo>
                    <a:lnTo>
                      <a:pt x="1006" y="84"/>
                    </a:lnTo>
                    <a:lnTo>
                      <a:pt x="998" y="73"/>
                    </a:lnTo>
                    <a:lnTo>
                      <a:pt x="994" y="46"/>
                    </a:lnTo>
                    <a:lnTo>
                      <a:pt x="994" y="27"/>
                    </a:lnTo>
                    <a:lnTo>
                      <a:pt x="998" y="4"/>
                    </a:lnTo>
                    <a:lnTo>
                      <a:pt x="998" y="0"/>
                    </a:lnTo>
                    <a:lnTo>
                      <a:pt x="994" y="0"/>
                    </a:ln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3" name="Freeform 870"/>
              <p:cNvSpPr>
                <a:spLocks/>
              </p:cNvSpPr>
              <p:nvPr/>
            </p:nvSpPr>
            <p:spPr bwMode="auto">
              <a:xfrm>
                <a:off x="2771" y="2996"/>
                <a:ext cx="749" cy="708"/>
              </a:xfrm>
              <a:custGeom>
                <a:avLst/>
                <a:gdLst>
                  <a:gd name="T0" fmla="*/ 134 w 749"/>
                  <a:gd name="T1" fmla="*/ 669 h 708"/>
                  <a:gd name="T2" fmla="*/ 152 w 749"/>
                  <a:gd name="T3" fmla="*/ 663 h 708"/>
                  <a:gd name="T4" fmla="*/ 168 w 749"/>
                  <a:gd name="T5" fmla="*/ 671 h 708"/>
                  <a:gd name="T6" fmla="*/ 187 w 749"/>
                  <a:gd name="T7" fmla="*/ 657 h 708"/>
                  <a:gd name="T8" fmla="*/ 162 w 749"/>
                  <a:gd name="T9" fmla="*/ 655 h 708"/>
                  <a:gd name="T10" fmla="*/ 170 w 749"/>
                  <a:gd name="T11" fmla="*/ 635 h 708"/>
                  <a:gd name="T12" fmla="*/ 186 w 749"/>
                  <a:gd name="T13" fmla="*/ 611 h 708"/>
                  <a:gd name="T14" fmla="*/ 215 w 749"/>
                  <a:gd name="T15" fmla="*/ 621 h 708"/>
                  <a:gd name="T16" fmla="*/ 232 w 749"/>
                  <a:gd name="T17" fmla="*/ 615 h 708"/>
                  <a:gd name="T18" fmla="*/ 206 w 749"/>
                  <a:gd name="T19" fmla="*/ 607 h 708"/>
                  <a:gd name="T20" fmla="*/ 208 w 749"/>
                  <a:gd name="T21" fmla="*/ 578 h 708"/>
                  <a:gd name="T22" fmla="*/ 232 w 749"/>
                  <a:gd name="T23" fmla="*/ 569 h 708"/>
                  <a:gd name="T24" fmla="*/ 246 w 749"/>
                  <a:gd name="T25" fmla="*/ 563 h 708"/>
                  <a:gd name="T26" fmla="*/ 272 w 749"/>
                  <a:gd name="T27" fmla="*/ 538 h 708"/>
                  <a:gd name="T28" fmla="*/ 274 w 749"/>
                  <a:gd name="T29" fmla="*/ 532 h 708"/>
                  <a:gd name="T30" fmla="*/ 284 w 749"/>
                  <a:gd name="T31" fmla="*/ 514 h 708"/>
                  <a:gd name="T32" fmla="*/ 292 w 749"/>
                  <a:gd name="T33" fmla="*/ 522 h 708"/>
                  <a:gd name="T34" fmla="*/ 305 w 749"/>
                  <a:gd name="T35" fmla="*/ 515 h 708"/>
                  <a:gd name="T36" fmla="*/ 297 w 749"/>
                  <a:gd name="T37" fmla="*/ 500 h 708"/>
                  <a:gd name="T38" fmla="*/ 297 w 749"/>
                  <a:gd name="T39" fmla="*/ 494 h 708"/>
                  <a:gd name="T40" fmla="*/ 309 w 749"/>
                  <a:gd name="T41" fmla="*/ 489 h 708"/>
                  <a:gd name="T42" fmla="*/ 321 w 749"/>
                  <a:gd name="T43" fmla="*/ 481 h 708"/>
                  <a:gd name="T44" fmla="*/ 322 w 749"/>
                  <a:gd name="T45" fmla="*/ 467 h 708"/>
                  <a:gd name="T46" fmla="*/ 318 w 749"/>
                  <a:gd name="T47" fmla="*/ 440 h 708"/>
                  <a:gd name="T48" fmla="*/ 312 w 749"/>
                  <a:gd name="T49" fmla="*/ 421 h 708"/>
                  <a:gd name="T50" fmla="*/ 312 w 749"/>
                  <a:gd name="T51" fmla="*/ 396 h 708"/>
                  <a:gd name="T52" fmla="*/ 297 w 749"/>
                  <a:gd name="T53" fmla="*/ 365 h 708"/>
                  <a:gd name="T54" fmla="*/ 280 w 749"/>
                  <a:gd name="T55" fmla="*/ 355 h 708"/>
                  <a:gd name="T56" fmla="*/ 293 w 749"/>
                  <a:gd name="T57" fmla="*/ 331 h 708"/>
                  <a:gd name="T58" fmla="*/ 298 w 749"/>
                  <a:gd name="T59" fmla="*/ 315 h 708"/>
                  <a:gd name="T60" fmla="*/ 299 w 749"/>
                  <a:gd name="T61" fmla="*/ 308 h 708"/>
                  <a:gd name="T62" fmla="*/ 288 w 749"/>
                  <a:gd name="T63" fmla="*/ 309 h 708"/>
                  <a:gd name="T64" fmla="*/ 272 w 749"/>
                  <a:gd name="T65" fmla="*/ 315 h 708"/>
                  <a:gd name="T66" fmla="*/ 276 w 749"/>
                  <a:gd name="T67" fmla="*/ 332 h 708"/>
                  <a:gd name="T68" fmla="*/ 262 w 749"/>
                  <a:gd name="T69" fmla="*/ 341 h 708"/>
                  <a:gd name="T70" fmla="*/ 257 w 749"/>
                  <a:gd name="T71" fmla="*/ 312 h 708"/>
                  <a:gd name="T72" fmla="*/ 260 w 749"/>
                  <a:gd name="T73" fmla="*/ 293 h 708"/>
                  <a:gd name="T74" fmla="*/ 253 w 749"/>
                  <a:gd name="T75" fmla="*/ 315 h 708"/>
                  <a:gd name="T76" fmla="*/ 246 w 749"/>
                  <a:gd name="T77" fmla="*/ 321 h 708"/>
                  <a:gd name="T78" fmla="*/ 205 w 749"/>
                  <a:gd name="T79" fmla="*/ 339 h 708"/>
                  <a:gd name="T80" fmla="*/ 208 w 749"/>
                  <a:gd name="T81" fmla="*/ 378 h 708"/>
                  <a:gd name="T82" fmla="*/ 209 w 749"/>
                  <a:gd name="T83" fmla="*/ 425 h 708"/>
                  <a:gd name="T84" fmla="*/ 219 w 749"/>
                  <a:gd name="T85" fmla="*/ 472 h 708"/>
                  <a:gd name="T86" fmla="*/ 147 w 749"/>
                  <a:gd name="T87" fmla="*/ 453 h 708"/>
                  <a:gd name="T88" fmla="*/ 142 w 749"/>
                  <a:gd name="T89" fmla="*/ 444 h 708"/>
                  <a:gd name="T90" fmla="*/ 130 w 749"/>
                  <a:gd name="T91" fmla="*/ 424 h 708"/>
                  <a:gd name="T92" fmla="*/ 122 w 749"/>
                  <a:gd name="T93" fmla="*/ 416 h 708"/>
                  <a:gd name="T94" fmla="*/ 149 w 749"/>
                  <a:gd name="T95" fmla="*/ 392 h 708"/>
                  <a:gd name="T96" fmla="*/ 136 w 749"/>
                  <a:gd name="T97" fmla="*/ 376 h 708"/>
                  <a:gd name="T98" fmla="*/ 145 w 749"/>
                  <a:gd name="T99" fmla="*/ 362 h 708"/>
                  <a:gd name="T100" fmla="*/ 147 w 749"/>
                  <a:gd name="T101" fmla="*/ 332 h 708"/>
                  <a:gd name="T102" fmla="*/ 145 w 749"/>
                  <a:gd name="T103" fmla="*/ 313 h 708"/>
                  <a:gd name="T104" fmla="*/ 134 w 749"/>
                  <a:gd name="T105" fmla="*/ 295 h 708"/>
                  <a:gd name="T106" fmla="*/ 110 w 749"/>
                  <a:gd name="T107" fmla="*/ 279 h 708"/>
                  <a:gd name="T108" fmla="*/ 102 w 749"/>
                  <a:gd name="T109" fmla="*/ 276 h 708"/>
                  <a:gd name="T110" fmla="*/ 87 w 749"/>
                  <a:gd name="T111" fmla="*/ 260 h 708"/>
                  <a:gd name="T112" fmla="*/ 37 w 749"/>
                  <a:gd name="T113" fmla="*/ 237 h 708"/>
                  <a:gd name="T114" fmla="*/ 9 w 749"/>
                  <a:gd name="T115" fmla="*/ 209 h 708"/>
                  <a:gd name="T116" fmla="*/ 748 w 749"/>
                  <a:gd name="T117" fmla="*/ 701 h 70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49"/>
                  <a:gd name="T178" fmla="*/ 0 h 708"/>
                  <a:gd name="T179" fmla="*/ 749 w 749"/>
                  <a:gd name="T180" fmla="*/ 708 h 70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49" h="708">
                    <a:moveTo>
                      <a:pt x="114" y="708"/>
                    </a:moveTo>
                    <a:lnTo>
                      <a:pt x="117" y="699"/>
                    </a:lnTo>
                    <a:lnTo>
                      <a:pt x="120" y="695"/>
                    </a:lnTo>
                    <a:lnTo>
                      <a:pt x="122" y="691"/>
                    </a:lnTo>
                    <a:lnTo>
                      <a:pt x="124" y="687"/>
                    </a:lnTo>
                    <a:lnTo>
                      <a:pt x="126" y="682"/>
                    </a:lnTo>
                    <a:lnTo>
                      <a:pt x="129" y="681"/>
                    </a:lnTo>
                    <a:lnTo>
                      <a:pt x="131" y="678"/>
                    </a:lnTo>
                    <a:lnTo>
                      <a:pt x="131" y="676"/>
                    </a:lnTo>
                    <a:lnTo>
                      <a:pt x="133" y="673"/>
                    </a:lnTo>
                    <a:lnTo>
                      <a:pt x="134" y="669"/>
                    </a:lnTo>
                    <a:lnTo>
                      <a:pt x="138" y="668"/>
                    </a:lnTo>
                    <a:lnTo>
                      <a:pt x="139" y="667"/>
                    </a:lnTo>
                    <a:lnTo>
                      <a:pt x="142" y="668"/>
                    </a:lnTo>
                    <a:lnTo>
                      <a:pt x="147" y="667"/>
                    </a:lnTo>
                    <a:lnTo>
                      <a:pt x="148" y="667"/>
                    </a:lnTo>
                    <a:lnTo>
                      <a:pt x="150" y="666"/>
                    </a:lnTo>
                    <a:lnTo>
                      <a:pt x="149" y="666"/>
                    </a:lnTo>
                    <a:lnTo>
                      <a:pt x="149" y="664"/>
                    </a:lnTo>
                    <a:lnTo>
                      <a:pt x="149" y="663"/>
                    </a:lnTo>
                    <a:lnTo>
                      <a:pt x="150" y="663"/>
                    </a:lnTo>
                    <a:lnTo>
                      <a:pt x="152" y="663"/>
                    </a:lnTo>
                    <a:lnTo>
                      <a:pt x="153" y="663"/>
                    </a:lnTo>
                    <a:lnTo>
                      <a:pt x="154" y="666"/>
                    </a:lnTo>
                    <a:lnTo>
                      <a:pt x="154" y="667"/>
                    </a:lnTo>
                    <a:lnTo>
                      <a:pt x="157" y="669"/>
                    </a:lnTo>
                    <a:lnTo>
                      <a:pt x="158" y="672"/>
                    </a:lnTo>
                    <a:lnTo>
                      <a:pt x="162" y="674"/>
                    </a:lnTo>
                    <a:lnTo>
                      <a:pt x="164" y="674"/>
                    </a:lnTo>
                    <a:lnTo>
                      <a:pt x="167" y="674"/>
                    </a:lnTo>
                    <a:lnTo>
                      <a:pt x="167" y="673"/>
                    </a:lnTo>
                    <a:lnTo>
                      <a:pt x="168" y="673"/>
                    </a:lnTo>
                    <a:lnTo>
                      <a:pt x="168" y="671"/>
                    </a:lnTo>
                    <a:lnTo>
                      <a:pt x="170" y="669"/>
                    </a:lnTo>
                    <a:lnTo>
                      <a:pt x="172" y="668"/>
                    </a:lnTo>
                    <a:lnTo>
                      <a:pt x="173" y="667"/>
                    </a:lnTo>
                    <a:lnTo>
                      <a:pt x="175" y="666"/>
                    </a:lnTo>
                    <a:lnTo>
                      <a:pt x="178" y="666"/>
                    </a:lnTo>
                    <a:lnTo>
                      <a:pt x="180" y="664"/>
                    </a:lnTo>
                    <a:lnTo>
                      <a:pt x="181" y="663"/>
                    </a:lnTo>
                    <a:lnTo>
                      <a:pt x="185" y="662"/>
                    </a:lnTo>
                    <a:lnTo>
                      <a:pt x="186" y="659"/>
                    </a:lnTo>
                    <a:lnTo>
                      <a:pt x="187" y="658"/>
                    </a:lnTo>
                    <a:lnTo>
                      <a:pt x="187" y="657"/>
                    </a:lnTo>
                    <a:lnTo>
                      <a:pt x="186" y="655"/>
                    </a:lnTo>
                    <a:lnTo>
                      <a:pt x="183" y="655"/>
                    </a:lnTo>
                    <a:lnTo>
                      <a:pt x="180" y="655"/>
                    </a:lnTo>
                    <a:lnTo>
                      <a:pt x="177" y="657"/>
                    </a:lnTo>
                    <a:lnTo>
                      <a:pt x="176" y="658"/>
                    </a:lnTo>
                    <a:lnTo>
                      <a:pt x="172" y="659"/>
                    </a:lnTo>
                    <a:lnTo>
                      <a:pt x="170" y="659"/>
                    </a:lnTo>
                    <a:lnTo>
                      <a:pt x="167" y="659"/>
                    </a:lnTo>
                    <a:lnTo>
                      <a:pt x="166" y="658"/>
                    </a:lnTo>
                    <a:lnTo>
                      <a:pt x="164" y="658"/>
                    </a:lnTo>
                    <a:lnTo>
                      <a:pt x="162" y="655"/>
                    </a:lnTo>
                    <a:lnTo>
                      <a:pt x="159" y="653"/>
                    </a:lnTo>
                    <a:lnTo>
                      <a:pt x="157" y="652"/>
                    </a:lnTo>
                    <a:lnTo>
                      <a:pt x="156" y="649"/>
                    </a:lnTo>
                    <a:lnTo>
                      <a:pt x="156" y="646"/>
                    </a:lnTo>
                    <a:lnTo>
                      <a:pt x="156" y="644"/>
                    </a:lnTo>
                    <a:lnTo>
                      <a:pt x="157" y="641"/>
                    </a:lnTo>
                    <a:lnTo>
                      <a:pt x="159" y="641"/>
                    </a:lnTo>
                    <a:lnTo>
                      <a:pt x="161" y="643"/>
                    </a:lnTo>
                    <a:lnTo>
                      <a:pt x="162" y="643"/>
                    </a:lnTo>
                    <a:lnTo>
                      <a:pt x="164" y="641"/>
                    </a:lnTo>
                    <a:lnTo>
                      <a:pt x="170" y="635"/>
                    </a:lnTo>
                    <a:lnTo>
                      <a:pt x="181" y="627"/>
                    </a:lnTo>
                    <a:lnTo>
                      <a:pt x="187" y="625"/>
                    </a:lnTo>
                    <a:lnTo>
                      <a:pt x="191" y="621"/>
                    </a:lnTo>
                    <a:lnTo>
                      <a:pt x="192" y="620"/>
                    </a:lnTo>
                    <a:lnTo>
                      <a:pt x="192" y="616"/>
                    </a:lnTo>
                    <a:lnTo>
                      <a:pt x="191" y="613"/>
                    </a:lnTo>
                    <a:lnTo>
                      <a:pt x="191" y="612"/>
                    </a:lnTo>
                    <a:lnTo>
                      <a:pt x="190" y="612"/>
                    </a:lnTo>
                    <a:lnTo>
                      <a:pt x="187" y="612"/>
                    </a:lnTo>
                    <a:lnTo>
                      <a:pt x="185" y="611"/>
                    </a:lnTo>
                    <a:lnTo>
                      <a:pt x="186" y="611"/>
                    </a:lnTo>
                    <a:lnTo>
                      <a:pt x="187" y="610"/>
                    </a:lnTo>
                    <a:lnTo>
                      <a:pt x="191" y="608"/>
                    </a:lnTo>
                    <a:lnTo>
                      <a:pt x="194" y="610"/>
                    </a:lnTo>
                    <a:lnTo>
                      <a:pt x="195" y="612"/>
                    </a:lnTo>
                    <a:lnTo>
                      <a:pt x="195" y="615"/>
                    </a:lnTo>
                    <a:lnTo>
                      <a:pt x="196" y="618"/>
                    </a:lnTo>
                    <a:lnTo>
                      <a:pt x="199" y="620"/>
                    </a:lnTo>
                    <a:lnTo>
                      <a:pt x="201" y="621"/>
                    </a:lnTo>
                    <a:lnTo>
                      <a:pt x="204" y="621"/>
                    </a:lnTo>
                    <a:lnTo>
                      <a:pt x="210" y="621"/>
                    </a:lnTo>
                    <a:lnTo>
                      <a:pt x="215" y="621"/>
                    </a:lnTo>
                    <a:lnTo>
                      <a:pt x="219" y="620"/>
                    </a:lnTo>
                    <a:lnTo>
                      <a:pt x="220" y="621"/>
                    </a:lnTo>
                    <a:lnTo>
                      <a:pt x="223" y="622"/>
                    </a:lnTo>
                    <a:lnTo>
                      <a:pt x="225" y="625"/>
                    </a:lnTo>
                    <a:lnTo>
                      <a:pt x="229" y="625"/>
                    </a:lnTo>
                    <a:lnTo>
                      <a:pt x="231" y="624"/>
                    </a:lnTo>
                    <a:lnTo>
                      <a:pt x="232" y="622"/>
                    </a:lnTo>
                    <a:lnTo>
                      <a:pt x="233" y="621"/>
                    </a:lnTo>
                    <a:lnTo>
                      <a:pt x="233" y="618"/>
                    </a:lnTo>
                    <a:lnTo>
                      <a:pt x="233" y="617"/>
                    </a:lnTo>
                    <a:lnTo>
                      <a:pt x="232" y="615"/>
                    </a:lnTo>
                    <a:lnTo>
                      <a:pt x="231" y="613"/>
                    </a:lnTo>
                    <a:lnTo>
                      <a:pt x="228" y="611"/>
                    </a:lnTo>
                    <a:lnTo>
                      <a:pt x="227" y="611"/>
                    </a:lnTo>
                    <a:lnTo>
                      <a:pt x="225" y="611"/>
                    </a:lnTo>
                    <a:lnTo>
                      <a:pt x="223" y="610"/>
                    </a:lnTo>
                    <a:lnTo>
                      <a:pt x="222" y="610"/>
                    </a:lnTo>
                    <a:lnTo>
                      <a:pt x="219" y="608"/>
                    </a:lnTo>
                    <a:lnTo>
                      <a:pt x="217" y="608"/>
                    </a:lnTo>
                    <a:lnTo>
                      <a:pt x="213" y="608"/>
                    </a:lnTo>
                    <a:lnTo>
                      <a:pt x="209" y="608"/>
                    </a:lnTo>
                    <a:lnTo>
                      <a:pt x="206" y="607"/>
                    </a:lnTo>
                    <a:lnTo>
                      <a:pt x="205" y="606"/>
                    </a:lnTo>
                    <a:lnTo>
                      <a:pt x="206" y="604"/>
                    </a:lnTo>
                    <a:lnTo>
                      <a:pt x="210" y="603"/>
                    </a:lnTo>
                    <a:lnTo>
                      <a:pt x="211" y="602"/>
                    </a:lnTo>
                    <a:lnTo>
                      <a:pt x="211" y="598"/>
                    </a:lnTo>
                    <a:lnTo>
                      <a:pt x="213" y="596"/>
                    </a:lnTo>
                    <a:lnTo>
                      <a:pt x="213" y="591"/>
                    </a:lnTo>
                    <a:lnTo>
                      <a:pt x="213" y="587"/>
                    </a:lnTo>
                    <a:lnTo>
                      <a:pt x="211" y="584"/>
                    </a:lnTo>
                    <a:lnTo>
                      <a:pt x="210" y="580"/>
                    </a:lnTo>
                    <a:lnTo>
                      <a:pt x="208" y="578"/>
                    </a:lnTo>
                    <a:lnTo>
                      <a:pt x="206" y="575"/>
                    </a:lnTo>
                    <a:lnTo>
                      <a:pt x="206" y="574"/>
                    </a:lnTo>
                    <a:lnTo>
                      <a:pt x="209" y="573"/>
                    </a:lnTo>
                    <a:lnTo>
                      <a:pt x="210" y="571"/>
                    </a:lnTo>
                    <a:lnTo>
                      <a:pt x="211" y="571"/>
                    </a:lnTo>
                    <a:lnTo>
                      <a:pt x="217" y="569"/>
                    </a:lnTo>
                    <a:lnTo>
                      <a:pt x="220" y="569"/>
                    </a:lnTo>
                    <a:lnTo>
                      <a:pt x="224" y="569"/>
                    </a:lnTo>
                    <a:lnTo>
                      <a:pt x="227" y="569"/>
                    </a:lnTo>
                    <a:lnTo>
                      <a:pt x="229" y="568"/>
                    </a:lnTo>
                    <a:lnTo>
                      <a:pt x="232" y="569"/>
                    </a:lnTo>
                    <a:lnTo>
                      <a:pt x="233" y="570"/>
                    </a:lnTo>
                    <a:lnTo>
                      <a:pt x="234" y="570"/>
                    </a:lnTo>
                    <a:lnTo>
                      <a:pt x="236" y="569"/>
                    </a:lnTo>
                    <a:lnTo>
                      <a:pt x="238" y="568"/>
                    </a:lnTo>
                    <a:lnTo>
                      <a:pt x="239" y="568"/>
                    </a:lnTo>
                    <a:lnTo>
                      <a:pt x="239" y="569"/>
                    </a:lnTo>
                    <a:lnTo>
                      <a:pt x="241" y="569"/>
                    </a:lnTo>
                    <a:lnTo>
                      <a:pt x="242" y="568"/>
                    </a:lnTo>
                    <a:lnTo>
                      <a:pt x="242" y="566"/>
                    </a:lnTo>
                    <a:lnTo>
                      <a:pt x="243" y="564"/>
                    </a:lnTo>
                    <a:lnTo>
                      <a:pt x="246" y="563"/>
                    </a:lnTo>
                    <a:lnTo>
                      <a:pt x="246" y="561"/>
                    </a:lnTo>
                    <a:lnTo>
                      <a:pt x="250" y="559"/>
                    </a:lnTo>
                    <a:lnTo>
                      <a:pt x="252" y="559"/>
                    </a:lnTo>
                    <a:lnTo>
                      <a:pt x="255" y="559"/>
                    </a:lnTo>
                    <a:lnTo>
                      <a:pt x="257" y="559"/>
                    </a:lnTo>
                    <a:lnTo>
                      <a:pt x="260" y="555"/>
                    </a:lnTo>
                    <a:lnTo>
                      <a:pt x="264" y="552"/>
                    </a:lnTo>
                    <a:lnTo>
                      <a:pt x="266" y="549"/>
                    </a:lnTo>
                    <a:lnTo>
                      <a:pt x="269" y="546"/>
                    </a:lnTo>
                    <a:lnTo>
                      <a:pt x="270" y="541"/>
                    </a:lnTo>
                    <a:lnTo>
                      <a:pt x="272" y="538"/>
                    </a:lnTo>
                    <a:lnTo>
                      <a:pt x="275" y="536"/>
                    </a:lnTo>
                    <a:lnTo>
                      <a:pt x="279" y="533"/>
                    </a:lnTo>
                    <a:lnTo>
                      <a:pt x="281" y="531"/>
                    </a:lnTo>
                    <a:lnTo>
                      <a:pt x="283" y="528"/>
                    </a:lnTo>
                    <a:lnTo>
                      <a:pt x="283" y="526"/>
                    </a:lnTo>
                    <a:lnTo>
                      <a:pt x="281" y="526"/>
                    </a:lnTo>
                    <a:lnTo>
                      <a:pt x="280" y="526"/>
                    </a:lnTo>
                    <a:lnTo>
                      <a:pt x="279" y="526"/>
                    </a:lnTo>
                    <a:lnTo>
                      <a:pt x="278" y="527"/>
                    </a:lnTo>
                    <a:lnTo>
                      <a:pt x="276" y="529"/>
                    </a:lnTo>
                    <a:lnTo>
                      <a:pt x="274" y="532"/>
                    </a:lnTo>
                    <a:lnTo>
                      <a:pt x="272" y="535"/>
                    </a:lnTo>
                    <a:lnTo>
                      <a:pt x="270" y="536"/>
                    </a:lnTo>
                    <a:lnTo>
                      <a:pt x="267" y="535"/>
                    </a:lnTo>
                    <a:lnTo>
                      <a:pt x="266" y="533"/>
                    </a:lnTo>
                    <a:lnTo>
                      <a:pt x="265" y="532"/>
                    </a:lnTo>
                    <a:lnTo>
                      <a:pt x="266" y="531"/>
                    </a:lnTo>
                    <a:lnTo>
                      <a:pt x="270" y="527"/>
                    </a:lnTo>
                    <a:lnTo>
                      <a:pt x="272" y="524"/>
                    </a:lnTo>
                    <a:lnTo>
                      <a:pt x="276" y="521"/>
                    </a:lnTo>
                    <a:lnTo>
                      <a:pt x="281" y="517"/>
                    </a:lnTo>
                    <a:lnTo>
                      <a:pt x="284" y="514"/>
                    </a:lnTo>
                    <a:lnTo>
                      <a:pt x="286" y="510"/>
                    </a:lnTo>
                    <a:lnTo>
                      <a:pt x="289" y="509"/>
                    </a:lnTo>
                    <a:lnTo>
                      <a:pt x="290" y="510"/>
                    </a:lnTo>
                    <a:lnTo>
                      <a:pt x="292" y="513"/>
                    </a:lnTo>
                    <a:lnTo>
                      <a:pt x="290" y="514"/>
                    </a:lnTo>
                    <a:lnTo>
                      <a:pt x="289" y="518"/>
                    </a:lnTo>
                    <a:lnTo>
                      <a:pt x="286" y="521"/>
                    </a:lnTo>
                    <a:lnTo>
                      <a:pt x="286" y="522"/>
                    </a:lnTo>
                    <a:lnTo>
                      <a:pt x="288" y="522"/>
                    </a:lnTo>
                    <a:lnTo>
                      <a:pt x="289" y="522"/>
                    </a:lnTo>
                    <a:lnTo>
                      <a:pt x="292" y="522"/>
                    </a:lnTo>
                    <a:lnTo>
                      <a:pt x="293" y="521"/>
                    </a:lnTo>
                    <a:lnTo>
                      <a:pt x="297" y="521"/>
                    </a:lnTo>
                    <a:lnTo>
                      <a:pt x="298" y="521"/>
                    </a:lnTo>
                    <a:lnTo>
                      <a:pt x="299" y="521"/>
                    </a:lnTo>
                    <a:lnTo>
                      <a:pt x="300" y="522"/>
                    </a:lnTo>
                    <a:lnTo>
                      <a:pt x="303" y="522"/>
                    </a:lnTo>
                    <a:lnTo>
                      <a:pt x="303" y="521"/>
                    </a:lnTo>
                    <a:lnTo>
                      <a:pt x="303" y="519"/>
                    </a:lnTo>
                    <a:lnTo>
                      <a:pt x="303" y="518"/>
                    </a:lnTo>
                    <a:lnTo>
                      <a:pt x="303" y="517"/>
                    </a:lnTo>
                    <a:lnTo>
                      <a:pt x="305" y="515"/>
                    </a:lnTo>
                    <a:lnTo>
                      <a:pt x="307" y="514"/>
                    </a:lnTo>
                    <a:lnTo>
                      <a:pt x="308" y="512"/>
                    </a:lnTo>
                    <a:lnTo>
                      <a:pt x="309" y="509"/>
                    </a:lnTo>
                    <a:lnTo>
                      <a:pt x="309" y="508"/>
                    </a:lnTo>
                    <a:lnTo>
                      <a:pt x="308" y="508"/>
                    </a:lnTo>
                    <a:lnTo>
                      <a:pt x="307" y="509"/>
                    </a:lnTo>
                    <a:lnTo>
                      <a:pt x="304" y="509"/>
                    </a:lnTo>
                    <a:lnTo>
                      <a:pt x="299" y="509"/>
                    </a:lnTo>
                    <a:lnTo>
                      <a:pt x="297" y="508"/>
                    </a:lnTo>
                    <a:lnTo>
                      <a:pt x="297" y="505"/>
                    </a:lnTo>
                    <a:lnTo>
                      <a:pt x="297" y="500"/>
                    </a:lnTo>
                    <a:lnTo>
                      <a:pt x="300" y="500"/>
                    </a:lnTo>
                    <a:lnTo>
                      <a:pt x="309" y="500"/>
                    </a:lnTo>
                    <a:lnTo>
                      <a:pt x="312" y="500"/>
                    </a:lnTo>
                    <a:lnTo>
                      <a:pt x="312" y="499"/>
                    </a:lnTo>
                    <a:lnTo>
                      <a:pt x="311" y="498"/>
                    </a:lnTo>
                    <a:lnTo>
                      <a:pt x="309" y="498"/>
                    </a:lnTo>
                    <a:lnTo>
                      <a:pt x="307" y="498"/>
                    </a:lnTo>
                    <a:lnTo>
                      <a:pt x="303" y="498"/>
                    </a:lnTo>
                    <a:lnTo>
                      <a:pt x="299" y="498"/>
                    </a:lnTo>
                    <a:lnTo>
                      <a:pt x="297" y="496"/>
                    </a:lnTo>
                    <a:lnTo>
                      <a:pt x="297" y="494"/>
                    </a:lnTo>
                    <a:lnTo>
                      <a:pt x="297" y="493"/>
                    </a:lnTo>
                    <a:lnTo>
                      <a:pt x="300" y="493"/>
                    </a:lnTo>
                    <a:lnTo>
                      <a:pt x="304" y="491"/>
                    </a:lnTo>
                    <a:lnTo>
                      <a:pt x="308" y="491"/>
                    </a:lnTo>
                    <a:lnTo>
                      <a:pt x="312" y="491"/>
                    </a:lnTo>
                    <a:lnTo>
                      <a:pt x="314" y="491"/>
                    </a:lnTo>
                    <a:lnTo>
                      <a:pt x="316" y="490"/>
                    </a:lnTo>
                    <a:lnTo>
                      <a:pt x="316" y="489"/>
                    </a:lnTo>
                    <a:lnTo>
                      <a:pt x="314" y="489"/>
                    </a:lnTo>
                    <a:lnTo>
                      <a:pt x="312" y="489"/>
                    </a:lnTo>
                    <a:lnTo>
                      <a:pt x="309" y="489"/>
                    </a:lnTo>
                    <a:lnTo>
                      <a:pt x="304" y="490"/>
                    </a:lnTo>
                    <a:lnTo>
                      <a:pt x="300" y="490"/>
                    </a:lnTo>
                    <a:lnTo>
                      <a:pt x="299" y="489"/>
                    </a:lnTo>
                    <a:lnTo>
                      <a:pt x="299" y="487"/>
                    </a:lnTo>
                    <a:lnTo>
                      <a:pt x="300" y="485"/>
                    </a:lnTo>
                    <a:lnTo>
                      <a:pt x="303" y="485"/>
                    </a:lnTo>
                    <a:lnTo>
                      <a:pt x="307" y="485"/>
                    </a:lnTo>
                    <a:lnTo>
                      <a:pt x="312" y="484"/>
                    </a:lnTo>
                    <a:lnTo>
                      <a:pt x="314" y="484"/>
                    </a:lnTo>
                    <a:lnTo>
                      <a:pt x="319" y="481"/>
                    </a:lnTo>
                    <a:lnTo>
                      <a:pt x="321" y="481"/>
                    </a:lnTo>
                    <a:lnTo>
                      <a:pt x="322" y="479"/>
                    </a:lnTo>
                    <a:lnTo>
                      <a:pt x="325" y="476"/>
                    </a:lnTo>
                    <a:lnTo>
                      <a:pt x="326" y="475"/>
                    </a:lnTo>
                    <a:lnTo>
                      <a:pt x="328" y="475"/>
                    </a:lnTo>
                    <a:lnTo>
                      <a:pt x="330" y="472"/>
                    </a:lnTo>
                    <a:lnTo>
                      <a:pt x="330" y="471"/>
                    </a:lnTo>
                    <a:lnTo>
                      <a:pt x="330" y="470"/>
                    </a:lnTo>
                    <a:lnTo>
                      <a:pt x="328" y="468"/>
                    </a:lnTo>
                    <a:lnTo>
                      <a:pt x="325" y="468"/>
                    </a:lnTo>
                    <a:lnTo>
                      <a:pt x="323" y="470"/>
                    </a:lnTo>
                    <a:lnTo>
                      <a:pt x="322" y="467"/>
                    </a:lnTo>
                    <a:lnTo>
                      <a:pt x="321" y="466"/>
                    </a:lnTo>
                    <a:lnTo>
                      <a:pt x="321" y="462"/>
                    </a:lnTo>
                    <a:lnTo>
                      <a:pt x="319" y="457"/>
                    </a:lnTo>
                    <a:lnTo>
                      <a:pt x="319" y="454"/>
                    </a:lnTo>
                    <a:lnTo>
                      <a:pt x="321" y="453"/>
                    </a:lnTo>
                    <a:lnTo>
                      <a:pt x="322" y="452"/>
                    </a:lnTo>
                    <a:lnTo>
                      <a:pt x="322" y="449"/>
                    </a:lnTo>
                    <a:lnTo>
                      <a:pt x="323" y="448"/>
                    </a:lnTo>
                    <a:lnTo>
                      <a:pt x="321" y="447"/>
                    </a:lnTo>
                    <a:lnTo>
                      <a:pt x="321" y="446"/>
                    </a:lnTo>
                    <a:lnTo>
                      <a:pt x="318" y="440"/>
                    </a:lnTo>
                    <a:lnTo>
                      <a:pt x="316" y="437"/>
                    </a:lnTo>
                    <a:lnTo>
                      <a:pt x="316" y="432"/>
                    </a:lnTo>
                    <a:lnTo>
                      <a:pt x="316" y="429"/>
                    </a:lnTo>
                    <a:lnTo>
                      <a:pt x="313" y="429"/>
                    </a:lnTo>
                    <a:lnTo>
                      <a:pt x="313" y="428"/>
                    </a:lnTo>
                    <a:lnTo>
                      <a:pt x="311" y="428"/>
                    </a:lnTo>
                    <a:lnTo>
                      <a:pt x="309" y="426"/>
                    </a:lnTo>
                    <a:lnTo>
                      <a:pt x="309" y="424"/>
                    </a:lnTo>
                    <a:lnTo>
                      <a:pt x="309" y="423"/>
                    </a:lnTo>
                    <a:lnTo>
                      <a:pt x="311" y="421"/>
                    </a:lnTo>
                    <a:lnTo>
                      <a:pt x="312" y="421"/>
                    </a:lnTo>
                    <a:lnTo>
                      <a:pt x="314" y="423"/>
                    </a:lnTo>
                    <a:lnTo>
                      <a:pt x="314" y="420"/>
                    </a:lnTo>
                    <a:lnTo>
                      <a:pt x="313" y="418"/>
                    </a:lnTo>
                    <a:lnTo>
                      <a:pt x="312" y="412"/>
                    </a:lnTo>
                    <a:lnTo>
                      <a:pt x="312" y="407"/>
                    </a:lnTo>
                    <a:lnTo>
                      <a:pt x="311" y="406"/>
                    </a:lnTo>
                    <a:lnTo>
                      <a:pt x="311" y="405"/>
                    </a:lnTo>
                    <a:lnTo>
                      <a:pt x="311" y="401"/>
                    </a:lnTo>
                    <a:lnTo>
                      <a:pt x="311" y="398"/>
                    </a:lnTo>
                    <a:lnTo>
                      <a:pt x="311" y="397"/>
                    </a:lnTo>
                    <a:lnTo>
                      <a:pt x="312" y="396"/>
                    </a:lnTo>
                    <a:lnTo>
                      <a:pt x="312" y="395"/>
                    </a:lnTo>
                    <a:lnTo>
                      <a:pt x="312" y="393"/>
                    </a:lnTo>
                    <a:lnTo>
                      <a:pt x="311" y="392"/>
                    </a:lnTo>
                    <a:lnTo>
                      <a:pt x="311" y="390"/>
                    </a:lnTo>
                    <a:lnTo>
                      <a:pt x="307" y="386"/>
                    </a:lnTo>
                    <a:lnTo>
                      <a:pt x="304" y="382"/>
                    </a:lnTo>
                    <a:lnTo>
                      <a:pt x="303" y="378"/>
                    </a:lnTo>
                    <a:lnTo>
                      <a:pt x="300" y="374"/>
                    </a:lnTo>
                    <a:lnTo>
                      <a:pt x="300" y="369"/>
                    </a:lnTo>
                    <a:lnTo>
                      <a:pt x="299" y="367"/>
                    </a:lnTo>
                    <a:lnTo>
                      <a:pt x="297" y="365"/>
                    </a:lnTo>
                    <a:lnTo>
                      <a:pt x="288" y="365"/>
                    </a:lnTo>
                    <a:lnTo>
                      <a:pt x="281" y="365"/>
                    </a:lnTo>
                    <a:lnTo>
                      <a:pt x="274" y="365"/>
                    </a:lnTo>
                    <a:lnTo>
                      <a:pt x="272" y="368"/>
                    </a:lnTo>
                    <a:lnTo>
                      <a:pt x="271" y="365"/>
                    </a:lnTo>
                    <a:lnTo>
                      <a:pt x="271" y="363"/>
                    </a:lnTo>
                    <a:lnTo>
                      <a:pt x="275" y="363"/>
                    </a:lnTo>
                    <a:lnTo>
                      <a:pt x="279" y="362"/>
                    </a:lnTo>
                    <a:lnTo>
                      <a:pt x="280" y="360"/>
                    </a:lnTo>
                    <a:lnTo>
                      <a:pt x="280" y="358"/>
                    </a:lnTo>
                    <a:lnTo>
                      <a:pt x="280" y="355"/>
                    </a:lnTo>
                    <a:lnTo>
                      <a:pt x="281" y="351"/>
                    </a:lnTo>
                    <a:lnTo>
                      <a:pt x="284" y="349"/>
                    </a:lnTo>
                    <a:lnTo>
                      <a:pt x="288" y="344"/>
                    </a:lnTo>
                    <a:lnTo>
                      <a:pt x="290" y="340"/>
                    </a:lnTo>
                    <a:lnTo>
                      <a:pt x="290" y="337"/>
                    </a:lnTo>
                    <a:lnTo>
                      <a:pt x="286" y="335"/>
                    </a:lnTo>
                    <a:lnTo>
                      <a:pt x="284" y="334"/>
                    </a:lnTo>
                    <a:lnTo>
                      <a:pt x="284" y="332"/>
                    </a:lnTo>
                    <a:lnTo>
                      <a:pt x="286" y="331"/>
                    </a:lnTo>
                    <a:lnTo>
                      <a:pt x="290" y="334"/>
                    </a:lnTo>
                    <a:lnTo>
                      <a:pt x="293" y="331"/>
                    </a:lnTo>
                    <a:lnTo>
                      <a:pt x="295" y="331"/>
                    </a:lnTo>
                    <a:lnTo>
                      <a:pt x="298" y="330"/>
                    </a:lnTo>
                    <a:lnTo>
                      <a:pt x="299" y="330"/>
                    </a:lnTo>
                    <a:lnTo>
                      <a:pt x="299" y="327"/>
                    </a:lnTo>
                    <a:lnTo>
                      <a:pt x="299" y="323"/>
                    </a:lnTo>
                    <a:lnTo>
                      <a:pt x="299" y="322"/>
                    </a:lnTo>
                    <a:lnTo>
                      <a:pt x="299" y="320"/>
                    </a:lnTo>
                    <a:lnTo>
                      <a:pt x="299" y="317"/>
                    </a:lnTo>
                    <a:lnTo>
                      <a:pt x="298" y="317"/>
                    </a:lnTo>
                    <a:lnTo>
                      <a:pt x="298" y="316"/>
                    </a:lnTo>
                    <a:lnTo>
                      <a:pt x="298" y="315"/>
                    </a:lnTo>
                    <a:lnTo>
                      <a:pt x="299" y="313"/>
                    </a:lnTo>
                    <a:lnTo>
                      <a:pt x="300" y="312"/>
                    </a:lnTo>
                    <a:lnTo>
                      <a:pt x="303" y="312"/>
                    </a:lnTo>
                    <a:lnTo>
                      <a:pt x="305" y="311"/>
                    </a:lnTo>
                    <a:lnTo>
                      <a:pt x="307" y="309"/>
                    </a:lnTo>
                    <a:lnTo>
                      <a:pt x="308" y="308"/>
                    </a:lnTo>
                    <a:lnTo>
                      <a:pt x="307" y="307"/>
                    </a:lnTo>
                    <a:lnTo>
                      <a:pt x="304" y="307"/>
                    </a:lnTo>
                    <a:lnTo>
                      <a:pt x="302" y="308"/>
                    </a:lnTo>
                    <a:lnTo>
                      <a:pt x="300" y="309"/>
                    </a:lnTo>
                    <a:lnTo>
                      <a:pt x="299" y="308"/>
                    </a:lnTo>
                    <a:lnTo>
                      <a:pt x="299" y="304"/>
                    </a:lnTo>
                    <a:lnTo>
                      <a:pt x="299" y="302"/>
                    </a:lnTo>
                    <a:lnTo>
                      <a:pt x="298" y="301"/>
                    </a:lnTo>
                    <a:lnTo>
                      <a:pt x="295" y="301"/>
                    </a:lnTo>
                    <a:lnTo>
                      <a:pt x="295" y="304"/>
                    </a:lnTo>
                    <a:lnTo>
                      <a:pt x="295" y="307"/>
                    </a:lnTo>
                    <a:lnTo>
                      <a:pt x="294" y="308"/>
                    </a:lnTo>
                    <a:lnTo>
                      <a:pt x="294" y="309"/>
                    </a:lnTo>
                    <a:lnTo>
                      <a:pt x="293" y="309"/>
                    </a:lnTo>
                    <a:lnTo>
                      <a:pt x="292" y="309"/>
                    </a:lnTo>
                    <a:lnTo>
                      <a:pt x="288" y="309"/>
                    </a:lnTo>
                    <a:lnTo>
                      <a:pt x="286" y="309"/>
                    </a:lnTo>
                    <a:lnTo>
                      <a:pt x="286" y="308"/>
                    </a:lnTo>
                    <a:lnTo>
                      <a:pt x="286" y="306"/>
                    </a:lnTo>
                    <a:lnTo>
                      <a:pt x="286" y="304"/>
                    </a:lnTo>
                    <a:lnTo>
                      <a:pt x="284" y="303"/>
                    </a:lnTo>
                    <a:lnTo>
                      <a:pt x="281" y="304"/>
                    </a:lnTo>
                    <a:lnTo>
                      <a:pt x="279" y="306"/>
                    </a:lnTo>
                    <a:lnTo>
                      <a:pt x="276" y="307"/>
                    </a:lnTo>
                    <a:lnTo>
                      <a:pt x="275" y="309"/>
                    </a:lnTo>
                    <a:lnTo>
                      <a:pt x="274" y="312"/>
                    </a:lnTo>
                    <a:lnTo>
                      <a:pt x="272" y="315"/>
                    </a:lnTo>
                    <a:lnTo>
                      <a:pt x="272" y="317"/>
                    </a:lnTo>
                    <a:lnTo>
                      <a:pt x="274" y="320"/>
                    </a:lnTo>
                    <a:lnTo>
                      <a:pt x="274" y="321"/>
                    </a:lnTo>
                    <a:lnTo>
                      <a:pt x="272" y="322"/>
                    </a:lnTo>
                    <a:lnTo>
                      <a:pt x="271" y="323"/>
                    </a:lnTo>
                    <a:lnTo>
                      <a:pt x="271" y="325"/>
                    </a:lnTo>
                    <a:lnTo>
                      <a:pt x="271" y="327"/>
                    </a:lnTo>
                    <a:lnTo>
                      <a:pt x="272" y="327"/>
                    </a:lnTo>
                    <a:lnTo>
                      <a:pt x="274" y="329"/>
                    </a:lnTo>
                    <a:lnTo>
                      <a:pt x="275" y="331"/>
                    </a:lnTo>
                    <a:lnTo>
                      <a:pt x="276" y="332"/>
                    </a:lnTo>
                    <a:lnTo>
                      <a:pt x="278" y="334"/>
                    </a:lnTo>
                    <a:lnTo>
                      <a:pt x="278" y="336"/>
                    </a:lnTo>
                    <a:lnTo>
                      <a:pt x="278" y="348"/>
                    </a:lnTo>
                    <a:lnTo>
                      <a:pt x="276" y="351"/>
                    </a:lnTo>
                    <a:lnTo>
                      <a:pt x="275" y="354"/>
                    </a:lnTo>
                    <a:lnTo>
                      <a:pt x="272" y="355"/>
                    </a:lnTo>
                    <a:lnTo>
                      <a:pt x="269" y="355"/>
                    </a:lnTo>
                    <a:lnTo>
                      <a:pt x="266" y="355"/>
                    </a:lnTo>
                    <a:lnTo>
                      <a:pt x="262" y="348"/>
                    </a:lnTo>
                    <a:lnTo>
                      <a:pt x="262" y="344"/>
                    </a:lnTo>
                    <a:lnTo>
                      <a:pt x="262" y="341"/>
                    </a:lnTo>
                    <a:lnTo>
                      <a:pt x="261" y="339"/>
                    </a:lnTo>
                    <a:lnTo>
                      <a:pt x="258" y="339"/>
                    </a:lnTo>
                    <a:lnTo>
                      <a:pt x="257" y="337"/>
                    </a:lnTo>
                    <a:lnTo>
                      <a:pt x="256" y="335"/>
                    </a:lnTo>
                    <a:lnTo>
                      <a:pt x="256" y="331"/>
                    </a:lnTo>
                    <a:lnTo>
                      <a:pt x="257" y="325"/>
                    </a:lnTo>
                    <a:lnTo>
                      <a:pt x="258" y="322"/>
                    </a:lnTo>
                    <a:lnTo>
                      <a:pt x="258" y="320"/>
                    </a:lnTo>
                    <a:lnTo>
                      <a:pt x="258" y="317"/>
                    </a:lnTo>
                    <a:lnTo>
                      <a:pt x="257" y="315"/>
                    </a:lnTo>
                    <a:lnTo>
                      <a:pt x="257" y="312"/>
                    </a:lnTo>
                    <a:lnTo>
                      <a:pt x="258" y="312"/>
                    </a:lnTo>
                    <a:lnTo>
                      <a:pt x="260" y="313"/>
                    </a:lnTo>
                    <a:lnTo>
                      <a:pt x="262" y="313"/>
                    </a:lnTo>
                    <a:lnTo>
                      <a:pt x="262" y="312"/>
                    </a:lnTo>
                    <a:lnTo>
                      <a:pt x="262" y="309"/>
                    </a:lnTo>
                    <a:lnTo>
                      <a:pt x="262" y="307"/>
                    </a:lnTo>
                    <a:lnTo>
                      <a:pt x="262" y="303"/>
                    </a:lnTo>
                    <a:lnTo>
                      <a:pt x="262" y="299"/>
                    </a:lnTo>
                    <a:lnTo>
                      <a:pt x="262" y="294"/>
                    </a:lnTo>
                    <a:lnTo>
                      <a:pt x="261" y="293"/>
                    </a:lnTo>
                    <a:lnTo>
                      <a:pt x="260" y="293"/>
                    </a:lnTo>
                    <a:lnTo>
                      <a:pt x="258" y="297"/>
                    </a:lnTo>
                    <a:lnTo>
                      <a:pt x="260" y="299"/>
                    </a:lnTo>
                    <a:lnTo>
                      <a:pt x="260" y="303"/>
                    </a:lnTo>
                    <a:lnTo>
                      <a:pt x="260" y="306"/>
                    </a:lnTo>
                    <a:lnTo>
                      <a:pt x="258" y="307"/>
                    </a:lnTo>
                    <a:lnTo>
                      <a:pt x="256" y="308"/>
                    </a:lnTo>
                    <a:lnTo>
                      <a:pt x="255" y="309"/>
                    </a:lnTo>
                    <a:lnTo>
                      <a:pt x="253" y="311"/>
                    </a:lnTo>
                    <a:lnTo>
                      <a:pt x="252" y="312"/>
                    </a:lnTo>
                    <a:lnTo>
                      <a:pt x="252" y="313"/>
                    </a:lnTo>
                    <a:lnTo>
                      <a:pt x="253" y="315"/>
                    </a:lnTo>
                    <a:lnTo>
                      <a:pt x="255" y="316"/>
                    </a:lnTo>
                    <a:lnTo>
                      <a:pt x="255" y="320"/>
                    </a:lnTo>
                    <a:lnTo>
                      <a:pt x="255" y="322"/>
                    </a:lnTo>
                    <a:lnTo>
                      <a:pt x="253" y="325"/>
                    </a:lnTo>
                    <a:lnTo>
                      <a:pt x="253" y="329"/>
                    </a:lnTo>
                    <a:lnTo>
                      <a:pt x="252" y="329"/>
                    </a:lnTo>
                    <a:lnTo>
                      <a:pt x="251" y="329"/>
                    </a:lnTo>
                    <a:lnTo>
                      <a:pt x="250" y="326"/>
                    </a:lnTo>
                    <a:lnTo>
                      <a:pt x="250" y="325"/>
                    </a:lnTo>
                    <a:lnTo>
                      <a:pt x="247" y="322"/>
                    </a:lnTo>
                    <a:lnTo>
                      <a:pt x="246" y="321"/>
                    </a:lnTo>
                    <a:lnTo>
                      <a:pt x="246" y="315"/>
                    </a:lnTo>
                    <a:lnTo>
                      <a:pt x="246" y="313"/>
                    </a:lnTo>
                    <a:lnTo>
                      <a:pt x="244" y="311"/>
                    </a:lnTo>
                    <a:lnTo>
                      <a:pt x="242" y="312"/>
                    </a:lnTo>
                    <a:lnTo>
                      <a:pt x="238" y="315"/>
                    </a:lnTo>
                    <a:lnTo>
                      <a:pt x="236" y="317"/>
                    </a:lnTo>
                    <a:lnTo>
                      <a:pt x="231" y="321"/>
                    </a:lnTo>
                    <a:lnTo>
                      <a:pt x="227" y="323"/>
                    </a:lnTo>
                    <a:lnTo>
                      <a:pt x="219" y="329"/>
                    </a:lnTo>
                    <a:lnTo>
                      <a:pt x="210" y="334"/>
                    </a:lnTo>
                    <a:lnTo>
                      <a:pt x="205" y="339"/>
                    </a:lnTo>
                    <a:lnTo>
                      <a:pt x="203" y="341"/>
                    </a:lnTo>
                    <a:lnTo>
                      <a:pt x="200" y="344"/>
                    </a:lnTo>
                    <a:lnTo>
                      <a:pt x="199" y="346"/>
                    </a:lnTo>
                    <a:lnTo>
                      <a:pt x="199" y="349"/>
                    </a:lnTo>
                    <a:lnTo>
                      <a:pt x="200" y="350"/>
                    </a:lnTo>
                    <a:lnTo>
                      <a:pt x="201" y="353"/>
                    </a:lnTo>
                    <a:lnTo>
                      <a:pt x="201" y="359"/>
                    </a:lnTo>
                    <a:lnTo>
                      <a:pt x="203" y="367"/>
                    </a:lnTo>
                    <a:lnTo>
                      <a:pt x="203" y="370"/>
                    </a:lnTo>
                    <a:lnTo>
                      <a:pt x="205" y="374"/>
                    </a:lnTo>
                    <a:lnTo>
                      <a:pt x="208" y="378"/>
                    </a:lnTo>
                    <a:lnTo>
                      <a:pt x="211" y="383"/>
                    </a:lnTo>
                    <a:lnTo>
                      <a:pt x="211" y="387"/>
                    </a:lnTo>
                    <a:lnTo>
                      <a:pt x="211" y="391"/>
                    </a:lnTo>
                    <a:lnTo>
                      <a:pt x="210" y="393"/>
                    </a:lnTo>
                    <a:lnTo>
                      <a:pt x="208" y="397"/>
                    </a:lnTo>
                    <a:lnTo>
                      <a:pt x="204" y="401"/>
                    </a:lnTo>
                    <a:lnTo>
                      <a:pt x="203" y="405"/>
                    </a:lnTo>
                    <a:lnTo>
                      <a:pt x="201" y="410"/>
                    </a:lnTo>
                    <a:lnTo>
                      <a:pt x="203" y="415"/>
                    </a:lnTo>
                    <a:lnTo>
                      <a:pt x="205" y="421"/>
                    </a:lnTo>
                    <a:lnTo>
                      <a:pt x="209" y="425"/>
                    </a:lnTo>
                    <a:lnTo>
                      <a:pt x="211" y="429"/>
                    </a:lnTo>
                    <a:lnTo>
                      <a:pt x="218" y="434"/>
                    </a:lnTo>
                    <a:lnTo>
                      <a:pt x="220" y="437"/>
                    </a:lnTo>
                    <a:lnTo>
                      <a:pt x="224" y="438"/>
                    </a:lnTo>
                    <a:lnTo>
                      <a:pt x="225" y="442"/>
                    </a:lnTo>
                    <a:lnTo>
                      <a:pt x="225" y="446"/>
                    </a:lnTo>
                    <a:lnTo>
                      <a:pt x="225" y="454"/>
                    </a:lnTo>
                    <a:lnTo>
                      <a:pt x="223" y="462"/>
                    </a:lnTo>
                    <a:lnTo>
                      <a:pt x="222" y="467"/>
                    </a:lnTo>
                    <a:lnTo>
                      <a:pt x="220" y="470"/>
                    </a:lnTo>
                    <a:lnTo>
                      <a:pt x="219" y="472"/>
                    </a:lnTo>
                    <a:lnTo>
                      <a:pt x="218" y="472"/>
                    </a:lnTo>
                    <a:lnTo>
                      <a:pt x="213" y="474"/>
                    </a:lnTo>
                    <a:lnTo>
                      <a:pt x="205" y="471"/>
                    </a:lnTo>
                    <a:lnTo>
                      <a:pt x="182" y="466"/>
                    </a:lnTo>
                    <a:lnTo>
                      <a:pt x="173" y="463"/>
                    </a:lnTo>
                    <a:lnTo>
                      <a:pt x="162" y="458"/>
                    </a:lnTo>
                    <a:lnTo>
                      <a:pt x="153" y="454"/>
                    </a:lnTo>
                    <a:lnTo>
                      <a:pt x="152" y="453"/>
                    </a:lnTo>
                    <a:lnTo>
                      <a:pt x="150" y="452"/>
                    </a:lnTo>
                    <a:lnTo>
                      <a:pt x="148" y="452"/>
                    </a:lnTo>
                    <a:lnTo>
                      <a:pt x="147" y="453"/>
                    </a:lnTo>
                    <a:lnTo>
                      <a:pt x="145" y="454"/>
                    </a:lnTo>
                    <a:lnTo>
                      <a:pt x="144" y="456"/>
                    </a:lnTo>
                    <a:lnTo>
                      <a:pt x="142" y="454"/>
                    </a:lnTo>
                    <a:lnTo>
                      <a:pt x="140" y="453"/>
                    </a:lnTo>
                    <a:lnTo>
                      <a:pt x="140" y="451"/>
                    </a:lnTo>
                    <a:lnTo>
                      <a:pt x="140" y="449"/>
                    </a:lnTo>
                    <a:lnTo>
                      <a:pt x="142" y="449"/>
                    </a:lnTo>
                    <a:lnTo>
                      <a:pt x="142" y="448"/>
                    </a:lnTo>
                    <a:lnTo>
                      <a:pt x="143" y="447"/>
                    </a:lnTo>
                    <a:lnTo>
                      <a:pt x="143" y="446"/>
                    </a:lnTo>
                    <a:lnTo>
                      <a:pt x="142" y="444"/>
                    </a:lnTo>
                    <a:lnTo>
                      <a:pt x="140" y="444"/>
                    </a:lnTo>
                    <a:lnTo>
                      <a:pt x="138" y="442"/>
                    </a:lnTo>
                    <a:lnTo>
                      <a:pt x="134" y="439"/>
                    </a:lnTo>
                    <a:lnTo>
                      <a:pt x="131" y="438"/>
                    </a:lnTo>
                    <a:lnTo>
                      <a:pt x="129" y="434"/>
                    </a:lnTo>
                    <a:lnTo>
                      <a:pt x="126" y="432"/>
                    </a:lnTo>
                    <a:lnTo>
                      <a:pt x="126" y="430"/>
                    </a:lnTo>
                    <a:lnTo>
                      <a:pt x="128" y="429"/>
                    </a:lnTo>
                    <a:lnTo>
                      <a:pt x="128" y="428"/>
                    </a:lnTo>
                    <a:lnTo>
                      <a:pt x="129" y="425"/>
                    </a:lnTo>
                    <a:lnTo>
                      <a:pt x="130" y="424"/>
                    </a:lnTo>
                    <a:lnTo>
                      <a:pt x="130" y="423"/>
                    </a:lnTo>
                    <a:lnTo>
                      <a:pt x="129" y="421"/>
                    </a:lnTo>
                    <a:lnTo>
                      <a:pt x="128" y="421"/>
                    </a:lnTo>
                    <a:lnTo>
                      <a:pt x="126" y="424"/>
                    </a:lnTo>
                    <a:lnTo>
                      <a:pt x="125" y="425"/>
                    </a:lnTo>
                    <a:lnTo>
                      <a:pt x="122" y="426"/>
                    </a:lnTo>
                    <a:lnTo>
                      <a:pt x="121" y="428"/>
                    </a:lnTo>
                    <a:lnTo>
                      <a:pt x="121" y="424"/>
                    </a:lnTo>
                    <a:lnTo>
                      <a:pt x="122" y="421"/>
                    </a:lnTo>
                    <a:lnTo>
                      <a:pt x="122" y="419"/>
                    </a:lnTo>
                    <a:lnTo>
                      <a:pt x="122" y="416"/>
                    </a:lnTo>
                    <a:lnTo>
                      <a:pt x="124" y="415"/>
                    </a:lnTo>
                    <a:lnTo>
                      <a:pt x="126" y="415"/>
                    </a:lnTo>
                    <a:lnTo>
                      <a:pt x="129" y="416"/>
                    </a:lnTo>
                    <a:lnTo>
                      <a:pt x="133" y="416"/>
                    </a:lnTo>
                    <a:lnTo>
                      <a:pt x="135" y="416"/>
                    </a:lnTo>
                    <a:lnTo>
                      <a:pt x="138" y="414"/>
                    </a:lnTo>
                    <a:lnTo>
                      <a:pt x="140" y="412"/>
                    </a:lnTo>
                    <a:lnTo>
                      <a:pt x="145" y="406"/>
                    </a:lnTo>
                    <a:lnTo>
                      <a:pt x="149" y="402"/>
                    </a:lnTo>
                    <a:lnTo>
                      <a:pt x="149" y="398"/>
                    </a:lnTo>
                    <a:lnTo>
                      <a:pt x="149" y="392"/>
                    </a:lnTo>
                    <a:lnTo>
                      <a:pt x="149" y="388"/>
                    </a:lnTo>
                    <a:lnTo>
                      <a:pt x="149" y="384"/>
                    </a:lnTo>
                    <a:lnTo>
                      <a:pt x="147" y="384"/>
                    </a:lnTo>
                    <a:lnTo>
                      <a:pt x="145" y="384"/>
                    </a:lnTo>
                    <a:lnTo>
                      <a:pt x="143" y="386"/>
                    </a:lnTo>
                    <a:lnTo>
                      <a:pt x="139" y="386"/>
                    </a:lnTo>
                    <a:lnTo>
                      <a:pt x="136" y="386"/>
                    </a:lnTo>
                    <a:lnTo>
                      <a:pt x="135" y="383"/>
                    </a:lnTo>
                    <a:lnTo>
                      <a:pt x="135" y="381"/>
                    </a:lnTo>
                    <a:lnTo>
                      <a:pt x="135" y="378"/>
                    </a:lnTo>
                    <a:lnTo>
                      <a:pt x="136" y="376"/>
                    </a:lnTo>
                    <a:lnTo>
                      <a:pt x="139" y="374"/>
                    </a:lnTo>
                    <a:lnTo>
                      <a:pt x="144" y="372"/>
                    </a:lnTo>
                    <a:lnTo>
                      <a:pt x="147" y="370"/>
                    </a:lnTo>
                    <a:lnTo>
                      <a:pt x="145" y="368"/>
                    </a:lnTo>
                    <a:lnTo>
                      <a:pt x="144" y="368"/>
                    </a:lnTo>
                    <a:lnTo>
                      <a:pt x="142" y="367"/>
                    </a:lnTo>
                    <a:lnTo>
                      <a:pt x="142" y="365"/>
                    </a:lnTo>
                    <a:lnTo>
                      <a:pt x="142" y="364"/>
                    </a:lnTo>
                    <a:lnTo>
                      <a:pt x="142" y="363"/>
                    </a:lnTo>
                    <a:lnTo>
                      <a:pt x="143" y="362"/>
                    </a:lnTo>
                    <a:lnTo>
                      <a:pt x="145" y="362"/>
                    </a:lnTo>
                    <a:lnTo>
                      <a:pt x="148" y="362"/>
                    </a:lnTo>
                    <a:lnTo>
                      <a:pt x="149" y="360"/>
                    </a:lnTo>
                    <a:lnTo>
                      <a:pt x="150" y="359"/>
                    </a:lnTo>
                    <a:lnTo>
                      <a:pt x="150" y="357"/>
                    </a:lnTo>
                    <a:lnTo>
                      <a:pt x="149" y="355"/>
                    </a:lnTo>
                    <a:lnTo>
                      <a:pt x="148" y="345"/>
                    </a:lnTo>
                    <a:lnTo>
                      <a:pt x="144" y="344"/>
                    </a:lnTo>
                    <a:lnTo>
                      <a:pt x="144" y="341"/>
                    </a:lnTo>
                    <a:lnTo>
                      <a:pt x="144" y="337"/>
                    </a:lnTo>
                    <a:lnTo>
                      <a:pt x="145" y="335"/>
                    </a:lnTo>
                    <a:lnTo>
                      <a:pt x="147" y="332"/>
                    </a:lnTo>
                    <a:lnTo>
                      <a:pt x="149" y="331"/>
                    </a:lnTo>
                    <a:lnTo>
                      <a:pt x="150" y="329"/>
                    </a:lnTo>
                    <a:lnTo>
                      <a:pt x="149" y="326"/>
                    </a:lnTo>
                    <a:lnTo>
                      <a:pt x="147" y="326"/>
                    </a:lnTo>
                    <a:lnTo>
                      <a:pt x="145" y="325"/>
                    </a:lnTo>
                    <a:lnTo>
                      <a:pt x="145" y="321"/>
                    </a:lnTo>
                    <a:lnTo>
                      <a:pt x="147" y="321"/>
                    </a:lnTo>
                    <a:lnTo>
                      <a:pt x="148" y="318"/>
                    </a:lnTo>
                    <a:lnTo>
                      <a:pt x="148" y="316"/>
                    </a:lnTo>
                    <a:lnTo>
                      <a:pt x="147" y="315"/>
                    </a:lnTo>
                    <a:lnTo>
                      <a:pt x="145" y="313"/>
                    </a:lnTo>
                    <a:lnTo>
                      <a:pt x="143" y="315"/>
                    </a:lnTo>
                    <a:lnTo>
                      <a:pt x="142" y="312"/>
                    </a:lnTo>
                    <a:lnTo>
                      <a:pt x="140" y="311"/>
                    </a:lnTo>
                    <a:lnTo>
                      <a:pt x="139" y="309"/>
                    </a:lnTo>
                    <a:lnTo>
                      <a:pt x="136" y="308"/>
                    </a:lnTo>
                    <a:lnTo>
                      <a:pt x="134" y="306"/>
                    </a:lnTo>
                    <a:lnTo>
                      <a:pt x="134" y="303"/>
                    </a:lnTo>
                    <a:lnTo>
                      <a:pt x="135" y="302"/>
                    </a:lnTo>
                    <a:lnTo>
                      <a:pt x="134" y="301"/>
                    </a:lnTo>
                    <a:lnTo>
                      <a:pt x="134" y="298"/>
                    </a:lnTo>
                    <a:lnTo>
                      <a:pt x="134" y="295"/>
                    </a:lnTo>
                    <a:lnTo>
                      <a:pt x="135" y="294"/>
                    </a:lnTo>
                    <a:lnTo>
                      <a:pt x="135" y="293"/>
                    </a:lnTo>
                    <a:lnTo>
                      <a:pt x="133" y="289"/>
                    </a:lnTo>
                    <a:lnTo>
                      <a:pt x="128" y="287"/>
                    </a:lnTo>
                    <a:lnTo>
                      <a:pt x="128" y="284"/>
                    </a:lnTo>
                    <a:lnTo>
                      <a:pt x="126" y="283"/>
                    </a:lnTo>
                    <a:lnTo>
                      <a:pt x="125" y="281"/>
                    </a:lnTo>
                    <a:lnTo>
                      <a:pt x="122" y="279"/>
                    </a:lnTo>
                    <a:lnTo>
                      <a:pt x="120" y="278"/>
                    </a:lnTo>
                    <a:lnTo>
                      <a:pt x="114" y="278"/>
                    </a:lnTo>
                    <a:lnTo>
                      <a:pt x="110" y="279"/>
                    </a:lnTo>
                    <a:lnTo>
                      <a:pt x="106" y="278"/>
                    </a:lnTo>
                    <a:lnTo>
                      <a:pt x="105" y="280"/>
                    </a:lnTo>
                    <a:lnTo>
                      <a:pt x="102" y="281"/>
                    </a:lnTo>
                    <a:lnTo>
                      <a:pt x="101" y="283"/>
                    </a:lnTo>
                    <a:lnTo>
                      <a:pt x="100" y="283"/>
                    </a:lnTo>
                    <a:lnTo>
                      <a:pt x="98" y="283"/>
                    </a:lnTo>
                    <a:lnTo>
                      <a:pt x="98" y="281"/>
                    </a:lnTo>
                    <a:lnTo>
                      <a:pt x="97" y="280"/>
                    </a:lnTo>
                    <a:lnTo>
                      <a:pt x="100" y="279"/>
                    </a:lnTo>
                    <a:lnTo>
                      <a:pt x="101" y="278"/>
                    </a:lnTo>
                    <a:lnTo>
                      <a:pt x="102" y="276"/>
                    </a:lnTo>
                    <a:lnTo>
                      <a:pt x="102" y="273"/>
                    </a:lnTo>
                    <a:lnTo>
                      <a:pt x="103" y="273"/>
                    </a:lnTo>
                    <a:lnTo>
                      <a:pt x="103" y="271"/>
                    </a:lnTo>
                    <a:lnTo>
                      <a:pt x="103" y="269"/>
                    </a:lnTo>
                    <a:lnTo>
                      <a:pt x="103" y="266"/>
                    </a:lnTo>
                    <a:lnTo>
                      <a:pt x="102" y="265"/>
                    </a:lnTo>
                    <a:lnTo>
                      <a:pt x="101" y="265"/>
                    </a:lnTo>
                    <a:lnTo>
                      <a:pt x="97" y="265"/>
                    </a:lnTo>
                    <a:lnTo>
                      <a:pt x="93" y="264"/>
                    </a:lnTo>
                    <a:lnTo>
                      <a:pt x="89" y="262"/>
                    </a:lnTo>
                    <a:lnTo>
                      <a:pt x="87" y="260"/>
                    </a:lnTo>
                    <a:lnTo>
                      <a:pt x="84" y="259"/>
                    </a:lnTo>
                    <a:lnTo>
                      <a:pt x="73" y="259"/>
                    </a:lnTo>
                    <a:lnTo>
                      <a:pt x="69" y="259"/>
                    </a:lnTo>
                    <a:lnTo>
                      <a:pt x="64" y="259"/>
                    </a:lnTo>
                    <a:lnTo>
                      <a:pt x="63" y="259"/>
                    </a:lnTo>
                    <a:lnTo>
                      <a:pt x="61" y="257"/>
                    </a:lnTo>
                    <a:lnTo>
                      <a:pt x="59" y="255"/>
                    </a:lnTo>
                    <a:lnTo>
                      <a:pt x="46" y="245"/>
                    </a:lnTo>
                    <a:lnTo>
                      <a:pt x="41" y="242"/>
                    </a:lnTo>
                    <a:lnTo>
                      <a:pt x="39" y="240"/>
                    </a:lnTo>
                    <a:lnTo>
                      <a:pt x="37" y="237"/>
                    </a:lnTo>
                    <a:lnTo>
                      <a:pt x="34" y="233"/>
                    </a:lnTo>
                    <a:lnTo>
                      <a:pt x="30" y="232"/>
                    </a:lnTo>
                    <a:lnTo>
                      <a:pt x="28" y="228"/>
                    </a:lnTo>
                    <a:lnTo>
                      <a:pt x="25" y="227"/>
                    </a:lnTo>
                    <a:lnTo>
                      <a:pt x="22" y="226"/>
                    </a:lnTo>
                    <a:lnTo>
                      <a:pt x="18" y="223"/>
                    </a:lnTo>
                    <a:lnTo>
                      <a:pt x="16" y="219"/>
                    </a:lnTo>
                    <a:lnTo>
                      <a:pt x="13" y="214"/>
                    </a:lnTo>
                    <a:lnTo>
                      <a:pt x="13" y="212"/>
                    </a:lnTo>
                    <a:lnTo>
                      <a:pt x="13" y="209"/>
                    </a:lnTo>
                    <a:lnTo>
                      <a:pt x="9" y="209"/>
                    </a:lnTo>
                    <a:lnTo>
                      <a:pt x="7" y="209"/>
                    </a:lnTo>
                    <a:lnTo>
                      <a:pt x="3" y="208"/>
                    </a:lnTo>
                    <a:lnTo>
                      <a:pt x="0" y="208"/>
                    </a:lnTo>
                    <a:lnTo>
                      <a:pt x="0" y="125"/>
                    </a:lnTo>
                    <a:lnTo>
                      <a:pt x="0" y="0"/>
                    </a:lnTo>
                    <a:lnTo>
                      <a:pt x="47" y="0"/>
                    </a:lnTo>
                    <a:lnTo>
                      <a:pt x="222" y="0"/>
                    </a:lnTo>
                    <a:lnTo>
                      <a:pt x="426" y="0"/>
                    </a:lnTo>
                    <a:lnTo>
                      <a:pt x="633" y="0"/>
                    </a:lnTo>
                    <a:lnTo>
                      <a:pt x="749" y="0"/>
                    </a:lnTo>
                    <a:lnTo>
                      <a:pt x="748" y="701"/>
                    </a:lnTo>
                    <a:lnTo>
                      <a:pt x="117" y="701"/>
                    </a:lnTo>
                    <a:lnTo>
                      <a:pt x="114" y="708"/>
                    </a:lnTo>
                    <a:close/>
                  </a:path>
                </a:pathLst>
              </a:custGeom>
              <a:solidFill>
                <a:srgbClr val="009F3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4" name="Freeform 871"/>
              <p:cNvSpPr>
                <a:spLocks/>
              </p:cNvSpPr>
              <p:nvPr/>
            </p:nvSpPr>
            <p:spPr bwMode="auto">
              <a:xfrm>
                <a:off x="2771" y="2996"/>
                <a:ext cx="749" cy="708"/>
              </a:xfrm>
              <a:custGeom>
                <a:avLst/>
                <a:gdLst>
                  <a:gd name="T0" fmla="*/ 134 w 749"/>
                  <a:gd name="T1" fmla="*/ 669 h 708"/>
                  <a:gd name="T2" fmla="*/ 152 w 749"/>
                  <a:gd name="T3" fmla="*/ 663 h 708"/>
                  <a:gd name="T4" fmla="*/ 168 w 749"/>
                  <a:gd name="T5" fmla="*/ 671 h 708"/>
                  <a:gd name="T6" fmla="*/ 187 w 749"/>
                  <a:gd name="T7" fmla="*/ 657 h 708"/>
                  <a:gd name="T8" fmla="*/ 162 w 749"/>
                  <a:gd name="T9" fmla="*/ 655 h 708"/>
                  <a:gd name="T10" fmla="*/ 170 w 749"/>
                  <a:gd name="T11" fmla="*/ 635 h 708"/>
                  <a:gd name="T12" fmla="*/ 186 w 749"/>
                  <a:gd name="T13" fmla="*/ 611 h 708"/>
                  <a:gd name="T14" fmla="*/ 215 w 749"/>
                  <a:gd name="T15" fmla="*/ 621 h 708"/>
                  <a:gd name="T16" fmla="*/ 232 w 749"/>
                  <a:gd name="T17" fmla="*/ 615 h 708"/>
                  <a:gd name="T18" fmla="*/ 206 w 749"/>
                  <a:gd name="T19" fmla="*/ 607 h 708"/>
                  <a:gd name="T20" fmla="*/ 208 w 749"/>
                  <a:gd name="T21" fmla="*/ 578 h 708"/>
                  <a:gd name="T22" fmla="*/ 232 w 749"/>
                  <a:gd name="T23" fmla="*/ 569 h 708"/>
                  <a:gd name="T24" fmla="*/ 246 w 749"/>
                  <a:gd name="T25" fmla="*/ 563 h 708"/>
                  <a:gd name="T26" fmla="*/ 272 w 749"/>
                  <a:gd name="T27" fmla="*/ 538 h 708"/>
                  <a:gd name="T28" fmla="*/ 274 w 749"/>
                  <a:gd name="T29" fmla="*/ 532 h 708"/>
                  <a:gd name="T30" fmla="*/ 284 w 749"/>
                  <a:gd name="T31" fmla="*/ 514 h 708"/>
                  <a:gd name="T32" fmla="*/ 292 w 749"/>
                  <a:gd name="T33" fmla="*/ 522 h 708"/>
                  <a:gd name="T34" fmla="*/ 305 w 749"/>
                  <a:gd name="T35" fmla="*/ 515 h 708"/>
                  <a:gd name="T36" fmla="*/ 297 w 749"/>
                  <a:gd name="T37" fmla="*/ 500 h 708"/>
                  <a:gd name="T38" fmla="*/ 297 w 749"/>
                  <a:gd name="T39" fmla="*/ 494 h 708"/>
                  <a:gd name="T40" fmla="*/ 309 w 749"/>
                  <a:gd name="T41" fmla="*/ 489 h 708"/>
                  <a:gd name="T42" fmla="*/ 321 w 749"/>
                  <a:gd name="T43" fmla="*/ 481 h 708"/>
                  <a:gd name="T44" fmla="*/ 322 w 749"/>
                  <a:gd name="T45" fmla="*/ 467 h 708"/>
                  <a:gd name="T46" fmla="*/ 318 w 749"/>
                  <a:gd name="T47" fmla="*/ 440 h 708"/>
                  <a:gd name="T48" fmla="*/ 312 w 749"/>
                  <a:gd name="T49" fmla="*/ 421 h 708"/>
                  <a:gd name="T50" fmla="*/ 312 w 749"/>
                  <a:gd name="T51" fmla="*/ 396 h 708"/>
                  <a:gd name="T52" fmla="*/ 297 w 749"/>
                  <a:gd name="T53" fmla="*/ 365 h 708"/>
                  <a:gd name="T54" fmla="*/ 280 w 749"/>
                  <a:gd name="T55" fmla="*/ 355 h 708"/>
                  <a:gd name="T56" fmla="*/ 293 w 749"/>
                  <a:gd name="T57" fmla="*/ 331 h 708"/>
                  <a:gd name="T58" fmla="*/ 298 w 749"/>
                  <a:gd name="T59" fmla="*/ 315 h 708"/>
                  <a:gd name="T60" fmla="*/ 299 w 749"/>
                  <a:gd name="T61" fmla="*/ 308 h 708"/>
                  <a:gd name="T62" fmla="*/ 288 w 749"/>
                  <a:gd name="T63" fmla="*/ 309 h 708"/>
                  <a:gd name="T64" fmla="*/ 272 w 749"/>
                  <a:gd name="T65" fmla="*/ 315 h 708"/>
                  <a:gd name="T66" fmla="*/ 276 w 749"/>
                  <a:gd name="T67" fmla="*/ 332 h 708"/>
                  <a:gd name="T68" fmla="*/ 262 w 749"/>
                  <a:gd name="T69" fmla="*/ 341 h 708"/>
                  <a:gd name="T70" fmla="*/ 257 w 749"/>
                  <a:gd name="T71" fmla="*/ 312 h 708"/>
                  <a:gd name="T72" fmla="*/ 260 w 749"/>
                  <a:gd name="T73" fmla="*/ 293 h 708"/>
                  <a:gd name="T74" fmla="*/ 253 w 749"/>
                  <a:gd name="T75" fmla="*/ 315 h 708"/>
                  <a:gd name="T76" fmla="*/ 246 w 749"/>
                  <a:gd name="T77" fmla="*/ 321 h 708"/>
                  <a:gd name="T78" fmla="*/ 205 w 749"/>
                  <a:gd name="T79" fmla="*/ 339 h 708"/>
                  <a:gd name="T80" fmla="*/ 208 w 749"/>
                  <a:gd name="T81" fmla="*/ 378 h 708"/>
                  <a:gd name="T82" fmla="*/ 209 w 749"/>
                  <a:gd name="T83" fmla="*/ 425 h 708"/>
                  <a:gd name="T84" fmla="*/ 219 w 749"/>
                  <a:gd name="T85" fmla="*/ 472 h 708"/>
                  <a:gd name="T86" fmla="*/ 147 w 749"/>
                  <a:gd name="T87" fmla="*/ 453 h 708"/>
                  <a:gd name="T88" fmla="*/ 142 w 749"/>
                  <a:gd name="T89" fmla="*/ 444 h 708"/>
                  <a:gd name="T90" fmla="*/ 130 w 749"/>
                  <a:gd name="T91" fmla="*/ 424 h 708"/>
                  <a:gd name="T92" fmla="*/ 122 w 749"/>
                  <a:gd name="T93" fmla="*/ 416 h 708"/>
                  <a:gd name="T94" fmla="*/ 149 w 749"/>
                  <a:gd name="T95" fmla="*/ 392 h 708"/>
                  <a:gd name="T96" fmla="*/ 136 w 749"/>
                  <a:gd name="T97" fmla="*/ 376 h 708"/>
                  <a:gd name="T98" fmla="*/ 145 w 749"/>
                  <a:gd name="T99" fmla="*/ 362 h 708"/>
                  <a:gd name="T100" fmla="*/ 147 w 749"/>
                  <a:gd name="T101" fmla="*/ 332 h 708"/>
                  <a:gd name="T102" fmla="*/ 145 w 749"/>
                  <a:gd name="T103" fmla="*/ 313 h 708"/>
                  <a:gd name="T104" fmla="*/ 134 w 749"/>
                  <a:gd name="T105" fmla="*/ 295 h 708"/>
                  <a:gd name="T106" fmla="*/ 110 w 749"/>
                  <a:gd name="T107" fmla="*/ 279 h 708"/>
                  <a:gd name="T108" fmla="*/ 102 w 749"/>
                  <a:gd name="T109" fmla="*/ 276 h 708"/>
                  <a:gd name="T110" fmla="*/ 87 w 749"/>
                  <a:gd name="T111" fmla="*/ 260 h 708"/>
                  <a:gd name="T112" fmla="*/ 37 w 749"/>
                  <a:gd name="T113" fmla="*/ 237 h 708"/>
                  <a:gd name="T114" fmla="*/ 9 w 749"/>
                  <a:gd name="T115" fmla="*/ 209 h 708"/>
                  <a:gd name="T116" fmla="*/ 748 w 749"/>
                  <a:gd name="T117" fmla="*/ 701 h 70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49"/>
                  <a:gd name="T178" fmla="*/ 0 h 708"/>
                  <a:gd name="T179" fmla="*/ 749 w 749"/>
                  <a:gd name="T180" fmla="*/ 708 h 70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49" h="708">
                    <a:moveTo>
                      <a:pt x="114" y="708"/>
                    </a:moveTo>
                    <a:lnTo>
                      <a:pt x="117" y="699"/>
                    </a:lnTo>
                    <a:lnTo>
                      <a:pt x="120" y="695"/>
                    </a:lnTo>
                    <a:lnTo>
                      <a:pt x="122" y="691"/>
                    </a:lnTo>
                    <a:lnTo>
                      <a:pt x="124" y="687"/>
                    </a:lnTo>
                    <a:lnTo>
                      <a:pt x="126" y="682"/>
                    </a:lnTo>
                    <a:lnTo>
                      <a:pt x="129" y="681"/>
                    </a:lnTo>
                    <a:lnTo>
                      <a:pt x="131" y="678"/>
                    </a:lnTo>
                    <a:lnTo>
                      <a:pt x="131" y="676"/>
                    </a:lnTo>
                    <a:lnTo>
                      <a:pt x="133" y="673"/>
                    </a:lnTo>
                    <a:lnTo>
                      <a:pt x="134" y="669"/>
                    </a:lnTo>
                    <a:lnTo>
                      <a:pt x="138" y="668"/>
                    </a:lnTo>
                    <a:lnTo>
                      <a:pt x="139" y="667"/>
                    </a:lnTo>
                    <a:lnTo>
                      <a:pt x="142" y="668"/>
                    </a:lnTo>
                    <a:lnTo>
                      <a:pt x="147" y="667"/>
                    </a:lnTo>
                    <a:lnTo>
                      <a:pt x="148" y="667"/>
                    </a:lnTo>
                    <a:lnTo>
                      <a:pt x="150" y="666"/>
                    </a:lnTo>
                    <a:lnTo>
                      <a:pt x="149" y="666"/>
                    </a:lnTo>
                    <a:lnTo>
                      <a:pt x="149" y="664"/>
                    </a:lnTo>
                    <a:lnTo>
                      <a:pt x="149" y="663"/>
                    </a:lnTo>
                    <a:lnTo>
                      <a:pt x="150" y="663"/>
                    </a:lnTo>
                    <a:lnTo>
                      <a:pt x="152" y="663"/>
                    </a:lnTo>
                    <a:lnTo>
                      <a:pt x="153" y="663"/>
                    </a:lnTo>
                    <a:lnTo>
                      <a:pt x="154" y="666"/>
                    </a:lnTo>
                    <a:lnTo>
                      <a:pt x="154" y="667"/>
                    </a:lnTo>
                    <a:lnTo>
                      <a:pt x="157" y="669"/>
                    </a:lnTo>
                    <a:lnTo>
                      <a:pt x="158" y="672"/>
                    </a:lnTo>
                    <a:lnTo>
                      <a:pt x="162" y="674"/>
                    </a:lnTo>
                    <a:lnTo>
                      <a:pt x="164" y="674"/>
                    </a:lnTo>
                    <a:lnTo>
                      <a:pt x="167" y="674"/>
                    </a:lnTo>
                    <a:lnTo>
                      <a:pt x="167" y="673"/>
                    </a:lnTo>
                    <a:lnTo>
                      <a:pt x="168" y="673"/>
                    </a:lnTo>
                    <a:lnTo>
                      <a:pt x="168" y="671"/>
                    </a:lnTo>
                    <a:lnTo>
                      <a:pt x="170" y="669"/>
                    </a:lnTo>
                    <a:lnTo>
                      <a:pt x="172" y="668"/>
                    </a:lnTo>
                    <a:lnTo>
                      <a:pt x="173" y="667"/>
                    </a:lnTo>
                    <a:lnTo>
                      <a:pt x="175" y="666"/>
                    </a:lnTo>
                    <a:lnTo>
                      <a:pt x="178" y="666"/>
                    </a:lnTo>
                    <a:lnTo>
                      <a:pt x="180" y="664"/>
                    </a:lnTo>
                    <a:lnTo>
                      <a:pt x="181" y="663"/>
                    </a:lnTo>
                    <a:lnTo>
                      <a:pt x="185" y="662"/>
                    </a:lnTo>
                    <a:lnTo>
                      <a:pt x="186" y="659"/>
                    </a:lnTo>
                    <a:lnTo>
                      <a:pt x="187" y="658"/>
                    </a:lnTo>
                    <a:lnTo>
                      <a:pt x="187" y="657"/>
                    </a:lnTo>
                    <a:lnTo>
                      <a:pt x="186" y="655"/>
                    </a:lnTo>
                    <a:lnTo>
                      <a:pt x="183" y="655"/>
                    </a:lnTo>
                    <a:lnTo>
                      <a:pt x="180" y="655"/>
                    </a:lnTo>
                    <a:lnTo>
                      <a:pt x="177" y="657"/>
                    </a:lnTo>
                    <a:lnTo>
                      <a:pt x="176" y="658"/>
                    </a:lnTo>
                    <a:lnTo>
                      <a:pt x="172" y="659"/>
                    </a:lnTo>
                    <a:lnTo>
                      <a:pt x="170" y="659"/>
                    </a:lnTo>
                    <a:lnTo>
                      <a:pt x="167" y="659"/>
                    </a:lnTo>
                    <a:lnTo>
                      <a:pt x="166" y="658"/>
                    </a:lnTo>
                    <a:lnTo>
                      <a:pt x="164" y="658"/>
                    </a:lnTo>
                    <a:lnTo>
                      <a:pt x="162" y="655"/>
                    </a:lnTo>
                    <a:lnTo>
                      <a:pt x="159" y="653"/>
                    </a:lnTo>
                    <a:lnTo>
                      <a:pt x="157" y="652"/>
                    </a:lnTo>
                    <a:lnTo>
                      <a:pt x="156" y="649"/>
                    </a:lnTo>
                    <a:lnTo>
                      <a:pt x="156" y="646"/>
                    </a:lnTo>
                    <a:lnTo>
                      <a:pt x="156" y="644"/>
                    </a:lnTo>
                    <a:lnTo>
                      <a:pt x="157" y="641"/>
                    </a:lnTo>
                    <a:lnTo>
                      <a:pt x="159" y="641"/>
                    </a:lnTo>
                    <a:lnTo>
                      <a:pt x="161" y="643"/>
                    </a:lnTo>
                    <a:lnTo>
                      <a:pt x="162" y="643"/>
                    </a:lnTo>
                    <a:lnTo>
                      <a:pt x="164" y="641"/>
                    </a:lnTo>
                    <a:lnTo>
                      <a:pt x="170" y="635"/>
                    </a:lnTo>
                    <a:lnTo>
                      <a:pt x="181" y="627"/>
                    </a:lnTo>
                    <a:lnTo>
                      <a:pt x="187" y="625"/>
                    </a:lnTo>
                    <a:lnTo>
                      <a:pt x="191" y="621"/>
                    </a:lnTo>
                    <a:lnTo>
                      <a:pt x="192" y="620"/>
                    </a:lnTo>
                    <a:lnTo>
                      <a:pt x="192" y="616"/>
                    </a:lnTo>
                    <a:lnTo>
                      <a:pt x="191" y="613"/>
                    </a:lnTo>
                    <a:lnTo>
                      <a:pt x="191" y="612"/>
                    </a:lnTo>
                    <a:lnTo>
                      <a:pt x="190" y="612"/>
                    </a:lnTo>
                    <a:lnTo>
                      <a:pt x="187" y="612"/>
                    </a:lnTo>
                    <a:lnTo>
                      <a:pt x="185" y="611"/>
                    </a:lnTo>
                    <a:lnTo>
                      <a:pt x="186" y="611"/>
                    </a:lnTo>
                    <a:lnTo>
                      <a:pt x="187" y="610"/>
                    </a:lnTo>
                    <a:lnTo>
                      <a:pt x="191" y="608"/>
                    </a:lnTo>
                    <a:lnTo>
                      <a:pt x="194" y="610"/>
                    </a:lnTo>
                    <a:lnTo>
                      <a:pt x="195" y="612"/>
                    </a:lnTo>
                    <a:lnTo>
                      <a:pt x="195" y="615"/>
                    </a:lnTo>
                    <a:lnTo>
                      <a:pt x="196" y="618"/>
                    </a:lnTo>
                    <a:lnTo>
                      <a:pt x="199" y="620"/>
                    </a:lnTo>
                    <a:lnTo>
                      <a:pt x="201" y="621"/>
                    </a:lnTo>
                    <a:lnTo>
                      <a:pt x="204" y="621"/>
                    </a:lnTo>
                    <a:lnTo>
                      <a:pt x="210" y="621"/>
                    </a:lnTo>
                    <a:lnTo>
                      <a:pt x="215" y="621"/>
                    </a:lnTo>
                    <a:lnTo>
                      <a:pt x="219" y="620"/>
                    </a:lnTo>
                    <a:lnTo>
                      <a:pt x="220" y="621"/>
                    </a:lnTo>
                    <a:lnTo>
                      <a:pt x="223" y="622"/>
                    </a:lnTo>
                    <a:lnTo>
                      <a:pt x="225" y="625"/>
                    </a:lnTo>
                    <a:lnTo>
                      <a:pt x="229" y="625"/>
                    </a:lnTo>
                    <a:lnTo>
                      <a:pt x="231" y="624"/>
                    </a:lnTo>
                    <a:lnTo>
                      <a:pt x="232" y="622"/>
                    </a:lnTo>
                    <a:lnTo>
                      <a:pt x="233" y="621"/>
                    </a:lnTo>
                    <a:lnTo>
                      <a:pt x="233" y="618"/>
                    </a:lnTo>
                    <a:lnTo>
                      <a:pt x="233" y="617"/>
                    </a:lnTo>
                    <a:lnTo>
                      <a:pt x="232" y="615"/>
                    </a:lnTo>
                    <a:lnTo>
                      <a:pt x="231" y="613"/>
                    </a:lnTo>
                    <a:lnTo>
                      <a:pt x="228" y="611"/>
                    </a:lnTo>
                    <a:lnTo>
                      <a:pt x="227" y="611"/>
                    </a:lnTo>
                    <a:lnTo>
                      <a:pt x="225" y="611"/>
                    </a:lnTo>
                    <a:lnTo>
                      <a:pt x="223" y="610"/>
                    </a:lnTo>
                    <a:lnTo>
                      <a:pt x="222" y="610"/>
                    </a:lnTo>
                    <a:lnTo>
                      <a:pt x="219" y="608"/>
                    </a:lnTo>
                    <a:lnTo>
                      <a:pt x="217" y="608"/>
                    </a:lnTo>
                    <a:lnTo>
                      <a:pt x="213" y="608"/>
                    </a:lnTo>
                    <a:lnTo>
                      <a:pt x="209" y="608"/>
                    </a:lnTo>
                    <a:lnTo>
                      <a:pt x="206" y="607"/>
                    </a:lnTo>
                    <a:lnTo>
                      <a:pt x="205" y="606"/>
                    </a:lnTo>
                    <a:lnTo>
                      <a:pt x="206" y="604"/>
                    </a:lnTo>
                    <a:lnTo>
                      <a:pt x="210" y="603"/>
                    </a:lnTo>
                    <a:lnTo>
                      <a:pt x="211" y="602"/>
                    </a:lnTo>
                    <a:lnTo>
                      <a:pt x="211" y="598"/>
                    </a:lnTo>
                    <a:lnTo>
                      <a:pt x="213" y="596"/>
                    </a:lnTo>
                    <a:lnTo>
                      <a:pt x="213" y="591"/>
                    </a:lnTo>
                    <a:lnTo>
                      <a:pt x="213" y="587"/>
                    </a:lnTo>
                    <a:lnTo>
                      <a:pt x="211" y="584"/>
                    </a:lnTo>
                    <a:lnTo>
                      <a:pt x="210" y="580"/>
                    </a:lnTo>
                    <a:lnTo>
                      <a:pt x="208" y="578"/>
                    </a:lnTo>
                    <a:lnTo>
                      <a:pt x="206" y="575"/>
                    </a:lnTo>
                    <a:lnTo>
                      <a:pt x="206" y="574"/>
                    </a:lnTo>
                    <a:lnTo>
                      <a:pt x="209" y="573"/>
                    </a:lnTo>
                    <a:lnTo>
                      <a:pt x="210" y="571"/>
                    </a:lnTo>
                    <a:lnTo>
                      <a:pt x="211" y="571"/>
                    </a:lnTo>
                    <a:lnTo>
                      <a:pt x="217" y="569"/>
                    </a:lnTo>
                    <a:lnTo>
                      <a:pt x="220" y="569"/>
                    </a:lnTo>
                    <a:lnTo>
                      <a:pt x="224" y="569"/>
                    </a:lnTo>
                    <a:lnTo>
                      <a:pt x="227" y="569"/>
                    </a:lnTo>
                    <a:lnTo>
                      <a:pt x="229" y="568"/>
                    </a:lnTo>
                    <a:lnTo>
                      <a:pt x="232" y="569"/>
                    </a:lnTo>
                    <a:lnTo>
                      <a:pt x="233" y="570"/>
                    </a:lnTo>
                    <a:lnTo>
                      <a:pt x="234" y="570"/>
                    </a:lnTo>
                    <a:lnTo>
                      <a:pt x="236" y="569"/>
                    </a:lnTo>
                    <a:lnTo>
                      <a:pt x="238" y="568"/>
                    </a:lnTo>
                    <a:lnTo>
                      <a:pt x="239" y="568"/>
                    </a:lnTo>
                    <a:lnTo>
                      <a:pt x="239" y="569"/>
                    </a:lnTo>
                    <a:lnTo>
                      <a:pt x="241" y="569"/>
                    </a:lnTo>
                    <a:lnTo>
                      <a:pt x="242" y="568"/>
                    </a:lnTo>
                    <a:lnTo>
                      <a:pt x="242" y="566"/>
                    </a:lnTo>
                    <a:lnTo>
                      <a:pt x="243" y="564"/>
                    </a:lnTo>
                    <a:lnTo>
                      <a:pt x="246" y="563"/>
                    </a:lnTo>
                    <a:lnTo>
                      <a:pt x="246" y="561"/>
                    </a:lnTo>
                    <a:lnTo>
                      <a:pt x="250" y="559"/>
                    </a:lnTo>
                    <a:lnTo>
                      <a:pt x="252" y="559"/>
                    </a:lnTo>
                    <a:lnTo>
                      <a:pt x="255" y="559"/>
                    </a:lnTo>
                    <a:lnTo>
                      <a:pt x="257" y="559"/>
                    </a:lnTo>
                    <a:lnTo>
                      <a:pt x="260" y="555"/>
                    </a:lnTo>
                    <a:lnTo>
                      <a:pt x="264" y="552"/>
                    </a:lnTo>
                    <a:lnTo>
                      <a:pt x="266" y="549"/>
                    </a:lnTo>
                    <a:lnTo>
                      <a:pt x="269" y="546"/>
                    </a:lnTo>
                    <a:lnTo>
                      <a:pt x="270" y="541"/>
                    </a:lnTo>
                    <a:lnTo>
                      <a:pt x="272" y="538"/>
                    </a:lnTo>
                    <a:lnTo>
                      <a:pt x="275" y="536"/>
                    </a:lnTo>
                    <a:lnTo>
                      <a:pt x="279" y="533"/>
                    </a:lnTo>
                    <a:lnTo>
                      <a:pt x="281" y="531"/>
                    </a:lnTo>
                    <a:lnTo>
                      <a:pt x="283" y="528"/>
                    </a:lnTo>
                    <a:lnTo>
                      <a:pt x="283" y="526"/>
                    </a:lnTo>
                    <a:lnTo>
                      <a:pt x="281" y="526"/>
                    </a:lnTo>
                    <a:lnTo>
                      <a:pt x="280" y="526"/>
                    </a:lnTo>
                    <a:lnTo>
                      <a:pt x="279" y="526"/>
                    </a:lnTo>
                    <a:lnTo>
                      <a:pt x="278" y="527"/>
                    </a:lnTo>
                    <a:lnTo>
                      <a:pt x="276" y="529"/>
                    </a:lnTo>
                    <a:lnTo>
                      <a:pt x="274" y="532"/>
                    </a:lnTo>
                    <a:lnTo>
                      <a:pt x="272" y="535"/>
                    </a:lnTo>
                    <a:lnTo>
                      <a:pt x="270" y="536"/>
                    </a:lnTo>
                    <a:lnTo>
                      <a:pt x="267" y="535"/>
                    </a:lnTo>
                    <a:lnTo>
                      <a:pt x="266" y="533"/>
                    </a:lnTo>
                    <a:lnTo>
                      <a:pt x="265" y="532"/>
                    </a:lnTo>
                    <a:lnTo>
                      <a:pt x="266" y="531"/>
                    </a:lnTo>
                    <a:lnTo>
                      <a:pt x="270" y="527"/>
                    </a:lnTo>
                    <a:lnTo>
                      <a:pt x="272" y="524"/>
                    </a:lnTo>
                    <a:lnTo>
                      <a:pt x="276" y="521"/>
                    </a:lnTo>
                    <a:lnTo>
                      <a:pt x="281" y="517"/>
                    </a:lnTo>
                    <a:lnTo>
                      <a:pt x="284" y="514"/>
                    </a:lnTo>
                    <a:lnTo>
                      <a:pt x="286" y="510"/>
                    </a:lnTo>
                    <a:lnTo>
                      <a:pt x="289" y="509"/>
                    </a:lnTo>
                    <a:lnTo>
                      <a:pt x="290" y="510"/>
                    </a:lnTo>
                    <a:lnTo>
                      <a:pt x="292" y="513"/>
                    </a:lnTo>
                    <a:lnTo>
                      <a:pt x="290" y="514"/>
                    </a:lnTo>
                    <a:lnTo>
                      <a:pt x="289" y="518"/>
                    </a:lnTo>
                    <a:lnTo>
                      <a:pt x="286" y="521"/>
                    </a:lnTo>
                    <a:lnTo>
                      <a:pt x="286" y="522"/>
                    </a:lnTo>
                    <a:lnTo>
                      <a:pt x="288" y="522"/>
                    </a:lnTo>
                    <a:lnTo>
                      <a:pt x="289" y="522"/>
                    </a:lnTo>
                    <a:lnTo>
                      <a:pt x="292" y="522"/>
                    </a:lnTo>
                    <a:lnTo>
                      <a:pt x="293" y="521"/>
                    </a:lnTo>
                    <a:lnTo>
                      <a:pt x="297" y="521"/>
                    </a:lnTo>
                    <a:lnTo>
                      <a:pt x="298" y="521"/>
                    </a:lnTo>
                    <a:lnTo>
                      <a:pt x="299" y="521"/>
                    </a:lnTo>
                    <a:lnTo>
                      <a:pt x="300" y="522"/>
                    </a:lnTo>
                    <a:lnTo>
                      <a:pt x="303" y="522"/>
                    </a:lnTo>
                    <a:lnTo>
                      <a:pt x="303" y="521"/>
                    </a:lnTo>
                    <a:lnTo>
                      <a:pt x="303" y="519"/>
                    </a:lnTo>
                    <a:lnTo>
                      <a:pt x="303" y="518"/>
                    </a:lnTo>
                    <a:lnTo>
                      <a:pt x="303" y="517"/>
                    </a:lnTo>
                    <a:lnTo>
                      <a:pt x="305" y="515"/>
                    </a:lnTo>
                    <a:lnTo>
                      <a:pt x="307" y="514"/>
                    </a:lnTo>
                    <a:lnTo>
                      <a:pt x="308" y="512"/>
                    </a:lnTo>
                    <a:lnTo>
                      <a:pt x="309" y="509"/>
                    </a:lnTo>
                    <a:lnTo>
                      <a:pt x="309" y="508"/>
                    </a:lnTo>
                    <a:lnTo>
                      <a:pt x="308" y="508"/>
                    </a:lnTo>
                    <a:lnTo>
                      <a:pt x="307" y="509"/>
                    </a:lnTo>
                    <a:lnTo>
                      <a:pt x="304" y="509"/>
                    </a:lnTo>
                    <a:lnTo>
                      <a:pt x="299" y="509"/>
                    </a:lnTo>
                    <a:lnTo>
                      <a:pt x="297" y="508"/>
                    </a:lnTo>
                    <a:lnTo>
                      <a:pt x="297" y="505"/>
                    </a:lnTo>
                    <a:lnTo>
                      <a:pt x="297" y="500"/>
                    </a:lnTo>
                    <a:lnTo>
                      <a:pt x="300" y="500"/>
                    </a:lnTo>
                    <a:lnTo>
                      <a:pt x="309" y="500"/>
                    </a:lnTo>
                    <a:lnTo>
                      <a:pt x="312" y="500"/>
                    </a:lnTo>
                    <a:lnTo>
                      <a:pt x="312" y="499"/>
                    </a:lnTo>
                    <a:lnTo>
                      <a:pt x="311" y="498"/>
                    </a:lnTo>
                    <a:lnTo>
                      <a:pt x="309" y="498"/>
                    </a:lnTo>
                    <a:lnTo>
                      <a:pt x="307" y="498"/>
                    </a:lnTo>
                    <a:lnTo>
                      <a:pt x="303" y="498"/>
                    </a:lnTo>
                    <a:lnTo>
                      <a:pt x="299" y="498"/>
                    </a:lnTo>
                    <a:lnTo>
                      <a:pt x="297" y="496"/>
                    </a:lnTo>
                    <a:lnTo>
                      <a:pt x="297" y="494"/>
                    </a:lnTo>
                    <a:lnTo>
                      <a:pt x="297" y="493"/>
                    </a:lnTo>
                    <a:lnTo>
                      <a:pt x="300" y="493"/>
                    </a:lnTo>
                    <a:lnTo>
                      <a:pt x="304" y="491"/>
                    </a:lnTo>
                    <a:lnTo>
                      <a:pt x="308" y="491"/>
                    </a:lnTo>
                    <a:lnTo>
                      <a:pt x="312" y="491"/>
                    </a:lnTo>
                    <a:lnTo>
                      <a:pt x="314" y="491"/>
                    </a:lnTo>
                    <a:lnTo>
                      <a:pt x="316" y="490"/>
                    </a:lnTo>
                    <a:lnTo>
                      <a:pt x="316" y="489"/>
                    </a:lnTo>
                    <a:lnTo>
                      <a:pt x="314" y="489"/>
                    </a:lnTo>
                    <a:lnTo>
                      <a:pt x="312" y="489"/>
                    </a:lnTo>
                    <a:lnTo>
                      <a:pt x="309" y="489"/>
                    </a:lnTo>
                    <a:lnTo>
                      <a:pt x="304" y="490"/>
                    </a:lnTo>
                    <a:lnTo>
                      <a:pt x="300" y="490"/>
                    </a:lnTo>
                    <a:lnTo>
                      <a:pt x="299" y="489"/>
                    </a:lnTo>
                    <a:lnTo>
                      <a:pt x="299" y="487"/>
                    </a:lnTo>
                    <a:lnTo>
                      <a:pt x="300" y="485"/>
                    </a:lnTo>
                    <a:lnTo>
                      <a:pt x="303" y="485"/>
                    </a:lnTo>
                    <a:lnTo>
                      <a:pt x="307" y="485"/>
                    </a:lnTo>
                    <a:lnTo>
                      <a:pt x="312" y="484"/>
                    </a:lnTo>
                    <a:lnTo>
                      <a:pt x="314" y="484"/>
                    </a:lnTo>
                    <a:lnTo>
                      <a:pt x="319" y="481"/>
                    </a:lnTo>
                    <a:lnTo>
                      <a:pt x="321" y="481"/>
                    </a:lnTo>
                    <a:lnTo>
                      <a:pt x="322" y="479"/>
                    </a:lnTo>
                    <a:lnTo>
                      <a:pt x="325" y="476"/>
                    </a:lnTo>
                    <a:lnTo>
                      <a:pt x="326" y="475"/>
                    </a:lnTo>
                    <a:lnTo>
                      <a:pt x="328" y="475"/>
                    </a:lnTo>
                    <a:lnTo>
                      <a:pt x="330" y="472"/>
                    </a:lnTo>
                    <a:lnTo>
                      <a:pt x="330" y="471"/>
                    </a:lnTo>
                    <a:lnTo>
                      <a:pt x="330" y="470"/>
                    </a:lnTo>
                    <a:lnTo>
                      <a:pt x="328" y="468"/>
                    </a:lnTo>
                    <a:lnTo>
                      <a:pt x="325" y="468"/>
                    </a:lnTo>
                    <a:lnTo>
                      <a:pt x="323" y="470"/>
                    </a:lnTo>
                    <a:lnTo>
                      <a:pt x="322" y="467"/>
                    </a:lnTo>
                    <a:lnTo>
                      <a:pt x="321" y="466"/>
                    </a:lnTo>
                    <a:lnTo>
                      <a:pt x="321" y="462"/>
                    </a:lnTo>
                    <a:lnTo>
                      <a:pt x="319" y="457"/>
                    </a:lnTo>
                    <a:lnTo>
                      <a:pt x="319" y="454"/>
                    </a:lnTo>
                    <a:lnTo>
                      <a:pt x="321" y="453"/>
                    </a:lnTo>
                    <a:lnTo>
                      <a:pt x="322" y="452"/>
                    </a:lnTo>
                    <a:lnTo>
                      <a:pt x="322" y="449"/>
                    </a:lnTo>
                    <a:lnTo>
                      <a:pt x="323" y="448"/>
                    </a:lnTo>
                    <a:lnTo>
                      <a:pt x="321" y="447"/>
                    </a:lnTo>
                    <a:lnTo>
                      <a:pt x="321" y="446"/>
                    </a:lnTo>
                    <a:lnTo>
                      <a:pt x="318" y="440"/>
                    </a:lnTo>
                    <a:lnTo>
                      <a:pt x="316" y="437"/>
                    </a:lnTo>
                    <a:lnTo>
                      <a:pt x="316" y="432"/>
                    </a:lnTo>
                    <a:lnTo>
                      <a:pt x="316" y="429"/>
                    </a:lnTo>
                    <a:lnTo>
                      <a:pt x="313" y="429"/>
                    </a:lnTo>
                    <a:lnTo>
                      <a:pt x="313" y="428"/>
                    </a:lnTo>
                    <a:lnTo>
                      <a:pt x="311" y="428"/>
                    </a:lnTo>
                    <a:lnTo>
                      <a:pt x="309" y="426"/>
                    </a:lnTo>
                    <a:lnTo>
                      <a:pt x="309" y="424"/>
                    </a:lnTo>
                    <a:lnTo>
                      <a:pt x="309" y="423"/>
                    </a:lnTo>
                    <a:lnTo>
                      <a:pt x="311" y="421"/>
                    </a:lnTo>
                    <a:lnTo>
                      <a:pt x="312" y="421"/>
                    </a:lnTo>
                    <a:lnTo>
                      <a:pt x="314" y="423"/>
                    </a:lnTo>
                    <a:lnTo>
                      <a:pt x="314" y="420"/>
                    </a:lnTo>
                    <a:lnTo>
                      <a:pt x="313" y="418"/>
                    </a:lnTo>
                    <a:lnTo>
                      <a:pt x="312" y="412"/>
                    </a:lnTo>
                    <a:lnTo>
                      <a:pt x="312" y="407"/>
                    </a:lnTo>
                    <a:lnTo>
                      <a:pt x="311" y="406"/>
                    </a:lnTo>
                    <a:lnTo>
                      <a:pt x="311" y="405"/>
                    </a:lnTo>
                    <a:lnTo>
                      <a:pt x="311" y="401"/>
                    </a:lnTo>
                    <a:lnTo>
                      <a:pt x="311" y="398"/>
                    </a:lnTo>
                    <a:lnTo>
                      <a:pt x="311" y="397"/>
                    </a:lnTo>
                    <a:lnTo>
                      <a:pt x="312" y="396"/>
                    </a:lnTo>
                    <a:lnTo>
                      <a:pt x="312" y="395"/>
                    </a:lnTo>
                    <a:lnTo>
                      <a:pt x="312" y="393"/>
                    </a:lnTo>
                    <a:lnTo>
                      <a:pt x="311" y="392"/>
                    </a:lnTo>
                    <a:lnTo>
                      <a:pt x="311" y="390"/>
                    </a:lnTo>
                    <a:lnTo>
                      <a:pt x="307" y="386"/>
                    </a:lnTo>
                    <a:lnTo>
                      <a:pt x="304" y="382"/>
                    </a:lnTo>
                    <a:lnTo>
                      <a:pt x="303" y="378"/>
                    </a:lnTo>
                    <a:lnTo>
                      <a:pt x="300" y="374"/>
                    </a:lnTo>
                    <a:lnTo>
                      <a:pt x="300" y="369"/>
                    </a:lnTo>
                    <a:lnTo>
                      <a:pt x="299" y="367"/>
                    </a:lnTo>
                    <a:lnTo>
                      <a:pt x="297" y="365"/>
                    </a:lnTo>
                    <a:lnTo>
                      <a:pt x="288" y="365"/>
                    </a:lnTo>
                    <a:lnTo>
                      <a:pt x="281" y="365"/>
                    </a:lnTo>
                    <a:lnTo>
                      <a:pt x="274" y="365"/>
                    </a:lnTo>
                    <a:lnTo>
                      <a:pt x="272" y="368"/>
                    </a:lnTo>
                    <a:lnTo>
                      <a:pt x="271" y="365"/>
                    </a:lnTo>
                    <a:lnTo>
                      <a:pt x="271" y="363"/>
                    </a:lnTo>
                    <a:lnTo>
                      <a:pt x="275" y="363"/>
                    </a:lnTo>
                    <a:lnTo>
                      <a:pt x="279" y="362"/>
                    </a:lnTo>
                    <a:lnTo>
                      <a:pt x="280" y="360"/>
                    </a:lnTo>
                    <a:lnTo>
                      <a:pt x="280" y="358"/>
                    </a:lnTo>
                    <a:lnTo>
                      <a:pt x="280" y="355"/>
                    </a:lnTo>
                    <a:lnTo>
                      <a:pt x="281" y="351"/>
                    </a:lnTo>
                    <a:lnTo>
                      <a:pt x="284" y="349"/>
                    </a:lnTo>
                    <a:lnTo>
                      <a:pt x="288" y="344"/>
                    </a:lnTo>
                    <a:lnTo>
                      <a:pt x="290" y="340"/>
                    </a:lnTo>
                    <a:lnTo>
                      <a:pt x="290" y="337"/>
                    </a:lnTo>
                    <a:lnTo>
                      <a:pt x="286" y="335"/>
                    </a:lnTo>
                    <a:lnTo>
                      <a:pt x="284" y="334"/>
                    </a:lnTo>
                    <a:lnTo>
                      <a:pt x="284" y="332"/>
                    </a:lnTo>
                    <a:lnTo>
                      <a:pt x="286" y="331"/>
                    </a:lnTo>
                    <a:lnTo>
                      <a:pt x="290" y="334"/>
                    </a:lnTo>
                    <a:lnTo>
                      <a:pt x="293" y="331"/>
                    </a:lnTo>
                    <a:lnTo>
                      <a:pt x="295" y="331"/>
                    </a:lnTo>
                    <a:lnTo>
                      <a:pt x="298" y="330"/>
                    </a:lnTo>
                    <a:lnTo>
                      <a:pt x="299" y="330"/>
                    </a:lnTo>
                    <a:lnTo>
                      <a:pt x="299" y="327"/>
                    </a:lnTo>
                    <a:lnTo>
                      <a:pt x="299" y="323"/>
                    </a:lnTo>
                    <a:lnTo>
                      <a:pt x="299" y="322"/>
                    </a:lnTo>
                    <a:lnTo>
                      <a:pt x="299" y="320"/>
                    </a:lnTo>
                    <a:lnTo>
                      <a:pt x="299" y="317"/>
                    </a:lnTo>
                    <a:lnTo>
                      <a:pt x="298" y="317"/>
                    </a:lnTo>
                    <a:lnTo>
                      <a:pt x="298" y="316"/>
                    </a:lnTo>
                    <a:lnTo>
                      <a:pt x="298" y="315"/>
                    </a:lnTo>
                    <a:lnTo>
                      <a:pt x="299" y="313"/>
                    </a:lnTo>
                    <a:lnTo>
                      <a:pt x="300" y="312"/>
                    </a:lnTo>
                    <a:lnTo>
                      <a:pt x="303" y="312"/>
                    </a:lnTo>
                    <a:lnTo>
                      <a:pt x="305" y="311"/>
                    </a:lnTo>
                    <a:lnTo>
                      <a:pt x="307" y="309"/>
                    </a:lnTo>
                    <a:lnTo>
                      <a:pt x="308" y="308"/>
                    </a:lnTo>
                    <a:lnTo>
                      <a:pt x="307" y="307"/>
                    </a:lnTo>
                    <a:lnTo>
                      <a:pt x="304" y="307"/>
                    </a:lnTo>
                    <a:lnTo>
                      <a:pt x="302" y="308"/>
                    </a:lnTo>
                    <a:lnTo>
                      <a:pt x="300" y="309"/>
                    </a:lnTo>
                    <a:lnTo>
                      <a:pt x="299" y="308"/>
                    </a:lnTo>
                    <a:lnTo>
                      <a:pt x="299" y="304"/>
                    </a:lnTo>
                    <a:lnTo>
                      <a:pt x="299" y="302"/>
                    </a:lnTo>
                    <a:lnTo>
                      <a:pt x="298" y="301"/>
                    </a:lnTo>
                    <a:lnTo>
                      <a:pt x="295" y="301"/>
                    </a:lnTo>
                    <a:lnTo>
                      <a:pt x="295" y="304"/>
                    </a:lnTo>
                    <a:lnTo>
                      <a:pt x="295" y="307"/>
                    </a:lnTo>
                    <a:lnTo>
                      <a:pt x="294" y="308"/>
                    </a:lnTo>
                    <a:lnTo>
                      <a:pt x="294" y="309"/>
                    </a:lnTo>
                    <a:lnTo>
                      <a:pt x="293" y="309"/>
                    </a:lnTo>
                    <a:lnTo>
                      <a:pt x="292" y="309"/>
                    </a:lnTo>
                    <a:lnTo>
                      <a:pt x="288" y="309"/>
                    </a:lnTo>
                    <a:lnTo>
                      <a:pt x="286" y="309"/>
                    </a:lnTo>
                    <a:lnTo>
                      <a:pt x="286" y="308"/>
                    </a:lnTo>
                    <a:lnTo>
                      <a:pt x="286" y="306"/>
                    </a:lnTo>
                    <a:lnTo>
                      <a:pt x="286" y="304"/>
                    </a:lnTo>
                    <a:lnTo>
                      <a:pt x="284" y="303"/>
                    </a:lnTo>
                    <a:lnTo>
                      <a:pt x="281" y="304"/>
                    </a:lnTo>
                    <a:lnTo>
                      <a:pt x="279" y="306"/>
                    </a:lnTo>
                    <a:lnTo>
                      <a:pt x="276" y="307"/>
                    </a:lnTo>
                    <a:lnTo>
                      <a:pt x="275" y="309"/>
                    </a:lnTo>
                    <a:lnTo>
                      <a:pt x="274" y="312"/>
                    </a:lnTo>
                    <a:lnTo>
                      <a:pt x="272" y="315"/>
                    </a:lnTo>
                    <a:lnTo>
                      <a:pt x="272" y="317"/>
                    </a:lnTo>
                    <a:lnTo>
                      <a:pt x="274" y="320"/>
                    </a:lnTo>
                    <a:lnTo>
                      <a:pt x="274" y="321"/>
                    </a:lnTo>
                    <a:lnTo>
                      <a:pt x="272" y="322"/>
                    </a:lnTo>
                    <a:lnTo>
                      <a:pt x="271" y="323"/>
                    </a:lnTo>
                    <a:lnTo>
                      <a:pt x="271" y="325"/>
                    </a:lnTo>
                    <a:lnTo>
                      <a:pt x="271" y="327"/>
                    </a:lnTo>
                    <a:lnTo>
                      <a:pt x="272" y="327"/>
                    </a:lnTo>
                    <a:lnTo>
                      <a:pt x="274" y="329"/>
                    </a:lnTo>
                    <a:lnTo>
                      <a:pt x="275" y="331"/>
                    </a:lnTo>
                    <a:lnTo>
                      <a:pt x="276" y="332"/>
                    </a:lnTo>
                    <a:lnTo>
                      <a:pt x="278" y="334"/>
                    </a:lnTo>
                    <a:lnTo>
                      <a:pt x="278" y="336"/>
                    </a:lnTo>
                    <a:lnTo>
                      <a:pt x="278" y="348"/>
                    </a:lnTo>
                    <a:lnTo>
                      <a:pt x="276" y="351"/>
                    </a:lnTo>
                    <a:lnTo>
                      <a:pt x="275" y="354"/>
                    </a:lnTo>
                    <a:lnTo>
                      <a:pt x="272" y="355"/>
                    </a:lnTo>
                    <a:lnTo>
                      <a:pt x="269" y="355"/>
                    </a:lnTo>
                    <a:lnTo>
                      <a:pt x="266" y="355"/>
                    </a:lnTo>
                    <a:lnTo>
                      <a:pt x="262" y="348"/>
                    </a:lnTo>
                    <a:lnTo>
                      <a:pt x="262" y="344"/>
                    </a:lnTo>
                    <a:lnTo>
                      <a:pt x="262" y="341"/>
                    </a:lnTo>
                    <a:lnTo>
                      <a:pt x="261" y="339"/>
                    </a:lnTo>
                    <a:lnTo>
                      <a:pt x="258" y="339"/>
                    </a:lnTo>
                    <a:lnTo>
                      <a:pt x="257" y="337"/>
                    </a:lnTo>
                    <a:lnTo>
                      <a:pt x="256" y="335"/>
                    </a:lnTo>
                    <a:lnTo>
                      <a:pt x="256" y="331"/>
                    </a:lnTo>
                    <a:lnTo>
                      <a:pt x="257" y="325"/>
                    </a:lnTo>
                    <a:lnTo>
                      <a:pt x="258" y="322"/>
                    </a:lnTo>
                    <a:lnTo>
                      <a:pt x="258" y="320"/>
                    </a:lnTo>
                    <a:lnTo>
                      <a:pt x="258" y="317"/>
                    </a:lnTo>
                    <a:lnTo>
                      <a:pt x="257" y="315"/>
                    </a:lnTo>
                    <a:lnTo>
                      <a:pt x="257" y="312"/>
                    </a:lnTo>
                    <a:lnTo>
                      <a:pt x="258" y="312"/>
                    </a:lnTo>
                    <a:lnTo>
                      <a:pt x="260" y="313"/>
                    </a:lnTo>
                    <a:lnTo>
                      <a:pt x="262" y="313"/>
                    </a:lnTo>
                    <a:lnTo>
                      <a:pt x="262" y="312"/>
                    </a:lnTo>
                    <a:lnTo>
                      <a:pt x="262" y="309"/>
                    </a:lnTo>
                    <a:lnTo>
                      <a:pt x="262" y="307"/>
                    </a:lnTo>
                    <a:lnTo>
                      <a:pt x="262" y="303"/>
                    </a:lnTo>
                    <a:lnTo>
                      <a:pt x="262" y="299"/>
                    </a:lnTo>
                    <a:lnTo>
                      <a:pt x="262" y="294"/>
                    </a:lnTo>
                    <a:lnTo>
                      <a:pt x="261" y="293"/>
                    </a:lnTo>
                    <a:lnTo>
                      <a:pt x="260" y="293"/>
                    </a:lnTo>
                    <a:lnTo>
                      <a:pt x="258" y="297"/>
                    </a:lnTo>
                    <a:lnTo>
                      <a:pt x="260" y="299"/>
                    </a:lnTo>
                    <a:lnTo>
                      <a:pt x="260" y="303"/>
                    </a:lnTo>
                    <a:lnTo>
                      <a:pt x="260" y="306"/>
                    </a:lnTo>
                    <a:lnTo>
                      <a:pt x="258" y="307"/>
                    </a:lnTo>
                    <a:lnTo>
                      <a:pt x="256" y="308"/>
                    </a:lnTo>
                    <a:lnTo>
                      <a:pt x="255" y="309"/>
                    </a:lnTo>
                    <a:lnTo>
                      <a:pt x="253" y="311"/>
                    </a:lnTo>
                    <a:lnTo>
                      <a:pt x="252" y="312"/>
                    </a:lnTo>
                    <a:lnTo>
                      <a:pt x="252" y="313"/>
                    </a:lnTo>
                    <a:lnTo>
                      <a:pt x="253" y="315"/>
                    </a:lnTo>
                    <a:lnTo>
                      <a:pt x="255" y="316"/>
                    </a:lnTo>
                    <a:lnTo>
                      <a:pt x="255" y="320"/>
                    </a:lnTo>
                    <a:lnTo>
                      <a:pt x="255" y="322"/>
                    </a:lnTo>
                    <a:lnTo>
                      <a:pt x="253" y="325"/>
                    </a:lnTo>
                    <a:lnTo>
                      <a:pt x="253" y="329"/>
                    </a:lnTo>
                    <a:lnTo>
                      <a:pt x="252" y="329"/>
                    </a:lnTo>
                    <a:lnTo>
                      <a:pt x="251" y="329"/>
                    </a:lnTo>
                    <a:lnTo>
                      <a:pt x="250" y="326"/>
                    </a:lnTo>
                    <a:lnTo>
                      <a:pt x="250" y="325"/>
                    </a:lnTo>
                    <a:lnTo>
                      <a:pt x="247" y="322"/>
                    </a:lnTo>
                    <a:lnTo>
                      <a:pt x="246" y="321"/>
                    </a:lnTo>
                    <a:lnTo>
                      <a:pt x="246" y="315"/>
                    </a:lnTo>
                    <a:lnTo>
                      <a:pt x="246" y="313"/>
                    </a:lnTo>
                    <a:lnTo>
                      <a:pt x="244" y="311"/>
                    </a:lnTo>
                    <a:lnTo>
                      <a:pt x="242" y="312"/>
                    </a:lnTo>
                    <a:lnTo>
                      <a:pt x="238" y="315"/>
                    </a:lnTo>
                    <a:lnTo>
                      <a:pt x="236" y="317"/>
                    </a:lnTo>
                    <a:lnTo>
                      <a:pt x="231" y="321"/>
                    </a:lnTo>
                    <a:lnTo>
                      <a:pt x="227" y="323"/>
                    </a:lnTo>
                    <a:lnTo>
                      <a:pt x="219" y="329"/>
                    </a:lnTo>
                    <a:lnTo>
                      <a:pt x="210" y="334"/>
                    </a:lnTo>
                    <a:lnTo>
                      <a:pt x="205" y="339"/>
                    </a:lnTo>
                    <a:lnTo>
                      <a:pt x="203" y="341"/>
                    </a:lnTo>
                    <a:lnTo>
                      <a:pt x="200" y="344"/>
                    </a:lnTo>
                    <a:lnTo>
                      <a:pt x="199" y="346"/>
                    </a:lnTo>
                    <a:lnTo>
                      <a:pt x="199" y="349"/>
                    </a:lnTo>
                    <a:lnTo>
                      <a:pt x="200" y="350"/>
                    </a:lnTo>
                    <a:lnTo>
                      <a:pt x="201" y="353"/>
                    </a:lnTo>
                    <a:lnTo>
                      <a:pt x="201" y="359"/>
                    </a:lnTo>
                    <a:lnTo>
                      <a:pt x="203" y="367"/>
                    </a:lnTo>
                    <a:lnTo>
                      <a:pt x="203" y="370"/>
                    </a:lnTo>
                    <a:lnTo>
                      <a:pt x="205" y="374"/>
                    </a:lnTo>
                    <a:lnTo>
                      <a:pt x="208" y="378"/>
                    </a:lnTo>
                    <a:lnTo>
                      <a:pt x="211" y="383"/>
                    </a:lnTo>
                    <a:lnTo>
                      <a:pt x="211" y="387"/>
                    </a:lnTo>
                    <a:lnTo>
                      <a:pt x="211" y="391"/>
                    </a:lnTo>
                    <a:lnTo>
                      <a:pt x="210" y="393"/>
                    </a:lnTo>
                    <a:lnTo>
                      <a:pt x="208" y="397"/>
                    </a:lnTo>
                    <a:lnTo>
                      <a:pt x="204" y="401"/>
                    </a:lnTo>
                    <a:lnTo>
                      <a:pt x="203" y="405"/>
                    </a:lnTo>
                    <a:lnTo>
                      <a:pt x="201" y="410"/>
                    </a:lnTo>
                    <a:lnTo>
                      <a:pt x="203" y="415"/>
                    </a:lnTo>
                    <a:lnTo>
                      <a:pt x="205" y="421"/>
                    </a:lnTo>
                    <a:lnTo>
                      <a:pt x="209" y="425"/>
                    </a:lnTo>
                    <a:lnTo>
                      <a:pt x="211" y="429"/>
                    </a:lnTo>
                    <a:lnTo>
                      <a:pt x="218" y="434"/>
                    </a:lnTo>
                    <a:lnTo>
                      <a:pt x="220" y="437"/>
                    </a:lnTo>
                    <a:lnTo>
                      <a:pt x="224" y="438"/>
                    </a:lnTo>
                    <a:lnTo>
                      <a:pt x="225" y="442"/>
                    </a:lnTo>
                    <a:lnTo>
                      <a:pt x="225" y="446"/>
                    </a:lnTo>
                    <a:lnTo>
                      <a:pt x="225" y="454"/>
                    </a:lnTo>
                    <a:lnTo>
                      <a:pt x="223" y="462"/>
                    </a:lnTo>
                    <a:lnTo>
                      <a:pt x="222" y="467"/>
                    </a:lnTo>
                    <a:lnTo>
                      <a:pt x="220" y="470"/>
                    </a:lnTo>
                    <a:lnTo>
                      <a:pt x="219" y="472"/>
                    </a:lnTo>
                    <a:lnTo>
                      <a:pt x="218" y="472"/>
                    </a:lnTo>
                    <a:lnTo>
                      <a:pt x="213" y="474"/>
                    </a:lnTo>
                    <a:lnTo>
                      <a:pt x="205" y="471"/>
                    </a:lnTo>
                    <a:lnTo>
                      <a:pt x="182" y="466"/>
                    </a:lnTo>
                    <a:lnTo>
                      <a:pt x="173" y="463"/>
                    </a:lnTo>
                    <a:lnTo>
                      <a:pt x="162" y="458"/>
                    </a:lnTo>
                    <a:lnTo>
                      <a:pt x="153" y="454"/>
                    </a:lnTo>
                    <a:lnTo>
                      <a:pt x="152" y="453"/>
                    </a:lnTo>
                    <a:lnTo>
                      <a:pt x="150" y="452"/>
                    </a:lnTo>
                    <a:lnTo>
                      <a:pt x="148" y="452"/>
                    </a:lnTo>
                    <a:lnTo>
                      <a:pt x="147" y="453"/>
                    </a:lnTo>
                    <a:lnTo>
                      <a:pt x="145" y="454"/>
                    </a:lnTo>
                    <a:lnTo>
                      <a:pt x="144" y="456"/>
                    </a:lnTo>
                    <a:lnTo>
                      <a:pt x="142" y="454"/>
                    </a:lnTo>
                    <a:lnTo>
                      <a:pt x="140" y="453"/>
                    </a:lnTo>
                    <a:lnTo>
                      <a:pt x="140" y="451"/>
                    </a:lnTo>
                    <a:lnTo>
                      <a:pt x="140" y="449"/>
                    </a:lnTo>
                    <a:lnTo>
                      <a:pt x="142" y="449"/>
                    </a:lnTo>
                    <a:lnTo>
                      <a:pt x="142" y="448"/>
                    </a:lnTo>
                    <a:lnTo>
                      <a:pt x="143" y="447"/>
                    </a:lnTo>
                    <a:lnTo>
                      <a:pt x="143" y="446"/>
                    </a:lnTo>
                    <a:lnTo>
                      <a:pt x="142" y="444"/>
                    </a:lnTo>
                    <a:lnTo>
                      <a:pt x="140" y="444"/>
                    </a:lnTo>
                    <a:lnTo>
                      <a:pt x="138" y="442"/>
                    </a:lnTo>
                    <a:lnTo>
                      <a:pt x="134" y="439"/>
                    </a:lnTo>
                    <a:lnTo>
                      <a:pt x="131" y="438"/>
                    </a:lnTo>
                    <a:lnTo>
                      <a:pt x="129" y="434"/>
                    </a:lnTo>
                    <a:lnTo>
                      <a:pt x="126" y="432"/>
                    </a:lnTo>
                    <a:lnTo>
                      <a:pt x="126" y="430"/>
                    </a:lnTo>
                    <a:lnTo>
                      <a:pt x="128" y="429"/>
                    </a:lnTo>
                    <a:lnTo>
                      <a:pt x="128" y="428"/>
                    </a:lnTo>
                    <a:lnTo>
                      <a:pt x="129" y="425"/>
                    </a:lnTo>
                    <a:lnTo>
                      <a:pt x="130" y="424"/>
                    </a:lnTo>
                    <a:lnTo>
                      <a:pt x="130" y="423"/>
                    </a:lnTo>
                    <a:lnTo>
                      <a:pt x="129" y="421"/>
                    </a:lnTo>
                    <a:lnTo>
                      <a:pt x="128" y="421"/>
                    </a:lnTo>
                    <a:lnTo>
                      <a:pt x="126" y="424"/>
                    </a:lnTo>
                    <a:lnTo>
                      <a:pt x="125" y="425"/>
                    </a:lnTo>
                    <a:lnTo>
                      <a:pt x="122" y="426"/>
                    </a:lnTo>
                    <a:lnTo>
                      <a:pt x="121" y="428"/>
                    </a:lnTo>
                    <a:lnTo>
                      <a:pt x="121" y="424"/>
                    </a:lnTo>
                    <a:lnTo>
                      <a:pt x="122" y="421"/>
                    </a:lnTo>
                    <a:lnTo>
                      <a:pt x="122" y="419"/>
                    </a:lnTo>
                    <a:lnTo>
                      <a:pt x="122" y="416"/>
                    </a:lnTo>
                    <a:lnTo>
                      <a:pt x="124" y="415"/>
                    </a:lnTo>
                    <a:lnTo>
                      <a:pt x="126" y="415"/>
                    </a:lnTo>
                    <a:lnTo>
                      <a:pt x="129" y="416"/>
                    </a:lnTo>
                    <a:lnTo>
                      <a:pt x="133" y="416"/>
                    </a:lnTo>
                    <a:lnTo>
                      <a:pt x="135" y="416"/>
                    </a:lnTo>
                    <a:lnTo>
                      <a:pt x="138" y="414"/>
                    </a:lnTo>
                    <a:lnTo>
                      <a:pt x="140" y="412"/>
                    </a:lnTo>
                    <a:lnTo>
                      <a:pt x="145" y="406"/>
                    </a:lnTo>
                    <a:lnTo>
                      <a:pt x="149" y="402"/>
                    </a:lnTo>
                    <a:lnTo>
                      <a:pt x="149" y="398"/>
                    </a:lnTo>
                    <a:lnTo>
                      <a:pt x="149" y="392"/>
                    </a:lnTo>
                    <a:lnTo>
                      <a:pt x="149" y="388"/>
                    </a:lnTo>
                    <a:lnTo>
                      <a:pt x="149" y="384"/>
                    </a:lnTo>
                    <a:lnTo>
                      <a:pt x="147" y="384"/>
                    </a:lnTo>
                    <a:lnTo>
                      <a:pt x="145" y="384"/>
                    </a:lnTo>
                    <a:lnTo>
                      <a:pt x="143" y="386"/>
                    </a:lnTo>
                    <a:lnTo>
                      <a:pt x="139" y="386"/>
                    </a:lnTo>
                    <a:lnTo>
                      <a:pt x="136" y="386"/>
                    </a:lnTo>
                    <a:lnTo>
                      <a:pt x="135" y="383"/>
                    </a:lnTo>
                    <a:lnTo>
                      <a:pt x="135" y="381"/>
                    </a:lnTo>
                    <a:lnTo>
                      <a:pt x="135" y="378"/>
                    </a:lnTo>
                    <a:lnTo>
                      <a:pt x="136" y="376"/>
                    </a:lnTo>
                    <a:lnTo>
                      <a:pt x="139" y="374"/>
                    </a:lnTo>
                    <a:lnTo>
                      <a:pt x="144" y="372"/>
                    </a:lnTo>
                    <a:lnTo>
                      <a:pt x="147" y="370"/>
                    </a:lnTo>
                    <a:lnTo>
                      <a:pt x="145" y="368"/>
                    </a:lnTo>
                    <a:lnTo>
                      <a:pt x="144" y="368"/>
                    </a:lnTo>
                    <a:lnTo>
                      <a:pt x="142" y="367"/>
                    </a:lnTo>
                    <a:lnTo>
                      <a:pt x="142" y="365"/>
                    </a:lnTo>
                    <a:lnTo>
                      <a:pt x="142" y="364"/>
                    </a:lnTo>
                    <a:lnTo>
                      <a:pt x="142" y="363"/>
                    </a:lnTo>
                    <a:lnTo>
                      <a:pt x="143" y="362"/>
                    </a:lnTo>
                    <a:lnTo>
                      <a:pt x="145" y="362"/>
                    </a:lnTo>
                    <a:lnTo>
                      <a:pt x="148" y="362"/>
                    </a:lnTo>
                    <a:lnTo>
                      <a:pt x="149" y="360"/>
                    </a:lnTo>
                    <a:lnTo>
                      <a:pt x="150" y="359"/>
                    </a:lnTo>
                    <a:lnTo>
                      <a:pt x="150" y="357"/>
                    </a:lnTo>
                    <a:lnTo>
                      <a:pt x="149" y="355"/>
                    </a:lnTo>
                    <a:lnTo>
                      <a:pt x="148" y="345"/>
                    </a:lnTo>
                    <a:lnTo>
                      <a:pt x="144" y="344"/>
                    </a:lnTo>
                    <a:lnTo>
                      <a:pt x="144" y="341"/>
                    </a:lnTo>
                    <a:lnTo>
                      <a:pt x="144" y="337"/>
                    </a:lnTo>
                    <a:lnTo>
                      <a:pt x="145" y="335"/>
                    </a:lnTo>
                    <a:lnTo>
                      <a:pt x="147" y="332"/>
                    </a:lnTo>
                    <a:lnTo>
                      <a:pt x="149" y="331"/>
                    </a:lnTo>
                    <a:lnTo>
                      <a:pt x="150" y="329"/>
                    </a:lnTo>
                    <a:lnTo>
                      <a:pt x="149" y="326"/>
                    </a:lnTo>
                    <a:lnTo>
                      <a:pt x="147" y="326"/>
                    </a:lnTo>
                    <a:lnTo>
                      <a:pt x="145" y="325"/>
                    </a:lnTo>
                    <a:lnTo>
                      <a:pt x="145" y="321"/>
                    </a:lnTo>
                    <a:lnTo>
                      <a:pt x="147" y="321"/>
                    </a:lnTo>
                    <a:lnTo>
                      <a:pt x="148" y="318"/>
                    </a:lnTo>
                    <a:lnTo>
                      <a:pt x="148" y="316"/>
                    </a:lnTo>
                    <a:lnTo>
                      <a:pt x="147" y="315"/>
                    </a:lnTo>
                    <a:lnTo>
                      <a:pt x="145" y="313"/>
                    </a:lnTo>
                    <a:lnTo>
                      <a:pt x="143" y="315"/>
                    </a:lnTo>
                    <a:lnTo>
                      <a:pt x="142" y="312"/>
                    </a:lnTo>
                    <a:lnTo>
                      <a:pt x="140" y="311"/>
                    </a:lnTo>
                    <a:lnTo>
                      <a:pt x="139" y="309"/>
                    </a:lnTo>
                    <a:lnTo>
                      <a:pt x="136" y="308"/>
                    </a:lnTo>
                    <a:lnTo>
                      <a:pt x="134" y="306"/>
                    </a:lnTo>
                    <a:lnTo>
                      <a:pt x="134" y="303"/>
                    </a:lnTo>
                    <a:lnTo>
                      <a:pt x="135" y="302"/>
                    </a:lnTo>
                    <a:lnTo>
                      <a:pt x="134" y="301"/>
                    </a:lnTo>
                    <a:lnTo>
                      <a:pt x="134" y="298"/>
                    </a:lnTo>
                    <a:lnTo>
                      <a:pt x="134" y="295"/>
                    </a:lnTo>
                    <a:lnTo>
                      <a:pt x="135" y="294"/>
                    </a:lnTo>
                    <a:lnTo>
                      <a:pt x="135" y="293"/>
                    </a:lnTo>
                    <a:lnTo>
                      <a:pt x="133" y="289"/>
                    </a:lnTo>
                    <a:lnTo>
                      <a:pt x="128" y="287"/>
                    </a:lnTo>
                    <a:lnTo>
                      <a:pt x="128" y="284"/>
                    </a:lnTo>
                    <a:lnTo>
                      <a:pt x="126" y="283"/>
                    </a:lnTo>
                    <a:lnTo>
                      <a:pt x="125" y="281"/>
                    </a:lnTo>
                    <a:lnTo>
                      <a:pt x="122" y="279"/>
                    </a:lnTo>
                    <a:lnTo>
                      <a:pt x="120" y="278"/>
                    </a:lnTo>
                    <a:lnTo>
                      <a:pt x="114" y="278"/>
                    </a:lnTo>
                    <a:lnTo>
                      <a:pt x="110" y="279"/>
                    </a:lnTo>
                    <a:lnTo>
                      <a:pt x="106" y="278"/>
                    </a:lnTo>
                    <a:lnTo>
                      <a:pt x="105" y="280"/>
                    </a:lnTo>
                    <a:lnTo>
                      <a:pt x="102" y="281"/>
                    </a:lnTo>
                    <a:lnTo>
                      <a:pt x="101" y="283"/>
                    </a:lnTo>
                    <a:lnTo>
                      <a:pt x="100" y="283"/>
                    </a:lnTo>
                    <a:lnTo>
                      <a:pt x="98" y="283"/>
                    </a:lnTo>
                    <a:lnTo>
                      <a:pt x="98" y="281"/>
                    </a:lnTo>
                    <a:lnTo>
                      <a:pt x="97" y="280"/>
                    </a:lnTo>
                    <a:lnTo>
                      <a:pt x="100" y="279"/>
                    </a:lnTo>
                    <a:lnTo>
                      <a:pt x="101" y="278"/>
                    </a:lnTo>
                    <a:lnTo>
                      <a:pt x="102" y="276"/>
                    </a:lnTo>
                    <a:lnTo>
                      <a:pt x="102" y="273"/>
                    </a:lnTo>
                    <a:lnTo>
                      <a:pt x="103" y="273"/>
                    </a:lnTo>
                    <a:lnTo>
                      <a:pt x="103" y="271"/>
                    </a:lnTo>
                    <a:lnTo>
                      <a:pt x="103" y="269"/>
                    </a:lnTo>
                    <a:lnTo>
                      <a:pt x="103" y="266"/>
                    </a:lnTo>
                    <a:lnTo>
                      <a:pt x="102" y="265"/>
                    </a:lnTo>
                    <a:lnTo>
                      <a:pt x="101" y="265"/>
                    </a:lnTo>
                    <a:lnTo>
                      <a:pt x="97" y="265"/>
                    </a:lnTo>
                    <a:lnTo>
                      <a:pt x="93" y="264"/>
                    </a:lnTo>
                    <a:lnTo>
                      <a:pt x="89" y="262"/>
                    </a:lnTo>
                    <a:lnTo>
                      <a:pt x="87" y="260"/>
                    </a:lnTo>
                    <a:lnTo>
                      <a:pt x="84" y="259"/>
                    </a:lnTo>
                    <a:lnTo>
                      <a:pt x="73" y="259"/>
                    </a:lnTo>
                    <a:lnTo>
                      <a:pt x="69" y="259"/>
                    </a:lnTo>
                    <a:lnTo>
                      <a:pt x="64" y="259"/>
                    </a:lnTo>
                    <a:lnTo>
                      <a:pt x="63" y="259"/>
                    </a:lnTo>
                    <a:lnTo>
                      <a:pt x="61" y="257"/>
                    </a:lnTo>
                    <a:lnTo>
                      <a:pt x="59" y="255"/>
                    </a:lnTo>
                    <a:lnTo>
                      <a:pt x="46" y="245"/>
                    </a:lnTo>
                    <a:lnTo>
                      <a:pt x="41" y="242"/>
                    </a:lnTo>
                    <a:lnTo>
                      <a:pt x="39" y="240"/>
                    </a:lnTo>
                    <a:lnTo>
                      <a:pt x="37" y="237"/>
                    </a:lnTo>
                    <a:lnTo>
                      <a:pt x="34" y="233"/>
                    </a:lnTo>
                    <a:lnTo>
                      <a:pt x="30" y="232"/>
                    </a:lnTo>
                    <a:lnTo>
                      <a:pt x="28" y="228"/>
                    </a:lnTo>
                    <a:lnTo>
                      <a:pt x="25" y="227"/>
                    </a:lnTo>
                    <a:lnTo>
                      <a:pt x="22" y="226"/>
                    </a:lnTo>
                    <a:lnTo>
                      <a:pt x="18" y="223"/>
                    </a:lnTo>
                    <a:lnTo>
                      <a:pt x="16" y="219"/>
                    </a:lnTo>
                    <a:lnTo>
                      <a:pt x="13" y="214"/>
                    </a:lnTo>
                    <a:lnTo>
                      <a:pt x="13" y="212"/>
                    </a:lnTo>
                    <a:lnTo>
                      <a:pt x="13" y="209"/>
                    </a:lnTo>
                    <a:lnTo>
                      <a:pt x="9" y="209"/>
                    </a:lnTo>
                    <a:lnTo>
                      <a:pt x="7" y="209"/>
                    </a:lnTo>
                    <a:lnTo>
                      <a:pt x="3" y="208"/>
                    </a:lnTo>
                    <a:lnTo>
                      <a:pt x="0" y="208"/>
                    </a:lnTo>
                    <a:lnTo>
                      <a:pt x="0" y="125"/>
                    </a:lnTo>
                    <a:lnTo>
                      <a:pt x="0" y="0"/>
                    </a:lnTo>
                    <a:lnTo>
                      <a:pt x="47" y="0"/>
                    </a:lnTo>
                    <a:lnTo>
                      <a:pt x="222" y="0"/>
                    </a:lnTo>
                    <a:lnTo>
                      <a:pt x="426" y="0"/>
                    </a:lnTo>
                    <a:lnTo>
                      <a:pt x="633" y="0"/>
                    </a:lnTo>
                    <a:lnTo>
                      <a:pt x="749" y="0"/>
                    </a:lnTo>
                    <a:lnTo>
                      <a:pt x="748" y="701"/>
                    </a:lnTo>
                    <a:lnTo>
                      <a:pt x="117" y="701"/>
                    </a:lnTo>
                    <a:lnTo>
                      <a:pt x="114" y="708"/>
                    </a:lnTo>
                    <a:close/>
                  </a:path>
                </a:pathLst>
              </a:custGeom>
              <a:solidFill>
                <a:srgbClr val="6B75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5" name="Freeform 872"/>
              <p:cNvSpPr>
                <a:spLocks/>
              </p:cNvSpPr>
              <p:nvPr/>
            </p:nvSpPr>
            <p:spPr bwMode="auto">
              <a:xfrm>
                <a:off x="2771" y="2996"/>
                <a:ext cx="749" cy="708"/>
              </a:xfrm>
              <a:custGeom>
                <a:avLst/>
                <a:gdLst>
                  <a:gd name="T0" fmla="*/ 134 w 749"/>
                  <a:gd name="T1" fmla="*/ 669 h 708"/>
                  <a:gd name="T2" fmla="*/ 152 w 749"/>
                  <a:gd name="T3" fmla="*/ 663 h 708"/>
                  <a:gd name="T4" fmla="*/ 168 w 749"/>
                  <a:gd name="T5" fmla="*/ 671 h 708"/>
                  <a:gd name="T6" fmla="*/ 187 w 749"/>
                  <a:gd name="T7" fmla="*/ 657 h 708"/>
                  <a:gd name="T8" fmla="*/ 162 w 749"/>
                  <a:gd name="T9" fmla="*/ 655 h 708"/>
                  <a:gd name="T10" fmla="*/ 170 w 749"/>
                  <a:gd name="T11" fmla="*/ 635 h 708"/>
                  <a:gd name="T12" fmla="*/ 186 w 749"/>
                  <a:gd name="T13" fmla="*/ 611 h 708"/>
                  <a:gd name="T14" fmla="*/ 215 w 749"/>
                  <a:gd name="T15" fmla="*/ 621 h 708"/>
                  <a:gd name="T16" fmla="*/ 232 w 749"/>
                  <a:gd name="T17" fmla="*/ 615 h 708"/>
                  <a:gd name="T18" fmla="*/ 206 w 749"/>
                  <a:gd name="T19" fmla="*/ 607 h 708"/>
                  <a:gd name="T20" fmla="*/ 208 w 749"/>
                  <a:gd name="T21" fmla="*/ 578 h 708"/>
                  <a:gd name="T22" fmla="*/ 232 w 749"/>
                  <a:gd name="T23" fmla="*/ 569 h 708"/>
                  <a:gd name="T24" fmla="*/ 246 w 749"/>
                  <a:gd name="T25" fmla="*/ 563 h 708"/>
                  <a:gd name="T26" fmla="*/ 272 w 749"/>
                  <a:gd name="T27" fmla="*/ 538 h 708"/>
                  <a:gd name="T28" fmla="*/ 274 w 749"/>
                  <a:gd name="T29" fmla="*/ 532 h 708"/>
                  <a:gd name="T30" fmla="*/ 284 w 749"/>
                  <a:gd name="T31" fmla="*/ 514 h 708"/>
                  <a:gd name="T32" fmla="*/ 292 w 749"/>
                  <a:gd name="T33" fmla="*/ 522 h 708"/>
                  <a:gd name="T34" fmla="*/ 305 w 749"/>
                  <a:gd name="T35" fmla="*/ 515 h 708"/>
                  <a:gd name="T36" fmla="*/ 297 w 749"/>
                  <a:gd name="T37" fmla="*/ 500 h 708"/>
                  <a:gd name="T38" fmla="*/ 297 w 749"/>
                  <a:gd name="T39" fmla="*/ 494 h 708"/>
                  <a:gd name="T40" fmla="*/ 309 w 749"/>
                  <a:gd name="T41" fmla="*/ 489 h 708"/>
                  <a:gd name="T42" fmla="*/ 321 w 749"/>
                  <a:gd name="T43" fmla="*/ 481 h 708"/>
                  <a:gd name="T44" fmla="*/ 322 w 749"/>
                  <a:gd name="T45" fmla="*/ 467 h 708"/>
                  <a:gd name="T46" fmla="*/ 318 w 749"/>
                  <a:gd name="T47" fmla="*/ 440 h 708"/>
                  <a:gd name="T48" fmla="*/ 312 w 749"/>
                  <a:gd name="T49" fmla="*/ 421 h 708"/>
                  <a:gd name="T50" fmla="*/ 312 w 749"/>
                  <a:gd name="T51" fmla="*/ 396 h 708"/>
                  <a:gd name="T52" fmla="*/ 297 w 749"/>
                  <a:gd name="T53" fmla="*/ 365 h 708"/>
                  <a:gd name="T54" fmla="*/ 280 w 749"/>
                  <a:gd name="T55" fmla="*/ 355 h 708"/>
                  <a:gd name="T56" fmla="*/ 293 w 749"/>
                  <a:gd name="T57" fmla="*/ 331 h 708"/>
                  <a:gd name="T58" fmla="*/ 298 w 749"/>
                  <a:gd name="T59" fmla="*/ 315 h 708"/>
                  <a:gd name="T60" fmla="*/ 299 w 749"/>
                  <a:gd name="T61" fmla="*/ 308 h 708"/>
                  <a:gd name="T62" fmla="*/ 288 w 749"/>
                  <a:gd name="T63" fmla="*/ 309 h 708"/>
                  <a:gd name="T64" fmla="*/ 272 w 749"/>
                  <a:gd name="T65" fmla="*/ 315 h 708"/>
                  <a:gd name="T66" fmla="*/ 276 w 749"/>
                  <a:gd name="T67" fmla="*/ 332 h 708"/>
                  <a:gd name="T68" fmla="*/ 262 w 749"/>
                  <a:gd name="T69" fmla="*/ 341 h 708"/>
                  <a:gd name="T70" fmla="*/ 257 w 749"/>
                  <a:gd name="T71" fmla="*/ 312 h 708"/>
                  <a:gd name="T72" fmla="*/ 260 w 749"/>
                  <a:gd name="T73" fmla="*/ 293 h 708"/>
                  <a:gd name="T74" fmla="*/ 253 w 749"/>
                  <a:gd name="T75" fmla="*/ 315 h 708"/>
                  <a:gd name="T76" fmla="*/ 246 w 749"/>
                  <a:gd name="T77" fmla="*/ 321 h 708"/>
                  <a:gd name="T78" fmla="*/ 205 w 749"/>
                  <a:gd name="T79" fmla="*/ 339 h 708"/>
                  <a:gd name="T80" fmla="*/ 208 w 749"/>
                  <a:gd name="T81" fmla="*/ 378 h 708"/>
                  <a:gd name="T82" fmla="*/ 209 w 749"/>
                  <a:gd name="T83" fmla="*/ 425 h 708"/>
                  <a:gd name="T84" fmla="*/ 219 w 749"/>
                  <a:gd name="T85" fmla="*/ 472 h 708"/>
                  <a:gd name="T86" fmla="*/ 147 w 749"/>
                  <a:gd name="T87" fmla="*/ 453 h 708"/>
                  <a:gd name="T88" fmla="*/ 142 w 749"/>
                  <a:gd name="T89" fmla="*/ 444 h 708"/>
                  <a:gd name="T90" fmla="*/ 130 w 749"/>
                  <a:gd name="T91" fmla="*/ 424 h 708"/>
                  <a:gd name="T92" fmla="*/ 122 w 749"/>
                  <a:gd name="T93" fmla="*/ 416 h 708"/>
                  <a:gd name="T94" fmla="*/ 149 w 749"/>
                  <a:gd name="T95" fmla="*/ 392 h 708"/>
                  <a:gd name="T96" fmla="*/ 136 w 749"/>
                  <a:gd name="T97" fmla="*/ 376 h 708"/>
                  <a:gd name="T98" fmla="*/ 145 w 749"/>
                  <a:gd name="T99" fmla="*/ 362 h 708"/>
                  <a:gd name="T100" fmla="*/ 147 w 749"/>
                  <a:gd name="T101" fmla="*/ 332 h 708"/>
                  <a:gd name="T102" fmla="*/ 145 w 749"/>
                  <a:gd name="T103" fmla="*/ 313 h 708"/>
                  <a:gd name="T104" fmla="*/ 134 w 749"/>
                  <a:gd name="T105" fmla="*/ 295 h 708"/>
                  <a:gd name="T106" fmla="*/ 110 w 749"/>
                  <a:gd name="T107" fmla="*/ 279 h 708"/>
                  <a:gd name="T108" fmla="*/ 102 w 749"/>
                  <a:gd name="T109" fmla="*/ 276 h 708"/>
                  <a:gd name="T110" fmla="*/ 87 w 749"/>
                  <a:gd name="T111" fmla="*/ 260 h 708"/>
                  <a:gd name="T112" fmla="*/ 37 w 749"/>
                  <a:gd name="T113" fmla="*/ 237 h 708"/>
                  <a:gd name="T114" fmla="*/ 9 w 749"/>
                  <a:gd name="T115" fmla="*/ 209 h 708"/>
                  <a:gd name="T116" fmla="*/ 748 w 749"/>
                  <a:gd name="T117" fmla="*/ 701 h 70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49"/>
                  <a:gd name="T178" fmla="*/ 0 h 708"/>
                  <a:gd name="T179" fmla="*/ 749 w 749"/>
                  <a:gd name="T180" fmla="*/ 708 h 70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49" h="708">
                    <a:moveTo>
                      <a:pt x="114" y="708"/>
                    </a:moveTo>
                    <a:lnTo>
                      <a:pt x="117" y="699"/>
                    </a:lnTo>
                    <a:lnTo>
                      <a:pt x="120" y="695"/>
                    </a:lnTo>
                    <a:lnTo>
                      <a:pt x="122" y="691"/>
                    </a:lnTo>
                    <a:lnTo>
                      <a:pt x="124" y="687"/>
                    </a:lnTo>
                    <a:lnTo>
                      <a:pt x="126" y="682"/>
                    </a:lnTo>
                    <a:lnTo>
                      <a:pt x="129" y="681"/>
                    </a:lnTo>
                    <a:lnTo>
                      <a:pt x="131" y="678"/>
                    </a:lnTo>
                    <a:lnTo>
                      <a:pt x="131" y="676"/>
                    </a:lnTo>
                    <a:lnTo>
                      <a:pt x="133" y="673"/>
                    </a:lnTo>
                    <a:lnTo>
                      <a:pt x="134" y="669"/>
                    </a:lnTo>
                    <a:lnTo>
                      <a:pt x="138" y="668"/>
                    </a:lnTo>
                    <a:lnTo>
                      <a:pt x="139" y="667"/>
                    </a:lnTo>
                    <a:lnTo>
                      <a:pt x="142" y="668"/>
                    </a:lnTo>
                    <a:lnTo>
                      <a:pt x="147" y="667"/>
                    </a:lnTo>
                    <a:lnTo>
                      <a:pt x="148" y="667"/>
                    </a:lnTo>
                    <a:lnTo>
                      <a:pt x="150" y="666"/>
                    </a:lnTo>
                    <a:lnTo>
                      <a:pt x="149" y="666"/>
                    </a:lnTo>
                    <a:lnTo>
                      <a:pt x="149" y="664"/>
                    </a:lnTo>
                    <a:lnTo>
                      <a:pt x="149" y="663"/>
                    </a:lnTo>
                    <a:lnTo>
                      <a:pt x="150" y="663"/>
                    </a:lnTo>
                    <a:lnTo>
                      <a:pt x="152" y="663"/>
                    </a:lnTo>
                    <a:lnTo>
                      <a:pt x="153" y="663"/>
                    </a:lnTo>
                    <a:lnTo>
                      <a:pt x="154" y="666"/>
                    </a:lnTo>
                    <a:lnTo>
                      <a:pt x="154" y="667"/>
                    </a:lnTo>
                    <a:lnTo>
                      <a:pt x="157" y="669"/>
                    </a:lnTo>
                    <a:lnTo>
                      <a:pt x="158" y="672"/>
                    </a:lnTo>
                    <a:lnTo>
                      <a:pt x="162" y="674"/>
                    </a:lnTo>
                    <a:lnTo>
                      <a:pt x="164" y="674"/>
                    </a:lnTo>
                    <a:lnTo>
                      <a:pt x="167" y="674"/>
                    </a:lnTo>
                    <a:lnTo>
                      <a:pt x="167" y="673"/>
                    </a:lnTo>
                    <a:lnTo>
                      <a:pt x="168" y="673"/>
                    </a:lnTo>
                    <a:lnTo>
                      <a:pt x="168" y="671"/>
                    </a:lnTo>
                    <a:lnTo>
                      <a:pt x="170" y="669"/>
                    </a:lnTo>
                    <a:lnTo>
                      <a:pt x="172" y="668"/>
                    </a:lnTo>
                    <a:lnTo>
                      <a:pt x="173" y="667"/>
                    </a:lnTo>
                    <a:lnTo>
                      <a:pt x="175" y="666"/>
                    </a:lnTo>
                    <a:lnTo>
                      <a:pt x="178" y="666"/>
                    </a:lnTo>
                    <a:lnTo>
                      <a:pt x="180" y="664"/>
                    </a:lnTo>
                    <a:lnTo>
                      <a:pt x="181" y="663"/>
                    </a:lnTo>
                    <a:lnTo>
                      <a:pt x="185" y="662"/>
                    </a:lnTo>
                    <a:lnTo>
                      <a:pt x="186" y="659"/>
                    </a:lnTo>
                    <a:lnTo>
                      <a:pt x="187" y="658"/>
                    </a:lnTo>
                    <a:lnTo>
                      <a:pt x="187" y="657"/>
                    </a:lnTo>
                    <a:lnTo>
                      <a:pt x="186" y="655"/>
                    </a:lnTo>
                    <a:lnTo>
                      <a:pt x="183" y="655"/>
                    </a:lnTo>
                    <a:lnTo>
                      <a:pt x="180" y="655"/>
                    </a:lnTo>
                    <a:lnTo>
                      <a:pt x="177" y="657"/>
                    </a:lnTo>
                    <a:lnTo>
                      <a:pt x="176" y="658"/>
                    </a:lnTo>
                    <a:lnTo>
                      <a:pt x="172" y="659"/>
                    </a:lnTo>
                    <a:lnTo>
                      <a:pt x="170" y="659"/>
                    </a:lnTo>
                    <a:lnTo>
                      <a:pt x="167" y="659"/>
                    </a:lnTo>
                    <a:lnTo>
                      <a:pt x="166" y="658"/>
                    </a:lnTo>
                    <a:lnTo>
                      <a:pt x="164" y="658"/>
                    </a:lnTo>
                    <a:lnTo>
                      <a:pt x="162" y="655"/>
                    </a:lnTo>
                    <a:lnTo>
                      <a:pt x="159" y="653"/>
                    </a:lnTo>
                    <a:lnTo>
                      <a:pt x="157" y="652"/>
                    </a:lnTo>
                    <a:lnTo>
                      <a:pt x="156" y="649"/>
                    </a:lnTo>
                    <a:lnTo>
                      <a:pt x="156" y="646"/>
                    </a:lnTo>
                    <a:lnTo>
                      <a:pt x="156" y="644"/>
                    </a:lnTo>
                    <a:lnTo>
                      <a:pt x="157" y="641"/>
                    </a:lnTo>
                    <a:lnTo>
                      <a:pt x="159" y="641"/>
                    </a:lnTo>
                    <a:lnTo>
                      <a:pt x="161" y="643"/>
                    </a:lnTo>
                    <a:lnTo>
                      <a:pt x="162" y="643"/>
                    </a:lnTo>
                    <a:lnTo>
                      <a:pt x="164" y="641"/>
                    </a:lnTo>
                    <a:lnTo>
                      <a:pt x="170" y="635"/>
                    </a:lnTo>
                    <a:lnTo>
                      <a:pt x="181" y="627"/>
                    </a:lnTo>
                    <a:lnTo>
                      <a:pt x="187" y="625"/>
                    </a:lnTo>
                    <a:lnTo>
                      <a:pt x="191" y="621"/>
                    </a:lnTo>
                    <a:lnTo>
                      <a:pt x="192" y="620"/>
                    </a:lnTo>
                    <a:lnTo>
                      <a:pt x="192" y="616"/>
                    </a:lnTo>
                    <a:lnTo>
                      <a:pt x="191" y="613"/>
                    </a:lnTo>
                    <a:lnTo>
                      <a:pt x="191" y="612"/>
                    </a:lnTo>
                    <a:lnTo>
                      <a:pt x="190" y="612"/>
                    </a:lnTo>
                    <a:lnTo>
                      <a:pt x="187" y="612"/>
                    </a:lnTo>
                    <a:lnTo>
                      <a:pt x="185" y="611"/>
                    </a:lnTo>
                    <a:lnTo>
                      <a:pt x="186" y="611"/>
                    </a:lnTo>
                    <a:lnTo>
                      <a:pt x="187" y="610"/>
                    </a:lnTo>
                    <a:lnTo>
                      <a:pt x="191" y="608"/>
                    </a:lnTo>
                    <a:lnTo>
                      <a:pt x="194" y="610"/>
                    </a:lnTo>
                    <a:lnTo>
                      <a:pt x="195" y="612"/>
                    </a:lnTo>
                    <a:lnTo>
                      <a:pt x="195" y="615"/>
                    </a:lnTo>
                    <a:lnTo>
                      <a:pt x="196" y="618"/>
                    </a:lnTo>
                    <a:lnTo>
                      <a:pt x="199" y="620"/>
                    </a:lnTo>
                    <a:lnTo>
                      <a:pt x="201" y="621"/>
                    </a:lnTo>
                    <a:lnTo>
                      <a:pt x="204" y="621"/>
                    </a:lnTo>
                    <a:lnTo>
                      <a:pt x="210" y="621"/>
                    </a:lnTo>
                    <a:lnTo>
                      <a:pt x="215" y="621"/>
                    </a:lnTo>
                    <a:lnTo>
                      <a:pt x="219" y="620"/>
                    </a:lnTo>
                    <a:lnTo>
                      <a:pt x="220" y="621"/>
                    </a:lnTo>
                    <a:lnTo>
                      <a:pt x="223" y="622"/>
                    </a:lnTo>
                    <a:lnTo>
                      <a:pt x="225" y="625"/>
                    </a:lnTo>
                    <a:lnTo>
                      <a:pt x="229" y="625"/>
                    </a:lnTo>
                    <a:lnTo>
                      <a:pt x="231" y="624"/>
                    </a:lnTo>
                    <a:lnTo>
                      <a:pt x="232" y="622"/>
                    </a:lnTo>
                    <a:lnTo>
                      <a:pt x="233" y="621"/>
                    </a:lnTo>
                    <a:lnTo>
                      <a:pt x="233" y="618"/>
                    </a:lnTo>
                    <a:lnTo>
                      <a:pt x="233" y="617"/>
                    </a:lnTo>
                    <a:lnTo>
                      <a:pt x="232" y="615"/>
                    </a:lnTo>
                    <a:lnTo>
                      <a:pt x="231" y="613"/>
                    </a:lnTo>
                    <a:lnTo>
                      <a:pt x="228" y="611"/>
                    </a:lnTo>
                    <a:lnTo>
                      <a:pt x="227" y="611"/>
                    </a:lnTo>
                    <a:lnTo>
                      <a:pt x="225" y="611"/>
                    </a:lnTo>
                    <a:lnTo>
                      <a:pt x="223" y="610"/>
                    </a:lnTo>
                    <a:lnTo>
                      <a:pt x="222" y="610"/>
                    </a:lnTo>
                    <a:lnTo>
                      <a:pt x="219" y="608"/>
                    </a:lnTo>
                    <a:lnTo>
                      <a:pt x="217" y="608"/>
                    </a:lnTo>
                    <a:lnTo>
                      <a:pt x="213" y="608"/>
                    </a:lnTo>
                    <a:lnTo>
                      <a:pt x="209" y="608"/>
                    </a:lnTo>
                    <a:lnTo>
                      <a:pt x="206" y="607"/>
                    </a:lnTo>
                    <a:lnTo>
                      <a:pt x="205" y="606"/>
                    </a:lnTo>
                    <a:lnTo>
                      <a:pt x="206" y="604"/>
                    </a:lnTo>
                    <a:lnTo>
                      <a:pt x="210" y="603"/>
                    </a:lnTo>
                    <a:lnTo>
                      <a:pt x="211" y="602"/>
                    </a:lnTo>
                    <a:lnTo>
                      <a:pt x="211" y="598"/>
                    </a:lnTo>
                    <a:lnTo>
                      <a:pt x="213" y="596"/>
                    </a:lnTo>
                    <a:lnTo>
                      <a:pt x="213" y="591"/>
                    </a:lnTo>
                    <a:lnTo>
                      <a:pt x="213" y="587"/>
                    </a:lnTo>
                    <a:lnTo>
                      <a:pt x="211" y="584"/>
                    </a:lnTo>
                    <a:lnTo>
                      <a:pt x="210" y="580"/>
                    </a:lnTo>
                    <a:lnTo>
                      <a:pt x="208" y="578"/>
                    </a:lnTo>
                    <a:lnTo>
                      <a:pt x="206" y="575"/>
                    </a:lnTo>
                    <a:lnTo>
                      <a:pt x="206" y="574"/>
                    </a:lnTo>
                    <a:lnTo>
                      <a:pt x="209" y="573"/>
                    </a:lnTo>
                    <a:lnTo>
                      <a:pt x="210" y="571"/>
                    </a:lnTo>
                    <a:lnTo>
                      <a:pt x="211" y="571"/>
                    </a:lnTo>
                    <a:lnTo>
                      <a:pt x="217" y="569"/>
                    </a:lnTo>
                    <a:lnTo>
                      <a:pt x="220" y="569"/>
                    </a:lnTo>
                    <a:lnTo>
                      <a:pt x="224" y="569"/>
                    </a:lnTo>
                    <a:lnTo>
                      <a:pt x="227" y="569"/>
                    </a:lnTo>
                    <a:lnTo>
                      <a:pt x="229" y="568"/>
                    </a:lnTo>
                    <a:lnTo>
                      <a:pt x="232" y="569"/>
                    </a:lnTo>
                    <a:lnTo>
                      <a:pt x="233" y="570"/>
                    </a:lnTo>
                    <a:lnTo>
                      <a:pt x="234" y="570"/>
                    </a:lnTo>
                    <a:lnTo>
                      <a:pt x="236" y="569"/>
                    </a:lnTo>
                    <a:lnTo>
                      <a:pt x="238" y="568"/>
                    </a:lnTo>
                    <a:lnTo>
                      <a:pt x="239" y="568"/>
                    </a:lnTo>
                    <a:lnTo>
                      <a:pt x="239" y="569"/>
                    </a:lnTo>
                    <a:lnTo>
                      <a:pt x="241" y="569"/>
                    </a:lnTo>
                    <a:lnTo>
                      <a:pt x="242" y="568"/>
                    </a:lnTo>
                    <a:lnTo>
                      <a:pt x="242" y="566"/>
                    </a:lnTo>
                    <a:lnTo>
                      <a:pt x="243" y="564"/>
                    </a:lnTo>
                    <a:lnTo>
                      <a:pt x="246" y="563"/>
                    </a:lnTo>
                    <a:lnTo>
                      <a:pt x="246" y="561"/>
                    </a:lnTo>
                    <a:lnTo>
                      <a:pt x="250" y="559"/>
                    </a:lnTo>
                    <a:lnTo>
                      <a:pt x="252" y="559"/>
                    </a:lnTo>
                    <a:lnTo>
                      <a:pt x="255" y="559"/>
                    </a:lnTo>
                    <a:lnTo>
                      <a:pt x="257" y="559"/>
                    </a:lnTo>
                    <a:lnTo>
                      <a:pt x="260" y="555"/>
                    </a:lnTo>
                    <a:lnTo>
                      <a:pt x="264" y="552"/>
                    </a:lnTo>
                    <a:lnTo>
                      <a:pt x="266" y="549"/>
                    </a:lnTo>
                    <a:lnTo>
                      <a:pt x="269" y="546"/>
                    </a:lnTo>
                    <a:lnTo>
                      <a:pt x="270" y="541"/>
                    </a:lnTo>
                    <a:lnTo>
                      <a:pt x="272" y="538"/>
                    </a:lnTo>
                    <a:lnTo>
                      <a:pt x="275" y="536"/>
                    </a:lnTo>
                    <a:lnTo>
                      <a:pt x="279" y="533"/>
                    </a:lnTo>
                    <a:lnTo>
                      <a:pt x="281" y="531"/>
                    </a:lnTo>
                    <a:lnTo>
                      <a:pt x="283" y="528"/>
                    </a:lnTo>
                    <a:lnTo>
                      <a:pt x="283" y="526"/>
                    </a:lnTo>
                    <a:lnTo>
                      <a:pt x="281" y="526"/>
                    </a:lnTo>
                    <a:lnTo>
                      <a:pt x="280" y="526"/>
                    </a:lnTo>
                    <a:lnTo>
                      <a:pt x="279" y="526"/>
                    </a:lnTo>
                    <a:lnTo>
                      <a:pt x="278" y="527"/>
                    </a:lnTo>
                    <a:lnTo>
                      <a:pt x="276" y="529"/>
                    </a:lnTo>
                    <a:lnTo>
                      <a:pt x="274" y="532"/>
                    </a:lnTo>
                    <a:lnTo>
                      <a:pt x="272" y="535"/>
                    </a:lnTo>
                    <a:lnTo>
                      <a:pt x="270" y="536"/>
                    </a:lnTo>
                    <a:lnTo>
                      <a:pt x="267" y="535"/>
                    </a:lnTo>
                    <a:lnTo>
                      <a:pt x="266" y="533"/>
                    </a:lnTo>
                    <a:lnTo>
                      <a:pt x="265" y="532"/>
                    </a:lnTo>
                    <a:lnTo>
                      <a:pt x="266" y="531"/>
                    </a:lnTo>
                    <a:lnTo>
                      <a:pt x="270" y="527"/>
                    </a:lnTo>
                    <a:lnTo>
                      <a:pt x="272" y="524"/>
                    </a:lnTo>
                    <a:lnTo>
                      <a:pt x="276" y="521"/>
                    </a:lnTo>
                    <a:lnTo>
                      <a:pt x="281" y="517"/>
                    </a:lnTo>
                    <a:lnTo>
                      <a:pt x="284" y="514"/>
                    </a:lnTo>
                    <a:lnTo>
                      <a:pt x="286" y="510"/>
                    </a:lnTo>
                    <a:lnTo>
                      <a:pt x="289" y="509"/>
                    </a:lnTo>
                    <a:lnTo>
                      <a:pt x="290" y="510"/>
                    </a:lnTo>
                    <a:lnTo>
                      <a:pt x="292" y="513"/>
                    </a:lnTo>
                    <a:lnTo>
                      <a:pt x="290" y="514"/>
                    </a:lnTo>
                    <a:lnTo>
                      <a:pt x="289" y="518"/>
                    </a:lnTo>
                    <a:lnTo>
                      <a:pt x="286" y="521"/>
                    </a:lnTo>
                    <a:lnTo>
                      <a:pt x="286" y="522"/>
                    </a:lnTo>
                    <a:lnTo>
                      <a:pt x="288" y="522"/>
                    </a:lnTo>
                    <a:lnTo>
                      <a:pt x="289" y="522"/>
                    </a:lnTo>
                    <a:lnTo>
                      <a:pt x="292" y="522"/>
                    </a:lnTo>
                    <a:lnTo>
                      <a:pt x="293" y="521"/>
                    </a:lnTo>
                    <a:lnTo>
                      <a:pt x="297" y="521"/>
                    </a:lnTo>
                    <a:lnTo>
                      <a:pt x="298" y="521"/>
                    </a:lnTo>
                    <a:lnTo>
                      <a:pt x="299" y="521"/>
                    </a:lnTo>
                    <a:lnTo>
                      <a:pt x="300" y="522"/>
                    </a:lnTo>
                    <a:lnTo>
                      <a:pt x="303" y="522"/>
                    </a:lnTo>
                    <a:lnTo>
                      <a:pt x="303" y="521"/>
                    </a:lnTo>
                    <a:lnTo>
                      <a:pt x="303" y="519"/>
                    </a:lnTo>
                    <a:lnTo>
                      <a:pt x="303" y="518"/>
                    </a:lnTo>
                    <a:lnTo>
                      <a:pt x="303" y="517"/>
                    </a:lnTo>
                    <a:lnTo>
                      <a:pt x="305" y="515"/>
                    </a:lnTo>
                    <a:lnTo>
                      <a:pt x="307" y="514"/>
                    </a:lnTo>
                    <a:lnTo>
                      <a:pt x="308" y="512"/>
                    </a:lnTo>
                    <a:lnTo>
                      <a:pt x="309" y="509"/>
                    </a:lnTo>
                    <a:lnTo>
                      <a:pt x="309" y="508"/>
                    </a:lnTo>
                    <a:lnTo>
                      <a:pt x="308" y="508"/>
                    </a:lnTo>
                    <a:lnTo>
                      <a:pt x="307" y="509"/>
                    </a:lnTo>
                    <a:lnTo>
                      <a:pt x="304" y="509"/>
                    </a:lnTo>
                    <a:lnTo>
                      <a:pt x="299" y="509"/>
                    </a:lnTo>
                    <a:lnTo>
                      <a:pt x="297" y="508"/>
                    </a:lnTo>
                    <a:lnTo>
                      <a:pt x="297" y="505"/>
                    </a:lnTo>
                    <a:lnTo>
                      <a:pt x="297" y="500"/>
                    </a:lnTo>
                    <a:lnTo>
                      <a:pt x="300" y="500"/>
                    </a:lnTo>
                    <a:lnTo>
                      <a:pt x="309" y="500"/>
                    </a:lnTo>
                    <a:lnTo>
                      <a:pt x="312" y="500"/>
                    </a:lnTo>
                    <a:lnTo>
                      <a:pt x="312" y="499"/>
                    </a:lnTo>
                    <a:lnTo>
                      <a:pt x="311" y="498"/>
                    </a:lnTo>
                    <a:lnTo>
                      <a:pt x="309" y="498"/>
                    </a:lnTo>
                    <a:lnTo>
                      <a:pt x="307" y="498"/>
                    </a:lnTo>
                    <a:lnTo>
                      <a:pt x="303" y="498"/>
                    </a:lnTo>
                    <a:lnTo>
                      <a:pt x="299" y="498"/>
                    </a:lnTo>
                    <a:lnTo>
                      <a:pt x="297" y="496"/>
                    </a:lnTo>
                    <a:lnTo>
                      <a:pt x="297" y="494"/>
                    </a:lnTo>
                    <a:lnTo>
                      <a:pt x="297" y="493"/>
                    </a:lnTo>
                    <a:lnTo>
                      <a:pt x="300" y="493"/>
                    </a:lnTo>
                    <a:lnTo>
                      <a:pt x="304" y="491"/>
                    </a:lnTo>
                    <a:lnTo>
                      <a:pt x="308" y="491"/>
                    </a:lnTo>
                    <a:lnTo>
                      <a:pt x="312" y="491"/>
                    </a:lnTo>
                    <a:lnTo>
                      <a:pt x="314" y="491"/>
                    </a:lnTo>
                    <a:lnTo>
                      <a:pt x="316" y="490"/>
                    </a:lnTo>
                    <a:lnTo>
                      <a:pt x="316" y="489"/>
                    </a:lnTo>
                    <a:lnTo>
                      <a:pt x="314" y="489"/>
                    </a:lnTo>
                    <a:lnTo>
                      <a:pt x="312" y="489"/>
                    </a:lnTo>
                    <a:lnTo>
                      <a:pt x="309" y="489"/>
                    </a:lnTo>
                    <a:lnTo>
                      <a:pt x="304" y="490"/>
                    </a:lnTo>
                    <a:lnTo>
                      <a:pt x="300" y="490"/>
                    </a:lnTo>
                    <a:lnTo>
                      <a:pt x="299" y="489"/>
                    </a:lnTo>
                    <a:lnTo>
                      <a:pt x="299" y="487"/>
                    </a:lnTo>
                    <a:lnTo>
                      <a:pt x="300" y="485"/>
                    </a:lnTo>
                    <a:lnTo>
                      <a:pt x="303" y="485"/>
                    </a:lnTo>
                    <a:lnTo>
                      <a:pt x="307" y="485"/>
                    </a:lnTo>
                    <a:lnTo>
                      <a:pt x="312" y="484"/>
                    </a:lnTo>
                    <a:lnTo>
                      <a:pt x="314" y="484"/>
                    </a:lnTo>
                    <a:lnTo>
                      <a:pt x="319" y="481"/>
                    </a:lnTo>
                    <a:lnTo>
                      <a:pt x="321" y="481"/>
                    </a:lnTo>
                    <a:lnTo>
                      <a:pt x="322" y="479"/>
                    </a:lnTo>
                    <a:lnTo>
                      <a:pt x="325" y="476"/>
                    </a:lnTo>
                    <a:lnTo>
                      <a:pt x="326" y="475"/>
                    </a:lnTo>
                    <a:lnTo>
                      <a:pt x="328" y="475"/>
                    </a:lnTo>
                    <a:lnTo>
                      <a:pt x="330" y="472"/>
                    </a:lnTo>
                    <a:lnTo>
                      <a:pt x="330" y="471"/>
                    </a:lnTo>
                    <a:lnTo>
                      <a:pt x="330" y="470"/>
                    </a:lnTo>
                    <a:lnTo>
                      <a:pt x="328" y="468"/>
                    </a:lnTo>
                    <a:lnTo>
                      <a:pt x="325" y="468"/>
                    </a:lnTo>
                    <a:lnTo>
                      <a:pt x="323" y="470"/>
                    </a:lnTo>
                    <a:lnTo>
                      <a:pt x="322" y="467"/>
                    </a:lnTo>
                    <a:lnTo>
                      <a:pt x="321" y="466"/>
                    </a:lnTo>
                    <a:lnTo>
                      <a:pt x="321" y="462"/>
                    </a:lnTo>
                    <a:lnTo>
                      <a:pt x="319" y="457"/>
                    </a:lnTo>
                    <a:lnTo>
                      <a:pt x="319" y="454"/>
                    </a:lnTo>
                    <a:lnTo>
                      <a:pt x="321" y="453"/>
                    </a:lnTo>
                    <a:lnTo>
                      <a:pt x="322" y="452"/>
                    </a:lnTo>
                    <a:lnTo>
                      <a:pt x="322" y="449"/>
                    </a:lnTo>
                    <a:lnTo>
                      <a:pt x="323" y="448"/>
                    </a:lnTo>
                    <a:lnTo>
                      <a:pt x="321" y="447"/>
                    </a:lnTo>
                    <a:lnTo>
                      <a:pt x="321" y="446"/>
                    </a:lnTo>
                    <a:lnTo>
                      <a:pt x="318" y="440"/>
                    </a:lnTo>
                    <a:lnTo>
                      <a:pt x="316" y="437"/>
                    </a:lnTo>
                    <a:lnTo>
                      <a:pt x="316" y="432"/>
                    </a:lnTo>
                    <a:lnTo>
                      <a:pt x="316" y="429"/>
                    </a:lnTo>
                    <a:lnTo>
                      <a:pt x="313" y="429"/>
                    </a:lnTo>
                    <a:lnTo>
                      <a:pt x="313" y="428"/>
                    </a:lnTo>
                    <a:lnTo>
                      <a:pt x="311" y="428"/>
                    </a:lnTo>
                    <a:lnTo>
                      <a:pt x="309" y="426"/>
                    </a:lnTo>
                    <a:lnTo>
                      <a:pt x="309" y="424"/>
                    </a:lnTo>
                    <a:lnTo>
                      <a:pt x="309" y="423"/>
                    </a:lnTo>
                    <a:lnTo>
                      <a:pt x="311" y="421"/>
                    </a:lnTo>
                    <a:lnTo>
                      <a:pt x="312" y="421"/>
                    </a:lnTo>
                    <a:lnTo>
                      <a:pt x="314" y="423"/>
                    </a:lnTo>
                    <a:lnTo>
                      <a:pt x="314" y="420"/>
                    </a:lnTo>
                    <a:lnTo>
                      <a:pt x="313" y="418"/>
                    </a:lnTo>
                    <a:lnTo>
                      <a:pt x="312" y="412"/>
                    </a:lnTo>
                    <a:lnTo>
                      <a:pt x="312" y="407"/>
                    </a:lnTo>
                    <a:lnTo>
                      <a:pt x="311" y="406"/>
                    </a:lnTo>
                    <a:lnTo>
                      <a:pt x="311" y="405"/>
                    </a:lnTo>
                    <a:lnTo>
                      <a:pt x="311" y="401"/>
                    </a:lnTo>
                    <a:lnTo>
                      <a:pt x="311" y="398"/>
                    </a:lnTo>
                    <a:lnTo>
                      <a:pt x="311" y="397"/>
                    </a:lnTo>
                    <a:lnTo>
                      <a:pt x="312" y="396"/>
                    </a:lnTo>
                    <a:lnTo>
                      <a:pt x="312" y="395"/>
                    </a:lnTo>
                    <a:lnTo>
                      <a:pt x="312" y="393"/>
                    </a:lnTo>
                    <a:lnTo>
                      <a:pt x="311" y="392"/>
                    </a:lnTo>
                    <a:lnTo>
                      <a:pt x="311" y="390"/>
                    </a:lnTo>
                    <a:lnTo>
                      <a:pt x="307" y="386"/>
                    </a:lnTo>
                    <a:lnTo>
                      <a:pt x="304" y="382"/>
                    </a:lnTo>
                    <a:lnTo>
                      <a:pt x="303" y="378"/>
                    </a:lnTo>
                    <a:lnTo>
                      <a:pt x="300" y="374"/>
                    </a:lnTo>
                    <a:lnTo>
                      <a:pt x="300" y="369"/>
                    </a:lnTo>
                    <a:lnTo>
                      <a:pt x="299" y="367"/>
                    </a:lnTo>
                    <a:lnTo>
                      <a:pt x="297" y="365"/>
                    </a:lnTo>
                    <a:lnTo>
                      <a:pt x="288" y="365"/>
                    </a:lnTo>
                    <a:lnTo>
                      <a:pt x="281" y="365"/>
                    </a:lnTo>
                    <a:lnTo>
                      <a:pt x="274" y="365"/>
                    </a:lnTo>
                    <a:lnTo>
                      <a:pt x="272" y="368"/>
                    </a:lnTo>
                    <a:lnTo>
                      <a:pt x="271" y="365"/>
                    </a:lnTo>
                    <a:lnTo>
                      <a:pt x="271" y="363"/>
                    </a:lnTo>
                    <a:lnTo>
                      <a:pt x="275" y="363"/>
                    </a:lnTo>
                    <a:lnTo>
                      <a:pt x="279" y="362"/>
                    </a:lnTo>
                    <a:lnTo>
                      <a:pt x="280" y="360"/>
                    </a:lnTo>
                    <a:lnTo>
                      <a:pt x="280" y="358"/>
                    </a:lnTo>
                    <a:lnTo>
                      <a:pt x="280" y="355"/>
                    </a:lnTo>
                    <a:lnTo>
                      <a:pt x="281" y="351"/>
                    </a:lnTo>
                    <a:lnTo>
                      <a:pt x="284" y="349"/>
                    </a:lnTo>
                    <a:lnTo>
                      <a:pt x="288" y="344"/>
                    </a:lnTo>
                    <a:lnTo>
                      <a:pt x="290" y="340"/>
                    </a:lnTo>
                    <a:lnTo>
                      <a:pt x="290" y="337"/>
                    </a:lnTo>
                    <a:lnTo>
                      <a:pt x="286" y="335"/>
                    </a:lnTo>
                    <a:lnTo>
                      <a:pt x="284" y="334"/>
                    </a:lnTo>
                    <a:lnTo>
                      <a:pt x="284" y="332"/>
                    </a:lnTo>
                    <a:lnTo>
                      <a:pt x="286" y="331"/>
                    </a:lnTo>
                    <a:lnTo>
                      <a:pt x="290" y="334"/>
                    </a:lnTo>
                    <a:lnTo>
                      <a:pt x="293" y="331"/>
                    </a:lnTo>
                    <a:lnTo>
                      <a:pt x="295" y="331"/>
                    </a:lnTo>
                    <a:lnTo>
                      <a:pt x="298" y="330"/>
                    </a:lnTo>
                    <a:lnTo>
                      <a:pt x="299" y="330"/>
                    </a:lnTo>
                    <a:lnTo>
                      <a:pt x="299" y="327"/>
                    </a:lnTo>
                    <a:lnTo>
                      <a:pt x="299" y="323"/>
                    </a:lnTo>
                    <a:lnTo>
                      <a:pt x="299" y="322"/>
                    </a:lnTo>
                    <a:lnTo>
                      <a:pt x="299" y="320"/>
                    </a:lnTo>
                    <a:lnTo>
                      <a:pt x="299" y="317"/>
                    </a:lnTo>
                    <a:lnTo>
                      <a:pt x="298" y="317"/>
                    </a:lnTo>
                    <a:lnTo>
                      <a:pt x="298" y="316"/>
                    </a:lnTo>
                    <a:lnTo>
                      <a:pt x="298" y="315"/>
                    </a:lnTo>
                    <a:lnTo>
                      <a:pt x="299" y="313"/>
                    </a:lnTo>
                    <a:lnTo>
                      <a:pt x="300" y="312"/>
                    </a:lnTo>
                    <a:lnTo>
                      <a:pt x="303" y="312"/>
                    </a:lnTo>
                    <a:lnTo>
                      <a:pt x="305" y="311"/>
                    </a:lnTo>
                    <a:lnTo>
                      <a:pt x="307" y="309"/>
                    </a:lnTo>
                    <a:lnTo>
                      <a:pt x="308" y="308"/>
                    </a:lnTo>
                    <a:lnTo>
                      <a:pt x="307" y="307"/>
                    </a:lnTo>
                    <a:lnTo>
                      <a:pt x="304" y="307"/>
                    </a:lnTo>
                    <a:lnTo>
                      <a:pt x="302" y="308"/>
                    </a:lnTo>
                    <a:lnTo>
                      <a:pt x="300" y="309"/>
                    </a:lnTo>
                    <a:lnTo>
                      <a:pt x="299" y="308"/>
                    </a:lnTo>
                    <a:lnTo>
                      <a:pt x="299" y="304"/>
                    </a:lnTo>
                    <a:lnTo>
                      <a:pt x="299" y="302"/>
                    </a:lnTo>
                    <a:lnTo>
                      <a:pt x="298" y="301"/>
                    </a:lnTo>
                    <a:lnTo>
                      <a:pt x="295" y="301"/>
                    </a:lnTo>
                    <a:lnTo>
                      <a:pt x="295" y="304"/>
                    </a:lnTo>
                    <a:lnTo>
                      <a:pt x="295" y="307"/>
                    </a:lnTo>
                    <a:lnTo>
                      <a:pt x="294" y="308"/>
                    </a:lnTo>
                    <a:lnTo>
                      <a:pt x="294" y="309"/>
                    </a:lnTo>
                    <a:lnTo>
                      <a:pt x="293" y="309"/>
                    </a:lnTo>
                    <a:lnTo>
                      <a:pt x="292" y="309"/>
                    </a:lnTo>
                    <a:lnTo>
                      <a:pt x="288" y="309"/>
                    </a:lnTo>
                    <a:lnTo>
                      <a:pt x="286" y="309"/>
                    </a:lnTo>
                    <a:lnTo>
                      <a:pt x="286" y="308"/>
                    </a:lnTo>
                    <a:lnTo>
                      <a:pt x="286" y="306"/>
                    </a:lnTo>
                    <a:lnTo>
                      <a:pt x="286" y="304"/>
                    </a:lnTo>
                    <a:lnTo>
                      <a:pt x="284" y="303"/>
                    </a:lnTo>
                    <a:lnTo>
                      <a:pt x="281" y="304"/>
                    </a:lnTo>
                    <a:lnTo>
                      <a:pt x="279" y="306"/>
                    </a:lnTo>
                    <a:lnTo>
                      <a:pt x="276" y="307"/>
                    </a:lnTo>
                    <a:lnTo>
                      <a:pt x="275" y="309"/>
                    </a:lnTo>
                    <a:lnTo>
                      <a:pt x="274" y="312"/>
                    </a:lnTo>
                    <a:lnTo>
                      <a:pt x="272" y="315"/>
                    </a:lnTo>
                    <a:lnTo>
                      <a:pt x="272" y="317"/>
                    </a:lnTo>
                    <a:lnTo>
                      <a:pt x="274" y="320"/>
                    </a:lnTo>
                    <a:lnTo>
                      <a:pt x="274" y="321"/>
                    </a:lnTo>
                    <a:lnTo>
                      <a:pt x="272" y="322"/>
                    </a:lnTo>
                    <a:lnTo>
                      <a:pt x="271" y="323"/>
                    </a:lnTo>
                    <a:lnTo>
                      <a:pt x="271" y="325"/>
                    </a:lnTo>
                    <a:lnTo>
                      <a:pt x="271" y="327"/>
                    </a:lnTo>
                    <a:lnTo>
                      <a:pt x="272" y="327"/>
                    </a:lnTo>
                    <a:lnTo>
                      <a:pt x="274" y="329"/>
                    </a:lnTo>
                    <a:lnTo>
                      <a:pt x="275" y="331"/>
                    </a:lnTo>
                    <a:lnTo>
                      <a:pt x="276" y="332"/>
                    </a:lnTo>
                    <a:lnTo>
                      <a:pt x="278" y="334"/>
                    </a:lnTo>
                    <a:lnTo>
                      <a:pt x="278" y="336"/>
                    </a:lnTo>
                    <a:lnTo>
                      <a:pt x="278" y="348"/>
                    </a:lnTo>
                    <a:lnTo>
                      <a:pt x="276" y="351"/>
                    </a:lnTo>
                    <a:lnTo>
                      <a:pt x="275" y="354"/>
                    </a:lnTo>
                    <a:lnTo>
                      <a:pt x="272" y="355"/>
                    </a:lnTo>
                    <a:lnTo>
                      <a:pt x="269" y="355"/>
                    </a:lnTo>
                    <a:lnTo>
                      <a:pt x="266" y="355"/>
                    </a:lnTo>
                    <a:lnTo>
                      <a:pt x="262" y="348"/>
                    </a:lnTo>
                    <a:lnTo>
                      <a:pt x="262" y="344"/>
                    </a:lnTo>
                    <a:lnTo>
                      <a:pt x="262" y="341"/>
                    </a:lnTo>
                    <a:lnTo>
                      <a:pt x="261" y="339"/>
                    </a:lnTo>
                    <a:lnTo>
                      <a:pt x="258" y="339"/>
                    </a:lnTo>
                    <a:lnTo>
                      <a:pt x="257" y="337"/>
                    </a:lnTo>
                    <a:lnTo>
                      <a:pt x="256" y="335"/>
                    </a:lnTo>
                    <a:lnTo>
                      <a:pt x="256" y="331"/>
                    </a:lnTo>
                    <a:lnTo>
                      <a:pt x="257" y="325"/>
                    </a:lnTo>
                    <a:lnTo>
                      <a:pt x="258" y="322"/>
                    </a:lnTo>
                    <a:lnTo>
                      <a:pt x="258" y="320"/>
                    </a:lnTo>
                    <a:lnTo>
                      <a:pt x="258" y="317"/>
                    </a:lnTo>
                    <a:lnTo>
                      <a:pt x="257" y="315"/>
                    </a:lnTo>
                    <a:lnTo>
                      <a:pt x="257" y="312"/>
                    </a:lnTo>
                    <a:lnTo>
                      <a:pt x="258" y="312"/>
                    </a:lnTo>
                    <a:lnTo>
                      <a:pt x="260" y="313"/>
                    </a:lnTo>
                    <a:lnTo>
                      <a:pt x="262" y="313"/>
                    </a:lnTo>
                    <a:lnTo>
                      <a:pt x="262" y="312"/>
                    </a:lnTo>
                    <a:lnTo>
                      <a:pt x="262" y="309"/>
                    </a:lnTo>
                    <a:lnTo>
                      <a:pt x="262" y="307"/>
                    </a:lnTo>
                    <a:lnTo>
                      <a:pt x="262" y="303"/>
                    </a:lnTo>
                    <a:lnTo>
                      <a:pt x="262" y="299"/>
                    </a:lnTo>
                    <a:lnTo>
                      <a:pt x="262" y="294"/>
                    </a:lnTo>
                    <a:lnTo>
                      <a:pt x="261" y="293"/>
                    </a:lnTo>
                    <a:lnTo>
                      <a:pt x="260" y="293"/>
                    </a:lnTo>
                    <a:lnTo>
                      <a:pt x="258" y="297"/>
                    </a:lnTo>
                    <a:lnTo>
                      <a:pt x="260" y="299"/>
                    </a:lnTo>
                    <a:lnTo>
                      <a:pt x="260" y="303"/>
                    </a:lnTo>
                    <a:lnTo>
                      <a:pt x="260" y="306"/>
                    </a:lnTo>
                    <a:lnTo>
                      <a:pt x="258" y="307"/>
                    </a:lnTo>
                    <a:lnTo>
                      <a:pt x="256" y="308"/>
                    </a:lnTo>
                    <a:lnTo>
                      <a:pt x="255" y="309"/>
                    </a:lnTo>
                    <a:lnTo>
                      <a:pt x="253" y="311"/>
                    </a:lnTo>
                    <a:lnTo>
                      <a:pt x="252" y="312"/>
                    </a:lnTo>
                    <a:lnTo>
                      <a:pt x="252" y="313"/>
                    </a:lnTo>
                    <a:lnTo>
                      <a:pt x="253" y="315"/>
                    </a:lnTo>
                    <a:lnTo>
                      <a:pt x="255" y="316"/>
                    </a:lnTo>
                    <a:lnTo>
                      <a:pt x="255" y="320"/>
                    </a:lnTo>
                    <a:lnTo>
                      <a:pt x="255" y="322"/>
                    </a:lnTo>
                    <a:lnTo>
                      <a:pt x="253" y="325"/>
                    </a:lnTo>
                    <a:lnTo>
                      <a:pt x="253" y="329"/>
                    </a:lnTo>
                    <a:lnTo>
                      <a:pt x="252" y="329"/>
                    </a:lnTo>
                    <a:lnTo>
                      <a:pt x="251" y="329"/>
                    </a:lnTo>
                    <a:lnTo>
                      <a:pt x="250" y="326"/>
                    </a:lnTo>
                    <a:lnTo>
                      <a:pt x="250" y="325"/>
                    </a:lnTo>
                    <a:lnTo>
                      <a:pt x="247" y="322"/>
                    </a:lnTo>
                    <a:lnTo>
                      <a:pt x="246" y="321"/>
                    </a:lnTo>
                    <a:lnTo>
                      <a:pt x="246" y="315"/>
                    </a:lnTo>
                    <a:lnTo>
                      <a:pt x="246" y="313"/>
                    </a:lnTo>
                    <a:lnTo>
                      <a:pt x="244" y="311"/>
                    </a:lnTo>
                    <a:lnTo>
                      <a:pt x="242" y="312"/>
                    </a:lnTo>
                    <a:lnTo>
                      <a:pt x="238" y="315"/>
                    </a:lnTo>
                    <a:lnTo>
                      <a:pt x="236" y="317"/>
                    </a:lnTo>
                    <a:lnTo>
                      <a:pt x="231" y="321"/>
                    </a:lnTo>
                    <a:lnTo>
                      <a:pt x="227" y="323"/>
                    </a:lnTo>
                    <a:lnTo>
                      <a:pt x="219" y="329"/>
                    </a:lnTo>
                    <a:lnTo>
                      <a:pt x="210" y="334"/>
                    </a:lnTo>
                    <a:lnTo>
                      <a:pt x="205" y="339"/>
                    </a:lnTo>
                    <a:lnTo>
                      <a:pt x="203" y="341"/>
                    </a:lnTo>
                    <a:lnTo>
                      <a:pt x="200" y="344"/>
                    </a:lnTo>
                    <a:lnTo>
                      <a:pt x="199" y="346"/>
                    </a:lnTo>
                    <a:lnTo>
                      <a:pt x="199" y="349"/>
                    </a:lnTo>
                    <a:lnTo>
                      <a:pt x="200" y="350"/>
                    </a:lnTo>
                    <a:lnTo>
                      <a:pt x="201" y="353"/>
                    </a:lnTo>
                    <a:lnTo>
                      <a:pt x="201" y="359"/>
                    </a:lnTo>
                    <a:lnTo>
                      <a:pt x="203" y="367"/>
                    </a:lnTo>
                    <a:lnTo>
                      <a:pt x="203" y="370"/>
                    </a:lnTo>
                    <a:lnTo>
                      <a:pt x="205" y="374"/>
                    </a:lnTo>
                    <a:lnTo>
                      <a:pt x="208" y="378"/>
                    </a:lnTo>
                    <a:lnTo>
                      <a:pt x="211" y="383"/>
                    </a:lnTo>
                    <a:lnTo>
                      <a:pt x="211" y="387"/>
                    </a:lnTo>
                    <a:lnTo>
                      <a:pt x="211" y="391"/>
                    </a:lnTo>
                    <a:lnTo>
                      <a:pt x="210" y="393"/>
                    </a:lnTo>
                    <a:lnTo>
                      <a:pt x="208" y="397"/>
                    </a:lnTo>
                    <a:lnTo>
                      <a:pt x="204" y="401"/>
                    </a:lnTo>
                    <a:lnTo>
                      <a:pt x="203" y="405"/>
                    </a:lnTo>
                    <a:lnTo>
                      <a:pt x="201" y="410"/>
                    </a:lnTo>
                    <a:lnTo>
                      <a:pt x="203" y="415"/>
                    </a:lnTo>
                    <a:lnTo>
                      <a:pt x="205" y="421"/>
                    </a:lnTo>
                    <a:lnTo>
                      <a:pt x="209" y="425"/>
                    </a:lnTo>
                    <a:lnTo>
                      <a:pt x="211" y="429"/>
                    </a:lnTo>
                    <a:lnTo>
                      <a:pt x="218" y="434"/>
                    </a:lnTo>
                    <a:lnTo>
                      <a:pt x="220" y="437"/>
                    </a:lnTo>
                    <a:lnTo>
                      <a:pt x="224" y="438"/>
                    </a:lnTo>
                    <a:lnTo>
                      <a:pt x="225" y="442"/>
                    </a:lnTo>
                    <a:lnTo>
                      <a:pt x="225" y="446"/>
                    </a:lnTo>
                    <a:lnTo>
                      <a:pt x="225" y="454"/>
                    </a:lnTo>
                    <a:lnTo>
                      <a:pt x="223" y="462"/>
                    </a:lnTo>
                    <a:lnTo>
                      <a:pt x="222" y="467"/>
                    </a:lnTo>
                    <a:lnTo>
                      <a:pt x="220" y="470"/>
                    </a:lnTo>
                    <a:lnTo>
                      <a:pt x="219" y="472"/>
                    </a:lnTo>
                    <a:lnTo>
                      <a:pt x="218" y="472"/>
                    </a:lnTo>
                    <a:lnTo>
                      <a:pt x="213" y="474"/>
                    </a:lnTo>
                    <a:lnTo>
                      <a:pt x="205" y="471"/>
                    </a:lnTo>
                    <a:lnTo>
                      <a:pt x="182" y="466"/>
                    </a:lnTo>
                    <a:lnTo>
                      <a:pt x="173" y="463"/>
                    </a:lnTo>
                    <a:lnTo>
                      <a:pt x="162" y="458"/>
                    </a:lnTo>
                    <a:lnTo>
                      <a:pt x="153" y="454"/>
                    </a:lnTo>
                    <a:lnTo>
                      <a:pt x="152" y="453"/>
                    </a:lnTo>
                    <a:lnTo>
                      <a:pt x="150" y="452"/>
                    </a:lnTo>
                    <a:lnTo>
                      <a:pt x="148" y="452"/>
                    </a:lnTo>
                    <a:lnTo>
                      <a:pt x="147" y="453"/>
                    </a:lnTo>
                    <a:lnTo>
                      <a:pt x="145" y="454"/>
                    </a:lnTo>
                    <a:lnTo>
                      <a:pt x="144" y="456"/>
                    </a:lnTo>
                    <a:lnTo>
                      <a:pt x="142" y="454"/>
                    </a:lnTo>
                    <a:lnTo>
                      <a:pt x="140" y="453"/>
                    </a:lnTo>
                    <a:lnTo>
                      <a:pt x="140" y="451"/>
                    </a:lnTo>
                    <a:lnTo>
                      <a:pt x="140" y="449"/>
                    </a:lnTo>
                    <a:lnTo>
                      <a:pt x="142" y="449"/>
                    </a:lnTo>
                    <a:lnTo>
                      <a:pt x="142" y="448"/>
                    </a:lnTo>
                    <a:lnTo>
                      <a:pt x="143" y="447"/>
                    </a:lnTo>
                    <a:lnTo>
                      <a:pt x="143" y="446"/>
                    </a:lnTo>
                    <a:lnTo>
                      <a:pt x="142" y="444"/>
                    </a:lnTo>
                    <a:lnTo>
                      <a:pt x="140" y="444"/>
                    </a:lnTo>
                    <a:lnTo>
                      <a:pt x="138" y="442"/>
                    </a:lnTo>
                    <a:lnTo>
                      <a:pt x="134" y="439"/>
                    </a:lnTo>
                    <a:lnTo>
                      <a:pt x="131" y="438"/>
                    </a:lnTo>
                    <a:lnTo>
                      <a:pt x="129" y="434"/>
                    </a:lnTo>
                    <a:lnTo>
                      <a:pt x="126" y="432"/>
                    </a:lnTo>
                    <a:lnTo>
                      <a:pt x="126" y="430"/>
                    </a:lnTo>
                    <a:lnTo>
                      <a:pt x="128" y="429"/>
                    </a:lnTo>
                    <a:lnTo>
                      <a:pt x="128" y="428"/>
                    </a:lnTo>
                    <a:lnTo>
                      <a:pt x="129" y="425"/>
                    </a:lnTo>
                    <a:lnTo>
                      <a:pt x="130" y="424"/>
                    </a:lnTo>
                    <a:lnTo>
                      <a:pt x="130" y="423"/>
                    </a:lnTo>
                    <a:lnTo>
                      <a:pt x="129" y="421"/>
                    </a:lnTo>
                    <a:lnTo>
                      <a:pt x="128" y="421"/>
                    </a:lnTo>
                    <a:lnTo>
                      <a:pt x="126" y="424"/>
                    </a:lnTo>
                    <a:lnTo>
                      <a:pt x="125" y="425"/>
                    </a:lnTo>
                    <a:lnTo>
                      <a:pt x="122" y="426"/>
                    </a:lnTo>
                    <a:lnTo>
                      <a:pt x="121" y="428"/>
                    </a:lnTo>
                    <a:lnTo>
                      <a:pt x="121" y="424"/>
                    </a:lnTo>
                    <a:lnTo>
                      <a:pt x="122" y="421"/>
                    </a:lnTo>
                    <a:lnTo>
                      <a:pt x="122" y="419"/>
                    </a:lnTo>
                    <a:lnTo>
                      <a:pt x="122" y="416"/>
                    </a:lnTo>
                    <a:lnTo>
                      <a:pt x="124" y="415"/>
                    </a:lnTo>
                    <a:lnTo>
                      <a:pt x="126" y="415"/>
                    </a:lnTo>
                    <a:lnTo>
                      <a:pt x="129" y="416"/>
                    </a:lnTo>
                    <a:lnTo>
                      <a:pt x="133" y="416"/>
                    </a:lnTo>
                    <a:lnTo>
                      <a:pt x="135" y="416"/>
                    </a:lnTo>
                    <a:lnTo>
                      <a:pt x="138" y="414"/>
                    </a:lnTo>
                    <a:lnTo>
                      <a:pt x="140" y="412"/>
                    </a:lnTo>
                    <a:lnTo>
                      <a:pt x="145" y="406"/>
                    </a:lnTo>
                    <a:lnTo>
                      <a:pt x="149" y="402"/>
                    </a:lnTo>
                    <a:lnTo>
                      <a:pt x="149" y="398"/>
                    </a:lnTo>
                    <a:lnTo>
                      <a:pt x="149" y="392"/>
                    </a:lnTo>
                    <a:lnTo>
                      <a:pt x="149" y="388"/>
                    </a:lnTo>
                    <a:lnTo>
                      <a:pt x="149" y="384"/>
                    </a:lnTo>
                    <a:lnTo>
                      <a:pt x="147" y="384"/>
                    </a:lnTo>
                    <a:lnTo>
                      <a:pt x="145" y="384"/>
                    </a:lnTo>
                    <a:lnTo>
                      <a:pt x="143" y="386"/>
                    </a:lnTo>
                    <a:lnTo>
                      <a:pt x="139" y="386"/>
                    </a:lnTo>
                    <a:lnTo>
                      <a:pt x="136" y="386"/>
                    </a:lnTo>
                    <a:lnTo>
                      <a:pt x="135" y="383"/>
                    </a:lnTo>
                    <a:lnTo>
                      <a:pt x="135" y="381"/>
                    </a:lnTo>
                    <a:lnTo>
                      <a:pt x="135" y="378"/>
                    </a:lnTo>
                    <a:lnTo>
                      <a:pt x="136" y="376"/>
                    </a:lnTo>
                    <a:lnTo>
                      <a:pt x="139" y="374"/>
                    </a:lnTo>
                    <a:lnTo>
                      <a:pt x="144" y="372"/>
                    </a:lnTo>
                    <a:lnTo>
                      <a:pt x="147" y="370"/>
                    </a:lnTo>
                    <a:lnTo>
                      <a:pt x="145" y="368"/>
                    </a:lnTo>
                    <a:lnTo>
                      <a:pt x="144" y="368"/>
                    </a:lnTo>
                    <a:lnTo>
                      <a:pt x="142" y="367"/>
                    </a:lnTo>
                    <a:lnTo>
                      <a:pt x="142" y="365"/>
                    </a:lnTo>
                    <a:lnTo>
                      <a:pt x="142" y="364"/>
                    </a:lnTo>
                    <a:lnTo>
                      <a:pt x="142" y="363"/>
                    </a:lnTo>
                    <a:lnTo>
                      <a:pt x="143" y="362"/>
                    </a:lnTo>
                    <a:lnTo>
                      <a:pt x="145" y="362"/>
                    </a:lnTo>
                    <a:lnTo>
                      <a:pt x="148" y="362"/>
                    </a:lnTo>
                    <a:lnTo>
                      <a:pt x="149" y="360"/>
                    </a:lnTo>
                    <a:lnTo>
                      <a:pt x="150" y="359"/>
                    </a:lnTo>
                    <a:lnTo>
                      <a:pt x="150" y="357"/>
                    </a:lnTo>
                    <a:lnTo>
                      <a:pt x="149" y="355"/>
                    </a:lnTo>
                    <a:lnTo>
                      <a:pt x="148" y="345"/>
                    </a:lnTo>
                    <a:lnTo>
                      <a:pt x="144" y="344"/>
                    </a:lnTo>
                    <a:lnTo>
                      <a:pt x="144" y="341"/>
                    </a:lnTo>
                    <a:lnTo>
                      <a:pt x="144" y="337"/>
                    </a:lnTo>
                    <a:lnTo>
                      <a:pt x="145" y="335"/>
                    </a:lnTo>
                    <a:lnTo>
                      <a:pt x="147" y="332"/>
                    </a:lnTo>
                    <a:lnTo>
                      <a:pt x="149" y="331"/>
                    </a:lnTo>
                    <a:lnTo>
                      <a:pt x="150" y="329"/>
                    </a:lnTo>
                    <a:lnTo>
                      <a:pt x="149" y="326"/>
                    </a:lnTo>
                    <a:lnTo>
                      <a:pt x="147" y="326"/>
                    </a:lnTo>
                    <a:lnTo>
                      <a:pt x="145" y="325"/>
                    </a:lnTo>
                    <a:lnTo>
                      <a:pt x="145" y="321"/>
                    </a:lnTo>
                    <a:lnTo>
                      <a:pt x="147" y="321"/>
                    </a:lnTo>
                    <a:lnTo>
                      <a:pt x="148" y="318"/>
                    </a:lnTo>
                    <a:lnTo>
                      <a:pt x="148" y="316"/>
                    </a:lnTo>
                    <a:lnTo>
                      <a:pt x="147" y="315"/>
                    </a:lnTo>
                    <a:lnTo>
                      <a:pt x="145" y="313"/>
                    </a:lnTo>
                    <a:lnTo>
                      <a:pt x="143" y="315"/>
                    </a:lnTo>
                    <a:lnTo>
                      <a:pt x="142" y="312"/>
                    </a:lnTo>
                    <a:lnTo>
                      <a:pt x="140" y="311"/>
                    </a:lnTo>
                    <a:lnTo>
                      <a:pt x="139" y="309"/>
                    </a:lnTo>
                    <a:lnTo>
                      <a:pt x="136" y="308"/>
                    </a:lnTo>
                    <a:lnTo>
                      <a:pt x="134" y="306"/>
                    </a:lnTo>
                    <a:lnTo>
                      <a:pt x="134" y="303"/>
                    </a:lnTo>
                    <a:lnTo>
                      <a:pt x="135" y="302"/>
                    </a:lnTo>
                    <a:lnTo>
                      <a:pt x="134" y="301"/>
                    </a:lnTo>
                    <a:lnTo>
                      <a:pt x="134" y="298"/>
                    </a:lnTo>
                    <a:lnTo>
                      <a:pt x="134" y="295"/>
                    </a:lnTo>
                    <a:lnTo>
                      <a:pt x="135" y="294"/>
                    </a:lnTo>
                    <a:lnTo>
                      <a:pt x="135" y="293"/>
                    </a:lnTo>
                    <a:lnTo>
                      <a:pt x="133" y="289"/>
                    </a:lnTo>
                    <a:lnTo>
                      <a:pt x="128" y="287"/>
                    </a:lnTo>
                    <a:lnTo>
                      <a:pt x="128" y="284"/>
                    </a:lnTo>
                    <a:lnTo>
                      <a:pt x="126" y="283"/>
                    </a:lnTo>
                    <a:lnTo>
                      <a:pt x="125" y="281"/>
                    </a:lnTo>
                    <a:lnTo>
                      <a:pt x="122" y="279"/>
                    </a:lnTo>
                    <a:lnTo>
                      <a:pt x="120" y="278"/>
                    </a:lnTo>
                    <a:lnTo>
                      <a:pt x="114" y="278"/>
                    </a:lnTo>
                    <a:lnTo>
                      <a:pt x="110" y="279"/>
                    </a:lnTo>
                    <a:lnTo>
                      <a:pt x="106" y="278"/>
                    </a:lnTo>
                    <a:lnTo>
                      <a:pt x="105" y="280"/>
                    </a:lnTo>
                    <a:lnTo>
                      <a:pt x="102" y="281"/>
                    </a:lnTo>
                    <a:lnTo>
                      <a:pt x="101" y="283"/>
                    </a:lnTo>
                    <a:lnTo>
                      <a:pt x="100" y="283"/>
                    </a:lnTo>
                    <a:lnTo>
                      <a:pt x="98" y="283"/>
                    </a:lnTo>
                    <a:lnTo>
                      <a:pt x="98" y="281"/>
                    </a:lnTo>
                    <a:lnTo>
                      <a:pt x="97" y="280"/>
                    </a:lnTo>
                    <a:lnTo>
                      <a:pt x="100" y="279"/>
                    </a:lnTo>
                    <a:lnTo>
                      <a:pt x="101" y="278"/>
                    </a:lnTo>
                    <a:lnTo>
                      <a:pt x="102" y="276"/>
                    </a:lnTo>
                    <a:lnTo>
                      <a:pt x="102" y="273"/>
                    </a:lnTo>
                    <a:lnTo>
                      <a:pt x="103" y="273"/>
                    </a:lnTo>
                    <a:lnTo>
                      <a:pt x="103" y="271"/>
                    </a:lnTo>
                    <a:lnTo>
                      <a:pt x="103" y="269"/>
                    </a:lnTo>
                    <a:lnTo>
                      <a:pt x="103" y="266"/>
                    </a:lnTo>
                    <a:lnTo>
                      <a:pt x="102" y="265"/>
                    </a:lnTo>
                    <a:lnTo>
                      <a:pt x="101" y="265"/>
                    </a:lnTo>
                    <a:lnTo>
                      <a:pt x="97" y="265"/>
                    </a:lnTo>
                    <a:lnTo>
                      <a:pt x="93" y="264"/>
                    </a:lnTo>
                    <a:lnTo>
                      <a:pt x="89" y="262"/>
                    </a:lnTo>
                    <a:lnTo>
                      <a:pt x="87" y="260"/>
                    </a:lnTo>
                    <a:lnTo>
                      <a:pt x="84" y="259"/>
                    </a:lnTo>
                    <a:lnTo>
                      <a:pt x="73" y="259"/>
                    </a:lnTo>
                    <a:lnTo>
                      <a:pt x="69" y="259"/>
                    </a:lnTo>
                    <a:lnTo>
                      <a:pt x="64" y="259"/>
                    </a:lnTo>
                    <a:lnTo>
                      <a:pt x="63" y="259"/>
                    </a:lnTo>
                    <a:lnTo>
                      <a:pt x="61" y="257"/>
                    </a:lnTo>
                    <a:lnTo>
                      <a:pt x="59" y="255"/>
                    </a:lnTo>
                    <a:lnTo>
                      <a:pt x="46" y="245"/>
                    </a:lnTo>
                    <a:lnTo>
                      <a:pt x="41" y="242"/>
                    </a:lnTo>
                    <a:lnTo>
                      <a:pt x="39" y="240"/>
                    </a:lnTo>
                    <a:lnTo>
                      <a:pt x="37" y="237"/>
                    </a:lnTo>
                    <a:lnTo>
                      <a:pt x="34" y="233"/>
                    </a:lnTo>
                    <a:lnTo>
                      <a:pt x="30" y="232"/>
                    </a:lnTo>
                    <a:lnTo>
                      <a:pt x="28" y="228"/>
                    </a:lnTo>
                    <a:lnTo>
                      <a:pt x="25" y="227"/>
                    </a:lnTo>
                    <a:lnTo>
                      <a:pt x="22" y="226"/>
                    </a:lnTo>
                    <a:lnTo>
                      <a:pt x="18" y="223"/>
                    </a:lnTo>
                    <a:lnTo>
                      <a:pt x="16" y="219"/>
                    </a:lnTo>
                    <a:lnTo>
                      <a:pt x="13" y="214"/>
                    </a:lnTo>
                    <a:lnTo>
                      <a:pt x="13" y="212"/>
                    </a:lnTo>
                    <a:lnTo>
                      <a:pt x="13" y="209"/>
                    </a:lnTo>
                    <a:lnTo>
                      <a:pt x="9" y="209"/>
                    </a:lnTo>
                    <a:lnTo>
                      <a:pt x="7" y="209"/>
                    </a:lnTo>
                    <a:lnTo>
                      <a:pt x="3" y="208"/>
                    </a:lnTo>
                    <a:lnTo>
                      <a:pt x="0" y="208"/>
                    </a:lnTo>
                    <a:lnTo>
                      <a:pt x="0" y="125"/>
                    </a:lnTo>
                    <a:lnTo>
                      <a:pt x="0" y="0"/>
                    </a:lnTo>
                    <a:lnTo>
                      <a:pt x="47" y="0"/>
                    </a:lnTo>
                    <a:lnTo>
                      <a:pt x="222" y="0"/>
                    </a:lnTo>
                    <a:lnTo>
                      <a:pt x="426" y="0"/>
                    </a:lnTo>
                    <a:lnTo>
                      <a:pt x="633" y="0"/>
                    </a:lnTo>
                    <a:lnTo>
                      <a:pt x="749" y="0"/>
                    </a:lnTo>
                    <a:lnTo>
                      <a:pt x="748" y="701"/>
                    </a:lnTo>
                    <a:lnTo>
                      <a:pt x="117" y="701"/>
                    </a:lnTo>
                    <a:lnTo>
                      <a:pt x="114" y="708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6" name="Freeform 873"/>
              <p:cNvSpPr>
                <a:spLocks/>
              </p:cNvSpPr>
              <p:nvPr/>
            </p:nvSpPr>
            <p:spPr bwMode="auto">
              <a:xfrm>
                <a:off x="3007" y="3312"/>
                <a:ext cx="22" cy="41"/>
              </a:xfrm>
              <a:custGeom>
                <a:avLst/>
                <a:gdLst>
                  <a:gd name="T0" fmla="*/ 5 w 22"/>
                  <a:gd name="T1" fmla="*/ 0 h 41"/>
                  <a:gd name="T2" fmla="*/ 2 w 22"/>
                  <a:gd name="T3" fmla="*/ 1 h 41"/>
                  <a:gd name="T4" fmla="*/ 1 w 22"/>
                  <a:gd name="T5" fmla="*/ 11 h 41"/>
                  <a:gd name="T6" fmla="*/ 0 w 22"/>
                  <a:gd name="T7" fmla="*/ 24 h 41"/>
                  <a:gd name="T8" fmla="*/ 2 w 22"/>
                  <a:gd name="T9" fmla="*/ 41 h 41"/>
                  <a:gd name="T10" fmla="*/ 5 w 22"/>
                  <a:gd name="T11" fmla="*/ 41 h 41"/>
                  <a:gd name="T12" fmla="*/ 10 w 22"/>
                  <a:gd name="T13" fmla="*/ 41 h 41"/>
                  <a:gd name="T14" fmla="*/ 12 w 22"/>
                  <a:gd name="T15" fmla="*/ 38 h 41"/>
                  <a:gd name="T16" fmla="*/ 16 w 22"/>
                  <a:gd name="T17" fmla="*/ 37 h 41"/>
                  <a:gd name="T18" fmla="*/ 19 w 22"/>
                  <a:gd name="T19" fmla="*/ 37 h 41"/>
                  <a:gd name="T20" fmla="*/ 21 w 22"/>
                  <a:gd name="T21" fmla="*/ 38 h 41"/>
                  <a:gd name="T22" fmla="*/ 22 w 22"/>
                  <a:gd name="T23" fmla="*/ 37 h 41"/>
                  <a:gd name="T24" fmla="*/ 22 w 22"/>
                  <a:gd name="T25" fmla="*/ 34 h 41"/>
                  <a:gd name="T26" fmla="*/ 21 w 22"/>
                  <a:gd name="T27" fmla="*/ 32 h 41"/>
                  <a:gd name="T28" fmla="*/ 19 w 22"/>
                  <a:gd name="T29" fmla="*/ 25 h 41"/>
                  <a:gd name="T30" fmla="*/ 16 w 22"/>
                  <a:gd name="T31" fmla="*/ 19 h 41"/>
                  <a:gd name="T32" fmla="*/ 11 w 22"/>
                  <a:gd name="T33" fmla="*/ 11 h 41"/>
                  <a:gd name="T34" fmla="*/ 7 w 22"/>
                  <a:gd name="T35" fmla="*/ 4 h 41"/>
                  <a:gd name="T36" fmla="*/ 5 w 22"/>
                  <a:gd name="T37" fmla="*/ 0 h 4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"/>
                  <a:gd name="T58" fmla="*/ 0 h 41"/>
                  <a:gd name="T59" fmla="*/ 22 w 22"/>
                  <a:gd name="T60" fmla="*/ 41 h 4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" h="41">
                    <a:moveTo>
                      <a:pt x="5" y="0"/>
                    </a:moveTo>
                    <a:lnTo>
                      <a:pt x="2" y="1"/>
                    </a:lnTo>
                    <a:lnTo>
                      <a:pt x="1" y="11"/>
                    </a:lnTo>
                    <a:lnTo>
                      <a:pt x="0" y="24"/>
                    </a:lnTo>
                    <a:lnTo>
                      <a:pt x="2" y="41"/>
                    </a:lnTo>
                    <a:lnTo>
                      <a:pt x="5" y="41"/>
                    </a:lnTo>
                    <a:lnTo>
                      <a:pt x="10" y="41"/>
                    </a:lnTo>
                    <a:lnTo>
                      <a:pt x="12" y="38"/>
                    </a:lnTo>
                    <a:lnTo>
                      <a:pt x="16" y="37"/>
                    </a:lnTo>
                    <a:lnTo>
                      <a:pt x="19" y="37"/>
                    </a:lnTo>
                    <a:lnTo>
                      <a:pt x="21" y="38"/>
                    </a:lnTo>
                    <a:lnTo>
                      <a:pt x="22" y="37"/>
                    </a:lnTo>
                    <a:lnTo>
                      <a:pt x="22" y="34"/>
                    </a:lnTo>
                    <a:lnTo>
                      <a:pt x="21" y="32"/>
                    </a:lnTo>
                    <a:lnTo>
                      <a:pt x="19" y="25"/>
                    </a:lnTo>
                    <a:lnTo>
                      <a:pt x="16" y="19"/>
                    </a:lnTo>
                    <a:lnTo>
                      <a:pt x="11" y="11"/>
                    </a:lnTo>
                    <a:lnTo>
                      <a:pt x="7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9F3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7" name="Freeform 874"/>
              <p:cNvSpPr>
                <a:spLocks/>
              </p:cNvSpPr>
              <p:nvPr/>
            </p:nvSpPr>
            <p:spPr bwMode="auto">
              <a:xfrm>
                <a:off x="3007" y="3312"/>
                <a:ext cx="22" cy="41"/>
              </a:xfrm>
              <a:custGeom>
                <a:avLst/>
                <a:gdLst>
                  <a:gd name="T0" fmla="*/ 5 w 22"/>
                  <a:gd name="T1" fmla="*/ 0 h 41"/>
                  <a:gd name="T2" fmla="*/ 2 w 22"/>
                  <a:gd name="T3" fmla="*/ 1 h 41"/>
                  <a:gd name="T4" fmla="*/ 1 w 22"/>
                  <a:gd name="T5" fmla="*/ 11 h 41"/>
                  <a:gd name="T6" fmla="*/ 0 w 22"/>
                  <a:gd name="T7" fmla="*/ 24 h 41"/>
                  <a:gd name="T8" fmla="*/ 2 w 22"/>
                  <a:gd name="T9" fmla="*/ 41 h 41"/>
                  <a:gd name="T10" fmla="*/ 5 w 22"/>
                  <a:gd name="T11" fmla="*/ 41 h 41"/>
                  <a:gd name="T12" fmla="*/ 10 w 22"/>
                  <a:gd name="T13" fmla="*/ 41 h 41"/>
                  <a:gd name="T14" fmla="*/ 12 w 22"/>
                  <a:gd name="T15" fmla="*/ 38 h 41"/>
                  <a:gd name="T16" fmla="*/ 16 w 22"/>
                  <a:gd name="T17" fmla="*/ 37 h 41"/>
                  <a:gd name="T18" fmla="*/ 19 w 22"/>
                  <a:gd name="T19" fmla="*/ 37 h 41"/>
                  <a:gd name="T20" fmla="*/ 21 w 22"/>
                  <a:gd name="T21" fmla="*/ 38 h 41"/>
                  <a:gd name="T22" fmla="*/ 22 w 22"/>
                  <a:gd name="T23" fmla="*/ 37 h 41"/>
                  <a:gd name="T24" fmla="*/ 22 w 22"/>
                  <a:gd name="T25" fmla="*/ 34 h 41"/>
                  <a:gd name="T26" fmla="*/ 21 w 22"/>
                  <a:gd name="T27" fmla="*/ 32 h 41"/>
                  <a:gd name="T28" fmla="*/ 19 w 22"/>
                  <a:gd name="T29" fmla="*/ 25 h 41"/>
                  <a:gd name="T30" fmla="*/ 16 w 22"/>
                  <a:gd name="T31" fmla="*/ 19 h 41"/>
                  <a:gd name="T32" fmla="*/ 11 w 22"/>
                  <a:gd name="T33" fmla="*/ 11 h 41"/>
                  <a:gd name="T34" fmla="*/ 7 w 22"/>
                  <a:gd name="T35" fmla="*/ 4 h 41"/>
                  <a:gd name="T36" fmla="*/ 5 w 22"/>
                  <a:gd name="T37" fmla="*/ 0 h 4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"/>
                  <a:gd name="T58" fmla="*/ 0 h 41"/>
                  <a:gd name="T59" fmla="*/ 22 w 22"/>
                  <a:gd name="T60" fmla="*/ 41 h 4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" h="41">
                    <a:moveTo>
                      <a:pt x="5" y="0"/>
                    </a:moveTo>
                    <a:lnTo>
                      <a:pt x="2" y="1"/>
                    </a:lnTo>
                    <a:lnTo>
                      <a:pt x="1" y="11"/>
                    </a:lnTo>
                    <a:lnTo>
                      <a:pt x="0" y="24"/>
                    </a:lnTo>
                    <a:lnTo>
                      <a:pt x="2" y="41"/>
                    </a:lnTo>
                    <a:lnTo>
                      <a:pt x="5" y="41"/>
                    </a:lnTo>
                    <a:lnTo>
                      <a:pt x="10" y="41"/>
                    </a:lnTo>
                    <a:lnTo>
                      <a:pt x="12" y="38"/>
                    </a:lnTo>
                    <a:lnTo>
                      <a:pt x="16" y="37"/>
                    </a:lnTo>
                    <a:lnTo>
                      <a:pt x="19" y="37"/>
                    </a:lnTo>
                    <a:lnTo>
                      <a:pt x="21" y="38"/>
                    </a:lnTo>
                    <a:lnTo>
                      <a:pt x="22" y="37"/>
                    </a:lnTo>
                    <a:lnTo>
                      <a:pt x="22" y="34"/>
                    </a:lnTo>
                    <a:lnTo>
                      <a:pt x="21" y="32"/>
                    </a:lnTo>
                    <a:lnTo>
                      <a:pt x="19" y="25"/>
                    </a:lnTo>
                    <a:lnTo>
                      <a:pt x="16" y="19"/>
                    </a:lnTo>
                    <a:lnTo>
                      <a:pt x="11" y="11"/>
                    </a:lnTo>
                    <a:lnTo>
                      <a:pt x="7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667A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8" name="Freeform 875"/>
              <p:cNvSpPr>
                <a:spLocks/>
              </p:cNvSpPr>
              <p:nvPr/>
            </p:nvSpPr>
            <p:spPr bwMode="auto">
              <a:xfrm>
                <a:off x="3007" y="3312"/>
                <a:ext cx="22" cy="41"/>
              </a:xfrm>
              <a:custGeom>
                <a:avLst/>
                <a:gdLst>
                  <a:gd name="T0" fmla="*/ 5 w 22"/>
                  <a:gd name="T1" fmla="*/ 0 h 41"/>
                  <a:gd name="T2" fmla="*/ 2 w 22"/>
                  <a:gd name="T3" fmla="*/ 1 h 41"/>
                  <a:gd name="T4" fmla="*/ 1 w 22"/>
                  <a:gd name="T5" fmla="*/ 11 h 41"/>
                  <a:gd name="T6" fmla="*/ 0 w 22"/>
                  <a:gd name="T7" fmla="*/ 24 h 41"/>
                  <a:gd name="T8" fmla="*/ 2 w 22"/>
                  <a:gd name="T9" fmla="*/ 41 h 41"/>
                  <a:gd name="T10" fmla="*/ 5 w 22"/>
                  <a:gd name="T11" fmla="*/ 41 h 41"/>
                  <a:gd name="T12" fmla="*/ 10 w 22"/>
                  <a:gd name="T13" fmla="*/ 41 h 41"/>
                  <a:gd name="T14" fmla="*/ 12 w 22"/>
                  <a:gd name="T15" fmla="*/ 38 h 41"/>
                  <a:gd name="T16" fmla="*/ 16 w 22"/>
                  <a:gd name="T17" fmla="*/ 37 h 41"/>
                  <a:gd name="T18" fmla="*/ 19 w 22"/>
                  <a:gd name="T19" fmla="*/ 37 h 41"/>
                  <a:gd name="T20" fmla="*/ 21 w 22"/>
                  <a:gd name="T21" fmla="*/ 38 h 41"/>
                  <a:gd name="T22" fmla="*/ 22 w 22"/>
                  <a:gd name="T23" fmla="*/ 37 h 41"/>
                  <a:gd name="T24" fmla="*/ 22 w 22"/>
                  <a:gd name="T25" fmla="*/ 34 h 41"/>
                  <a:gd name="T26" fmla="*/ 21 w 22"/>
                  <a:gd name="T27" fmla="*/ 32 h 41"/>
                  <a:gd name="T28" fmla="*/ 19 w 22"/>
                  <a:gd name="T29" fmla="*/ 25 h 41"/>
                  <a:gd name="T30" fmla="*/ 16 w 22"/>
                  <a:gd name="T31" fmla="*/ 19 h 41"/>
                  <a:gd name="T32" fmla="*/ 11 w 22"/>
                  <a:gd name="T33" fmla="*/ 11 h 41"/>
                  <a:gd name="T34" fmla="*/ 7 w 22"/>
                  <a:gd name="T35" fmla="*/ 4 h 41"/>
                  <a:gd name="T36" fmla="*/ 5 w 22"/>
                  <a:gd name="T37" fmla="*/ 0 h 4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"/>
                  <a:gd name="T58" fmla="*/ 0 h 41"/>
                  <a:gd name="T59" fmla="*/ 22 w 22"/>
                  <a:gd name="T60" fmla="*/ 41 h 4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" h="41">
                    <a:moveTo>
                      <a:pt x="5" y="0"/>
                    </a:moveTo>
                    <a:lnTo>
                      <a:pt x="2" y="1"/>
                    </a:lnTo>
                    <a:lnTo>
                      <a:pt x="1" y="11"/>
                    </a:lnTo>
                    <a:lnTo>
                      <a:pt x="0" y="24"/>
                    </a:lnTo>
                    <a:lnTo>
                      <a:pt x="2" y="41"/>
                    </a:lnTo>
                    <a:lnTo>
                      <a:pt x="5" y="41"/>
                    </a:lnTo>
                    <a:lnTo>
                      <a:pt x="10" y="41"/>
                    </a:lnTo>
                    <a:lnTo>
                      <a:pt x="12" y="38"/>
                    </a:lnTo>
                    <a:lnTo>
                      <a:pt x="16" y="37"/>
                    </a:lnTo>
                    <a:lnTo>
                      <a:pt x="19" y="37"/>
                    </a:lnTo>
                    <a:lnTo>
                      <a:pt x="21" y="38"/>
                    </a:lnTo>
                    <a:lnTo>
                      <a:pt x="22" y="37"/>
                    </a:lnTo>
                    <a:lnTo>
                      <a:pt x="22" y="34"/>
                    </a:lnTo>
                    <a:lnTo>
                      <a:pt x="21" y="32"/>
                    </a:lnTo>
                    <a:lnTo>
                      <a:pt x="19" y="25"/>
                    </a:lnTo>
                    <a:lnTo>
                      <a:pt x="16" y="19"/>
                    </a:lnTo>
                    <a:lnTo>
                      <a:pt x="11" y="11"/>
                    </a:lnTo>
                    <a:lnTo>
                      <a:pt x="7" y="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9" name="Freeform 876"/>
              <p:cNvSpPr>
                <a:spLocks/>
              </p:cNvSpPr>
              <p:nvPr/>
            </p:nvSpPr>
            <p:spPr bwMode="auto">
              <a:xfrm>
                <a:off x="2520" y="2994"/>
                <a:ext cx="323" cy="632"/>
              </a:xfrm>
              <a:custGeom>
                <a:avLst/>
                <a:gdLst>
                  <a:gd name="T0" fmla="*/ 239 w 323"/>
                  <a:gd name="T1" fmla="*/ 215 h 632"/>
                  <a:gd name="T2" fmla="*/ 230 w 323"/>
                  <a:gd name="T3" fmla="*/ 229 h 632"/>
                  <a:gd name="T4" fmla="*/ 230 w 323"/>
                  <a:gd name="T5" fmla="*/ 193 h 632"/>
                  <a:gd name="T6" fmla="*/ 201 w 323"/>
                  <a:gd name="T7" fmla="*/ 188 h 632"/>
                  <a:gd name="T8" fmla="*/ 190 w 323"/>
                  <a:gd name="T9" fmla="*/ 189 h 632"/>
                  <a:gd name="T10" fmla="*/ 212 w 323"/>
                  <a:gd name="T11" fmla="*/ 219 h 632"/>
                  <a:gd name="T12" fmla="*/ 193 w 323"/>
                  <a:gd name="T13" fmla="*/ 253 h 632"/>
                  <a:gd name="T14" fmla="*/ 187 w 323"/>
                  <a:gd name="T15" fmla="*/ 267 h 632"/>
                  <a:gd name="T16" fmla="*/ 194 w 323"/>
                  <a:gd name="T17" fmla="*/ 264 h 632"/>
                  <a:gd name="T18" fmla="*/ 180 w 323"/>
                  <a:gd name="T19" fmla="*/ 285 h 632"/>
                  <a:gd name="T20" fmla="*/ 157 w 323"/>
                  <a:gd name="T21" fmla="*/ 305 h 632"/>
                  <a:gd name="T22" fmla="*/ 163 w 323"/>
                  <a:gd name="T23" fmla="*/ 319 h 632"/>
                  <a:gd name="T24" fmla="*/ 192 w 323"/>
                  <a:gd name="T25" fmla="*/ 336 h 632"/>
                  <a:gd name="T26" fmla="*/ 213 w 323"/>
                  <a:gd name="T27" fmla="*/ 347 h 632"/>
                  <a:gd name="T28" fmla="*/ 255 w 323"/>
                  <a:gd name="T29" fmla="*/ 362 h 632"/>
                  <a:gd name="T30" fmla="*/ 281 w 323"/>
                  <a:gd name="T31" fmla="*/ 384 h 632"/>
                  <a:gd name="T32" fmla="*/ 291 w 323"/>
                  <a:gd name="T33" fmla="*/ 418 h 632"/>
                  <a:gd name="T34" fmla="*/ 307 w 323"/>
                  <a:gd name="T35" fmla="*/ 413 h 632"/>
                  <a:gd name="T36" fmla="*/ 311 w 323"/>
                  <a:gd name="T37" fmla="*/ 427 h 632"/>
                  <a:gd name="T38" fmla="*/ 312 w 323"/>
                  <a:gd name="T39" fmla="*/ 445 h 632"/>
                  <a:gd name="T40" fmla="*/ 309 w 323"/>
                  <a:gd name="T41" fmla="*/ 449 h 632"/>
                  <a:gd name="T42" fmla="*/ 293 w 323"/>
                  <a:gd name="T43" fmla="*/ 437 h 632"/>
                  <a:gd name="T44" fmla="*/ 283 w 323"/>
                  <a:gd name="T45" fmla="*/ 426 h 632"/>
                  <a:gd name="T46" fmla="*/ 297 w 323"/>
                  <a:gd name="T47" fmla="*/ 449 h 632"/>
                  <a:gd name="T48" fmla="*/ 315 w 323"/>
                  <a:gd name="T49" fmla="*/ 470 h 632"/>
                  <a:gd name="T50" fmla="*/ 306 w 323"/>
                  <a:gd name="T51" fmla="*/ 491 h 632"/>
                  <a:gd name="T52" fmla="*/ 281 w 323"/>
                  <a:gd name="T53" fmla="*/ 514 h 632"/>
                  <a:gd name="T54" fmla="*/ 268 w 323"/>
                  <a:gd name="T55" fmla="*/ 544 h 632"/>
                  <a:gd name="T56" fmla="*/ 277 w 323"/>
                  <a:gd name="T57" fmla="*/ 552 h 632"/>
                  <a:gd name="T58" fmla="*/ 271 w 323"/>
                  <a:gd name="T59" fmla="*/ 559 h 632"/>
                  <a:gd name="T60" fmla="*/ 267 w 323"/>
                  <a:gd name="T61" fmla="*/ 573 h 632"/>
                  <a:gd name="T62" fmla="*/ 276 w 323"/>
                  <a:gd name="T63" fmla="*/ 582 h 632"/>
                  <a:gd name="T64" fmla="*/ 262 w 323"/>
                  <a:gd name="T65" fmla="*/ 606 h 632"/>
                  <a:gd name="T66" fmla="*/ 240 w 323"/>
                  <a:gd name="T67" fmla="*/ 632 h 632"/>
                  <a:gd name="T68" fmla="*/ 194 w 323"/>
                  <a:gd name="T69" fmla="*/ 617 h 632"/>
                  <a:gd name="T70" fmla="*/ 190 w 323"/>
                  <a:gd name="T71" fmla="*/ 589 h 632"/>
                  <a:gd name="T72" fmla="*/ 147 w 323"/>
                  <a:gd name="T73" fmla="*/ 570 h 632"/>
                  <a:gd name="T74" fmla="*/ 132 w 323"/>
                  <a:gd name="T75" fmla="*/ 565 h 632"/>
                  <a:gd name="T76" fmla="*/ 113 w 323"/>
                  <a:gd name="T77" fmla="*/ 512 h 632"/>
                  <a:gd name="T78" fmla="*/ 112 w 323"/>
                  <a:gd name="T79" fmla="*/ 472 h 632"/>
                  <a:gd name="T80" fmla="*/ 105 w 323"/>
                  <a:gd name="T81" fmla="*/ 464 h 632"/>
                  <a:gd name="T82" fmla="*/ 91 w 323"/>
                  <a:gd name="T83" fmla="*/ 453 h 632"/>
                  <a:gd name="T84" fmla="*/ 96 w 323"/>
                  <a:gd name="T85" fmla="*/ 489 h 632"/>
                  <a:gd name="T86" fmla="*/ 76 w 323"/>
                  <a:gd name="T87" fmla="*/ 484 h 632"/>
                  <a:gd name="T88" fmla="*/ 58 w 323"/>
                  <a:gd name="T89" fmla="*/ 472 h 632"/>
                  <a:gd name="T90" fmla="*/ 37 w 323"/>
                  <a:gd name="T91" fmla="*/ 450 h 632"/>
                  <a:gd name="T92" fmla="*/ 4 w 323"/>
                  <a:gd name="T93" fmla="*/ 408 h 632"/>
                  <a:gd name="T94" fmla="*/ 16 w 323"/>
                  <a:gd name="T95" fmla="*/ 364 h 632"/>
                  <a:gd name="T96" fmla="*/ 24 w 323"/>
                  <a:gd name="T97" fmla="*/ 331 h 632"/>
                  <a:gd name="T98" fmla="*/ 42 w 323"/>
                  <a:gd name="T99" fmla="*/ 304 h 632"/>
                  <a:gd name="T100" fmla="*/ 54 w 323"/>
                  <a:gd name="T101" fmla="*/ 276 h 632"/>
                  <a:gd name="T102" fmla="*/ 72 w 323"/>
                  <a:gd name="T103" fmla="*/ 184 h 632"/>
                  <a:gd name="T104" fmla="*/ 86 w 323"/>
                  <a:gd name="T105" fmla="*/ 154 h 632"/>
                  <a:gd name="T106" fmla="*/ 91 w 323"/>
                  <a:gd name="T107" fmla="*/ 127 h 632"/>
                  <a:gd name="T108" fmla="*/ 80 w 323"/>
                  <a:gd name="T109" fmla="*/ 117 h 632"/>
                  <a:gd name="T110" fmla="*/ 90 w 323"/>
                  <a:gd name="T111" fmla="*/ 93 h 632"/>
                  <a:gd name="T112" fmla="*/ 82 w 323"/>
                  <a:gd name="T113" fmla="*/ 79 h 632"/>
                  <a:gd name="T114" fmla="*/ 85 w 323"/>
                  <a:gd name="T115" fmla="*/ 65 h 632"/>
                  <a:gd name="T116" fmla="*/ 77 w 323"/>
                  <a:gd name="T117" fmla="*/ 34 h 632"/>
                  <a:gd name="T118" fmla="*/ 65 w 323"/>
                  <a:gd name="T119" fmla="*/ 0 h 632"/>
                  <a:gd name="T120" fmla="*/ 102 w 323"/>
                  <a:gd name="T121" fmla="*/ 20 h 632"/>
                  <a:gd name="T122" fmla="*/ 82 w 323"/>
                  <a:gd name="T123" fmla="*/ 1 h 63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3"/>
                  <a:gd name="T187" fmla="*/ 0 h 632"/>
                  <a:gd name="T188" fmla="*/ 323 w 323"/>
                  <a:gd name="T189" fmla="*/ 632 h 63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3" h="632">
                    <a:moveTo>
                      <a:pt x="84" y="1"/>
                    </a:moveTo>
                    <a:lnTo>
                      <a:pt x="250" y="1"/>
                    </a:lnTo>
                    <a:lnTo>
                      <a:pt x="250" y="207"/>
                    </a:lnTo>
                    <a:lnTo>
                      <a:pt x="250" y="210"/>
                    </a:lnTo>
                    <a:lnTo>
                      <a:pt x="249" y="210"/>
                    </a:lnTo>
                    <a:lnTo>
                      <a:pt x="245" y="208"/>
                    </a:lnTo>
                    <a:lnTo>
                      <a:pt x="244" y="207"/>
                    </a:lnTo>
                    <a:lnTo>
                      <a:pt x="241" y="207"/>
                    </a:lnTo>
                    <a:lnTo>
                      <a:pt x="240" y="210"/>
                    </a:lnTo>
                    <a:lnTo>
                      <a:pt x="240" y="211"/>
                    </a:lnTo>
                    <a:lnTo>
                      <a:pt x="240" y="214"/>
                    </a:lnTo>
                    <a:lnTo>
                      <a:pt x="239" y="215"/>
                    </a:lnTo>
                    <a:lnTo>
                      <a:pt x="239" y="217"/>
                    </a:lnTo>
                    <a:lnTo>
                      <a:pt x="239" y="219"/>
                    </a:lnTo>
                    <a:lnTo>
                      <a:pt x="240" y="219"/>
                    </a:lnTo>
                    <a:lnTo>
                      <a:pt x="240" y="221"/>
                    </a:lnTo>
                    <a:lnTo>
                      <a:pt x="240" y="224"/>
                    </a:lnTo>
                    <a:lnTo>
                      <a:pt x="240" y="225"/>
                    </a:lnTo>
                    <a:lnTo>
                      <a:pt x="239" y="228"/>
                    </a:lnTo>
                    <a:lnTo>
                      <a:pt x="239" y="229"/>
                    </a:lnTo>
                    <a:lnTo>
                      <a:pt x="237" y="230"/>
                    </a:lnTo>
                    <a:lnTo>
                      <a:pt x="234" y="231"/>
                    </a:lnTo>
                    <a:lnTo>
                      <a:pt x="231" y="230"/>
                    </a:lnTo>
                    <a:lnTo>
                      <a:pt x="230" y="229"/>
                    </a:lnTo>
                    <a:lnTo>
                      <a:pt x="231" y="228"/>
                    </a:lnTo>
                    <a:lnTo>
                      <a:pt x="231" y="224"/>
                    </a:lnTo>
                    <a:lnTo>
                      <a:pt x="231" y="220"/>
                    </a:lnTo>
                    <a:lnTo>
                      <a:pt x="231" y="217"/>
                    </a:lnTo>
                    <a:lnTo>
                      <a:pt x="230" y="217"/>
                    </a:lnTo>
                    <a:lnTo>
                      <a:pt x="229" y="215"/>
                    </a:lnTo>
                    <a:lnTo>
                      <a:pt x="227" y="214"/>
                    </a:lnTo>
                    <a:lnTo>
                      <a:pt x="227" y="210"/>
                    </a:lnTo>
                    <a:lnTo>
                      <a:pt x="227" y="207"/>
                    </a:lnTo>
                    <a:lnTo>
                      <a:pt x="229" y="205"/>
                    </a:lnTo>
                    <a:lnTo>
                      <a:pt x="230" y="203"/>
                    </a:lnTo>
                    <a:lnTo>
                      <a:pt x="230" y="193"/>
                    </a:lnTo>
                    <a:lnTo>
                      <a:pt x="229" y="191"/>
                    </a:lnTo>
                    <a:lnTo>
                      <a:pt x="226" y="189"/>
                    </a:lnTo>
                    <a:lnTo>
                      <a:pt x="222" y="188"/>
                    </a:lnTo>
                    <a:lnTo>
                      <a:pt x="218" y="188"/>
                    </a:lnTo>
                    <a:lnTo>
                      <a:pt x="216" y="187"/>
                    </a:lnTo>
                    <a:lnTo>
                      <a:pt x="213" y="187"/>
                    </a:lnTo>
                    <a:lnTo>
                      <a:pt x="211" y="187"/>
                    </a:lnTo>
                    <a:lnTo>
                      <a:pt x="210" y="188"/>
                    </a:lnTo>
                    <a:lnTo>
                      <a:pt x="206" y="188"/>
                    </a:lnTo>
                    <a:lnTo>
                      <a:pt x="204" y="188"/>
                    </a:lnTo>
                    <a:lnTo>
                      <a:pt x="202" y="188"/>
                    </a:lnTo>
                    <a:lnTo>
                      <a:pt x="201" y="188"/>
                    </a:lnTo>
                    <a:lnTo>
                      <a:pt x="199" y="187"/>
                    </a:lnTo>
                    <a:lnTo>
                      <a:pt x="199" y="186"/>
                    </a:lnTo>
                    <a:lnTo>
                      <a:pt x="199" y="184"/>
                    </a:lnTo>
                    <a:lnTo>
                      <a:pt x="197" y="184"/>
                    </a:lnTo>
                    <a:lnTo>
                      <a:pt x="197" y="183"/>
                    </a:lnTo>
                    <a:lnTo>
                      <a:pt x="194" y="182"/>
                    </a:lnTo>
                    <a:lnTo>
                      <a:pt x="193" y="182"/>
                    </a:lnTo>
                    <a:lnTo>
                      <a:pt x="190" y="182"/>
                    </a:lnTo>
                    <a:lnTo>
                      <a:pt x="190" y="184"/>
                    </a:lnTo>
                    <a:lnTo>
                      <a:pt x="189" y="186"/>
                    </a:lnTo>
                    <a:lnTo>
                      <a:pt x="189" y="187"/>
                    </a:lnTo>
                    <a:lnTo>
                      <a:pt x="190" y="189"/>
                    </a:lnTo>
                    <a:lnTo>
                      <a:pt x="193" y="189"/>
                    </a:lnTo>
                    <a:lnTo>
                      <a:pt x="196" y="191"/>
                    </a:lnTo>
                    <a:lnTo>
                      <a:pt x="197" y="192"/>
                    </a:lnTo>
                    <a:lnTo>
                      <a:pt x="198" y="194"/>
                    </a:lnTo>
                    <a:lnTo>
                      <a:pt x="199" y="197"/>
                    </a:lnTo>
                    <a:lnTo>
                      <a:pt x="202" y="200"/>
                    </a:lnTo>
                    <a:lnTo>
                      <a:pt x="203" y="203"/>
                    </a:lnTo>
                    <a:lnTo>
                      <a:pt x="204" y="205"/>
                    </a:lnTo>
                    <a:lnTo>
                      <a:pt x="206" y="210"/>
                    </a:lnTo>
                    <a:lnTo>
                      <a:pt x="207" y="214"/>
                    </a:lnTo>
                    <a:lnTo>
                      <a:pt x="210" y="216"/>
                    </a:lnTo>
                    <a:lnTo>
                      <a:pt x="212" y="219"/>
                    </a:lnTo>
                    <a:lnTo>
                      <a:pt x="213" y="221"/>
                    </a:lnTo>
                    <a:lnTo>
                      <a:pt x="216" y="224"/>
                    </a:lnTo>
                    <a:lnTo>
                      <a:pt x="216" y="225"/>
                    </a:lnTo>
                    <a:lnTo>
                      <a:pt x="216" y="226"/>
                    </a:lnTo>
                    <a:lnTo>
                      <a:pt x="213" y="229"/>
                    </a:lnTo>
                    <a:lnTo>
                      <a:pt x="212" y="230"/>
                    </a:lnTo>
                    <a:lnTo>
                      <a:pt x="206" y="238"/>
                    </a:lnTo>
                    <a:lnTo>
                      <a:pt x="204" y="242"/>
                    </a:lnTo>
                    <a:lnTo>
                      <a:pt x="202" y="245"/>
                    </a:lnTo>
                    <a:lnTo>
                      <a:pt x="199" y="248"/>
                    </a:lnTo>
                    <a:lnTo>
                      <a:pt x="196" y="250"/>
                    </a:lnTo>
                    <a:lnTo>
                      <a:pt x="193" y="253"/>
                    </a:lnTo>
                    <a:lnTo>
                      <a:pt x="188" y="253"/>
                    </a:lnTo>
                    <a:lnTo>
                      <a:pt x="184" y="253"/>
                    </a:lnTo>
                    <a:lnTo>
                      <a:pt x="183" y="254"/>
                    </a:lnTo>
                    <a:lnTo>
                      <a:pt x="183" y="257"/>
                    </a:lnTo>
                    <a:lnTo>
                      <a:pt x="184" y="258"/>
                    </a:lnTo>
                    <a:lnTo>
                      <a:pt x="187" y="258"/>
                    </a:lnTo>
                    <a:lnTo>
                      <a:pt x="189" y="259"/>
                    </a:lnTo>
                    <a:lnTo>
                      <a:pt x="190" y="259"/>
                    </a:lnTo>
                    <a:lnTo>
                      <a:pt x="190" y="261"/>
                    </a:lnTo>
                    <a:lnTo>
                      <a:pt x="190" y="262"/>
                    </a:lnTo>
                    <a:lnTo>
                      <a:pt x="188" y="264"/>
                    </a:lnTo>
                    <a:lnTo>
                      <a:pt x="187" y="267"/>
                    </a:lnTo>
                    <a:lnTo>
                      <a:pt x="187" y="268"/>
                    </a:lnTo>
                    <a:lnTo>
                      <a:pt x="184" y="269"/>
                    </a:lnTo>
                    <a:lnTo>
                      <a:pt x="182" y="271"/>
                    </a:lnTo>
                    <a:lnTo>
                      <a:pt x="180" y="273"/>
                    </a:lnTo>
                    <a:lnTo>
                      <a:pt x="182" y="275"/>
                    </a:lnTo>
                    <a:lnTo>
                      <a:pt x="183" y="276"/>
                    </a:lnTo>
                    <a:lnTo>
                      <a:pt x="185" y="276"/>
                    </a:lnTo>
                    <a:lnTo>
                      <a:pt x="187" y="273"/>
                    </a:lnTo>
                    <a:lnTo>
                      <a:pt x="189" y="272"/>
                    </a:lnTo>
                    <a:lnTo>
                      <a:pt x="190" y="268"/>
                    </a:lnTo>
                    <a:lnTo>
                      <a:pt x="193" y="266"/>
                    </a:lnTo>
                    <a:lnTo>
                      <a:pt x="194" y="264"/>
                    </a:lnTo>
                    <a:lnTo>
                      <a:pt x="196" y="264"/>
                    </a:lnTo>
                    <a:lnTo>
                      <a:pt x="198" y="266"/>
                    </a:lnTo>
                    <a:lnTo>
                      <a:pt x="198" y="268"/>
                    </a:lnTo>
                    <a:lnTo>
                      <a:pt x="196" y="271"/>
                    </a:lnTo>
                    <a:lnTo>
                      <a:pt x="193" y="273"/>
                    </a:lnTo>
                    <a:lnTo>
                      <a:pt x="192" y="276"/>
                    </a:lnTo>
                    <a:lnTo>
                      <a:pt x="190" y="278"/>
                    </a:lnTo>
                    <a:lnTo>
                      <a:pt x="188" y="281"/>
                    </a:lnTo>
                    <a:lnTo>
                      <a:pt x="187" y="283"/>
                    </a:lnTo>
                    <a:lnTo>
                      <a:pt x="185" y="285"/>
                    </a:lnTo>
                    <a:lnTo>
                      <a:pt x="183" y="285"/>
                    </a:lnTo>
                    <a:lnTo>
                      <a:pt x="180" y="285"/>
                    </a:lnTo>
                    <a:lnTo>
                      <a:pt x="178" y="285"/>
                    </a:lnTo>
                    <a:lnTo>
                      <a:pt x="174" y="285"/>
                    </a:lnTo>
                    <a:lnTo>
                      <a:pt x="169" y="286"/>
                    </a:lnTo>
                    <a:lnTo>
                      <a:pt x="165" y="287"/>
                    </a:lnTo>
                    <a:lnTo>
                      <a:pt x="161" y="289"/>
                    </a:lnTo>
                    <a:lnTo>
                      <a:pt x="157" y="291"/>
                    </a:lnTo>
                    <a:lnTo>
                      <a:pt x="155" y="294"/>
                    </a:lnTo>
                    <a:lnTo>
                      <a:pt x="152" y="299"/>
                    </a:lnTo>
                    <a:lnTo>
                      <a:pt x="152" y="301"/>
                    </a:lnTo>
                    <a:lnTo>
                      <a:pt x="152" y="303"/>
                    </a:lnTo>
                    <a:lnTo>
                      <a:pt x="155" y="304"/>
                    </a:lnTo>
                    <a:lnTo>
                      <a:pt x="157" y="305"/>
                    </a:lnTo>
                    <a:lnTo>
                      <a:pt x="157" y="308"/>
                    </a:lnTo>
                    <a:lnTo>
                      <a:pt x="157" y="310"/>
                    </a:lnTo>
                    <a:lnTo>
                      <a:pt x="156" y="310"/>
                    </a:lnTo>
                    <a:lnTo>
                      <a:pt x="154" y="311"/>
                    </a:lnTo>
                    <a:lnTo>
                      <a:pt x="152" y="313"/>
                    </a:lnTo>
                    <a:lnTo>
                      <a:pt x="152" y="314"/>
                    </a:lnTo>
                    <a:lnTo>
                      <a:pt x="152" y="315"/>
                    </a:lnTo>
                    <a:lnTo>
                      <a:pt x="154" y="317"/>
                    </a:lnTo>
                    <a:lnTo>
                      <a:pt x="156" y="317"/>
                    </a:lnTo>
                    <a:lnTo>
                      <a:pt x="159" y="317"/>
                    </a:lnTo>
                    <a:lnTo>
                      <a:pt x="160" y="318"/>
                    </a:lnTo>
                    <a:lnTo>
                      <a:pt x="163" y="319"/>
                    </a:lnTo>
                    <a:lnTo>
                      <a:pt x="166" y="322"/>
                    </a:lnTo>
                    <a:lnTo>
                      <a:pt x="168" y="324"/>
                    </a:lnTo>
                    <a:lnTo>
                      <a:pt x="169" y="325"/>
                    </a:lnTo>
                    <a:lnTo>
                      <a:pt x="171" y="327"/>
                    </a:lnTo>
                    <a:lnTo>
                      <a:pt x="174" y="328"/>
                    </a:lnTo>
                    <a:lnTo>
                      <a:pt x="178" y="329"/>
                    </a:lnTo>
                    <a:lnTo>
                      <a:pt x="180" y="331"/>
                    </a:lnTo>
                    <a:lnTo>
                      <a:pt x="184" y="333"/>
                    </a:lnTo>
                    <a:lnTo>
                      <a:pt x="187" y="334"/>
                    </a:lnTo>
                    <a:lnTo>
                      <a:pt x="188" y="336"/>
                    </a:lnTo>
                    <a:lnTo>
                      <a:pt x="190" y="336"/>
                    </a:lnTo>
                    <a:lnTo>
                      <a:pt x="192" y="336"/>
                    </a:lnTo>
                    <a:lnTo>
                      <a:pt x="192" y="334"/>
                    </a:lnTo>
                    <a:lnTo>
                      <a:pt x="193" y="333"/>
                    </a:lnTo>
                    <a:lnTo>
                      <a:pt x="194" y="332"/>
                    </a:lnTo>
                    <a:lnTo>
                      <a:pt x="197" y="332"/>
                    </a:lnTo>
                    <a:lnTo>
                      <a:pt x="197" y="333"/>
                    </a:lnTo>
                    <a:lnTo>
                      <a:pt x="198" y="336"/>
                    </a:lnTo>
                    <a:lnTo>
                      <a:pt x="198" y="338"/>
                    </a:lnTo>
                    <a:lnTo>
                      <a:pt x="199" y="341"/>
                    </a:lnTo>
                    <a:lnTo>
                      <a:pt x="202" y="342"/>
                    </a:lnTo>
                    <a:lnTo>
                      <a:pt x="204" y="343"/>
                    </a:lnTo>
                    <a:lnTo>
                      <a:pt x="208" y="346"/>
                    </a:lnTo>
                    <a:lnTo>
                      <a:pt x="213" y="347"/>
                    </a:lnTo>
                    <a:lnTo>
                      <a:pt x="217" y="350"/>
                    </a:lnTo>
                    <a:lnTo>
                      <a:pt x="220" y="351"/>
                    </a:lnTo>
                    <a:lnTo>
                      <a:pt x="222" y="351"/>
                    </a:lnTo>
                    <a:lnTo>
                      <a:pt x="226" y="351"/>
                    </a:lnTo>
                    <a:lnTo>
                      <a:pt x="229" y="352"/>
                    </a:lnTo>
                    <a:lnTo>
                      <a:pt x="235" y="352"/>
                    </a:lnTo>
                    <a:lnTo>
                      <a:pt x="240" y="355"/>
                    </a:lnTo>
                    <a:lnTo>
                      <a:pt x="243" y="355"/>
                    </a:lnTo>
                    <a:lnTo>
                      <a:pt x="246" y="357"/>
                    </a:lnTo>
                    <a:lnTo>
                      <a:pt x="249" y="357"/>
                    </a:lnTo>
                    <a:lnTo>
                      <a:pt x="254" y="359"/>
                    </a:lnTo>
                    <a:lnTo>
                      <a:pt x="255" y="362"/>
                    </a:lnTo>
                    <a:lnTo>
                      <a:pt x="260" y="364"/>
                    </a:lnTo>
                    <a:lnTo>
                      <a:pt x="263" y="366"/>
                    </a:lnTo>
                    <a:lnTo>
                      <a:pt x="264" y="371"/>
                    </a:lnTo>
                    <a:lnTo>
                      <a:pt x="264" y="375"/>
                    </a:lnTo>
                    <a:lnTo>
                      <a:pt x="264" y="380"/>
                    </a:lnTo>
                    <a:lnTo>
                      <a:pt x="265" y="381"/>
                    </a:lnTo>
                    <a:lnTo>
                      <a:pt x="268" y="381"/>
                    </a:lnTo>
                    <a:lnTo>
                      <a:pt x="271" y="380"/>
                    </a:lnTo>
                    <a:lnTo>
                      <a:pt x="273" y="380"/>
                    </a:lnTo>
                    <a:lnTo>
                      <a:pt x="276" y="381"/>
                    </a:lnTo>
                    <a:lnTo>
                      <a:pt x="278" y="383"/>
                    </a:lnTo>
                    <a:lnTo>
                      <a:pt x="281" y="384"/>
                    </a:lnTo>
                    <a:lnTo>
                      <a:pt x="283" y="386"/>
                    </a:lnTo>
                    <a:lnTo>
                      <a:pt x="286" y="390"/>
                    </a:lnTo>
                    <a:lnTo>
                      <a:pt x="288" y="392"/>
                    </a:lnTo>
                    <a:lnTo>
                      <a:pt x="292" y="394"/>
                    </a:lnTo>
                    <a:lnTo>
                      <a:pt x="295" y="397"/>
                    </a:lnTo>
                    <a:lnTo>
                      <a:pt x="296" y="399"/>
                    </a:lnTo>
                    <a:lnTo>
                      <a:pt x="293" y="407"/>
                    </a:lnTo>
                    <a:lnTo>
                      <a:pt x="292" y="411"/>
                    </a:lnTo>
                    <a:lnTo>
                      <a:pt x="291" y="413"/>
                    </a:lnTo>
                    <a:lnTo>
                      <a:pt x="290" y="414"/>
                    </a:lnTo>
                    <a:lnTo>
                      <a:pt x="290" y="416"/>
                    </a:lnTo>
                    <a:lnTo>
                      <a:pt x="291" y="418"/>
                    </a:lnTo>
                    <a:lnTo>
                      <a:pt x="293" y="418"/>
                    </a:lnTo>
                    <a:lnTo>
                      <a:pt x="296" y="418"/>
                    </a:lnTo>
                    <a:lnTo>
                      <a:pt x="296" y="416"/>
                    </a:lnTo>
                    <a:lnTo>
                      <a:pt x="297" y="414"/>
                    </a:lnTo>
                    <a:lnTo>
                      <a:pt x="297" y="412"/>
                    </a:lnTo>
                    <a:lnTo>
                      <a:pt x="298" y="409"/>
                    </a:lnTo>
                    <a:lnTo>
                      <a:pt x="300" y="408"/>
                    </a:lnTo>
                    <a:lnTo>
                      <a:pt x="302" y="408"/>
                    </a:lnTo>
                    <a:lnTo>
                      <a:pt x="304" y="409"/>
                    </a:lnTo>
                    <a:lnTo>
                      <a:pt x="304" y="412"/>
                    </a:lnTo>
                    <a:lnTo>
                      <a:pt x="305" y="413"/>
                    </a:lnTo>
                    <a:lnTo>
                      <a:pt x="307" y="413"/>
                    </a:lnTo>
                    <a:lnTo>
                      <a:pt x="309" y="414"/>
                    </a:lnTo>
                    <a:lnTo>
                      <a:pt x="310" y="414"/>
                    </a:lnTo>
                    <a:lnTo>
                      <a:pt x="311" y="414"/>
                    </a:lnTo>
                    <a:lnTo>
                      <a:pt x="312" y="416"/>
                    </a:lnTo>
                    <a:lnTo>
                      <a:pt x="312" y="417"/>
                    </a:lnTo>
                    <a:lnTo>
                      <a:pt x="312" y="418"/>
                    </a:lnTo>
                    <a:lnTo>
                      <a:pt x="312" y="421"/>
                    </a:lnTo>
                    <a:lnTo>
                      <a:pt x="311" y="421"/>
                    </a:lnTo>
                    <a:lnTo>
                      <a:pt x="310" y="423"/>
                    </a:lnTo>
                    <a:lnTo>
                      <a:pt x="310" y="425"/>
                    </a:lnTo>
                    <a:lnTo>
                      <a:pt x="311" y="426"/>
                    </a:lnTo>
                    <a:lnTo>
                      <a:pt x="311" y="427"/>
                    </a:lnTo>
                    <a:lnTo>
                      <a:pt x="312" y="428"/>
                    </a:lnTo>
                    <a:lnTo>
                      <a:pt x="312" y="430"/>
                    </a:lnTo>
                    <a:lnTo>
                      <a:pt x="312" y="431"/>
                    </a:lnTo>
                    <a:lnTo>
                      <a:pt x="311" y="431"/>
                    </a:lnTo>
                    <a:lnTo>
                      <a:pt x="310" y="434"/>
                    </a:lnTo>
                    <a:lnTo>
                      <a:pt x="310" y="435"/>
                    </a:lnTo>
                    <a:lnTo>
                      <a:pt x="310" y="436"/>
                    </a:lnTo>
                    <a:lnTo>
                      <a:pt x="311" y="437"/>
                    </a:lnTo>
                    <a:lnTo>
                      <a:pt x="311" y="439"/>
                    </a:lnTo>
                    <a:lnTo>
                      <a:pt x="312" y="440"/>
                    </a:lnTo>
                    <a:lnTo>
                      <a:pt x="312" y="442"/>
                    </a:lnTo>
                    <a:lnTo>
                      <a:pt x="312" y="445"/>
                    </a:lnTo>
                    <a:lnTo>
                      <a:pt x="314" y="449"/>
                    </a:lnTo>
                    <a:lnTo>
                      <a:pt x="314" y="450"/>
                    </a:lnTo>
                    <a:lnTo>
                      <a:pt x="314" y="453"/>
                    </a:lnTo>
                    <a:lnTo>
                      <a:pt x="312" y="454"/>
                    </a:lnTo>
                    <a:lnTo>
                      <a:pt x="312" y="458"/>
                    </a:lnTo>
                    <a:lnTo>
                      <a:pt x="311" y="459"/>
                    </a:lnTo>
                    <a:lnTo>
                      <a:pt x="309" y="459"/>
                    </a:lnTo>
                    <a:lnTo>
                      <a:pt x="309" y="456"/>
                    </a:lnTo>
                    <a:lnTo>
                      <a:pt x="309" y="454"/>
                    </a:lnTo>
                    <a:lnTo>
                      <a:pt x="309" y="451"/>
                    </a:lnTo>
                    <a:lnTo>
                      <a:pt x="309" y="450"/>
                    </a:lnTo>
                    <a:lnTo>
                      <a:pt x="309" y="449"/>
                    </a:lnTo>
                    <a:lnTo>
                      <a:pt x="309" y="446"/>
                    </a:lnTo>
                    <a:lnTo>
                      <a:pt x="307" y="446"/>
                    </a:lnTo>
                    <a:lnTo>
                      <a:pt x="305" y="446"/>
                    </a:lnTo>
                    <a:lnTo>
                      <a:pt x="304" y="445"/>
                    </a:lnTo>
                    <a:lnTo>
                      <a:pt x="302" y="444"/>
                    </a:lnTo>
                    <a:lnTo>
                      <a:pt x="301" y="441"/>
                    </a:lnTo>
                    <a:lnTo>
                      <a:pt x="298" y="440"/>
                    </a:lnTo>
                    <a:lnTo>
                      <a:pt x="297" y="441"/>
                    </a:lnTo>
                    <a:lnTo>
                      <a:pt x="295" y="441"/>
                    </a:lnTo>
                    <a:lnTo>
                      <a:pt x="293" y="440"/>
                    </a:lnTo>
                    <a:lnTo>
                      <a:pt x="293" y="439"/>
                    </a:lnTo>
                    <a:lnTo>
                      <a:pt x="293" y="437"/>
                    </a:lnTo>
                    <a:lnTo>
                      <a:pt x="297" y="437"/>
                    </a:lnTo>
                    <a:lnTo>
                      <a:pt x="298" y="436"/>
                    </a:lnTo>
                    <a:lnTo>
                      <a:pt x="298" y="435"/>
                    </a:lnTo>
                    <a:lnTo>
                      <a:pt x="300" y="432"/>
                    </a:lnTo>
                    <a:lnTo>
                      <a:pt x="298" y="431"/>
                    </a:lnTo>
                    <a:lnTo>
                      <a:pt x="296" y="430"/>
                    </a:lnTo>
                    <a:lnTo>
                      <a:pt x="296" y="428"/>
                    </a:lnTo>
                    <a:lnTo>
                      <a:pt x="293" y="427"/>
                    </a:lnTo>
                    <a:lnTo>
                      <a:pt x="293" y="426"/>
                    </a:lnTo>
                    <a:lnTo>
                      <a:pt x="290" y="426"/>
                    </a:lnTo>
                    <a:lnTo>
                      <a:pt x="287" y="425"/>
                    </a:lnTo>
                    <a:lnTo>
                      <a:pt x="283" y="426"/>
                    </a:lnTo>
                    <a:lnTo>
                      <a:pt x="281" y="428"/>
                    </a:lnTo>
                    <a:lnTo>
                      <a:pt x="278" y="431"/>
                    </a:lnTo>
                    <a:lnTo>
                      <a:pt x="278" y="434"/>
                    </a:lnTo>
                    <a:lnTo>
                      <a:pt x="279" y="436"/>
                    </a:lnTo>
                    <a:lnTo>
                      <a:pt x="281" y="437"/>
                    </a:lnTo>
                    <a:lnTo>
                      <a:pt x="282" y="439"/>
                    </a:lnTo>
                    <a:lnTo>
                      <a:pt x="286" y="439"/>
                    </a:lnTo>
                    <a:lnTo>
                      <a:pt x="287" y="441"/>
                    </a:lnTo>
                    <a:lnTo>
                      <a:pt x="288" y="442"/>
                    </a:lnTo>
                    <a:lnTo>
                      <a:pt x="292" y="444"/>
                    </a:lnTo>
                    <a:lnTo>
                      <a:pt x="295" y="446"/>
                    </a:lnTo>
                    <a:lnTo>
                      <a:pt x="297" y="449"/>
                    </a:lnTo>
                    <a:lnTo>
                      <a:pt x="298" y="449"/>
                    </a:lnTo>
                    <a:lnTo>
                      <a:pt x="300" y="450"/>
                    </a:lnTo>
                    <a:lnTo>
                      <a:pt x="301" y="453"/>
                    </a:lnTo>
                    <a:lnTo>
                      <a:pt x="300" y="455"/>
                    </a:lnTo>
                    <a:lnTo>
                      <a:pt x="298" y="458"/>
                    </a:lnTo>
                    <a:lnTo>
                      <a:pt x="298" y="459"/>
                    </a:lnTo>
                    <a:lnTo>
                      <a:pt x="297" y="462"/>
                    </a:lnTo>
                    <a:lnTo>
                      <a:pt x="298" y="463"/>
                    </a:lnTo>
                    <a:lnTo>
                      <a:pt x="302" y="467"/>
                    </a:lnTo>
                    <a:lnTo>
                      <a:pt x="306" y="467"/>
                    </a:lnTo>
                    <a:lnTo>
                      <a:pt x="311" y="468"/>
                    </a:lnTo>
                    <a:lnTo>
                      <a:pt x="315" y="470"/>
                    </a:lnTo>
                    <a:lnTo>
                      <a:pt x="320" y="472"/>
                    </a:lnTo>
                    <a:lnTo>
                      <a:pt x="321" y="474"/>
                    </a:lnTo>
                    <a:lnTo>
                      <a:pt x="323" y="477"/>
                    </a:lnTo>
                    <a:lnTo>
                      <a:pt x="323" y="479"/>
                    </a:lnTo>
                    <a:lnTo>
                      <a:pt x="320" y="482"/>
                    </a:lnTo>
                    <a:lnTo>
                      <a:pt x="319" y="482"/>
                    </a:lnTo>
                    <a:lnTo>
                      <a:pt x="315" y="481"/>
                    </a:lnTo>
                    <a:lnTo>
                      <a:pt x="312" y="482"/>
                    </a:lnTo>
                    <a:lnTo>
                      <a:pt x="311" y="483"/>
                    </a:lnTo>
                    <a:lnTo>
                      <a:pt x="310" y="486"/>
                    </a:lnTo>
                    <a:lnTo>
                      <a:pt x="307" y="491"/>
                    </a:lnTo>
                    <a:lnTo>
                      <a:pt x="306" y="491"/>
                    </a:lnTo>
                    <a:lnTo>
                      <a:pt x="304" y="492"/>
                    </a:lnTo>
                    <a:lnTo>
                      <a:pt x="300" y="493"/>
                    </a:lnTo>
                    <a:lnTo>
                      <a:pt x="297" y="496"/>
                    </a:lnTo>
                    <a:lnTo>
                      <a:pt x="295" y="500"/>
                    </a:lnTo>
                    <a:lnTo>
                      <a:pt x="295" y="502"/>
                    </a:lnTo>
                    <a:lnTo>
                      <a:pt x="295" y="506"/>
                    </a:lnTo>
                    <a:lnTo>
                      <a:pt x="296" y="510"/>
                    </a:lnTo>
                    <a:lnTo>
                      <a:pt x="295" y="511"/>
                    </a:lnTo>
                    <a:lnTo>
                      <a:pt x="293" y="512"/>
                    </a:lnTo>
                    <a:lnTo>
                      <a:pt x="290" y="512"/>
                    </a:lnTo>
                    <a:lnTo>
                      <a:pt x="283" y="512"/>
                    </a:lnTo>
                    <a:lnTo>
                      <a:pt x="281" y="514"/>
                    </a:lnTo>
                    <a:lnTo>
                      <a:pt x="279" y="517"/>
                    </a:lnTo>
                    <a:lnTo>
                      <a:pt x="278" y="521"/>
                    </a:lnTo>
                    <a:lnTo>
                      <a:pt x="277" y="524"/>
                    </a:lnTo>
                    <a:lnTo>
                      <a:pt x="276" y="528"/>
                    </a:lnTo>
                    <a:lnTo>
                      <a:pt x="273" y="529"/>
                    </a:lnTo>
                    <a:lnTo>
                      <a:pt x="271" y="529"/>
                    </a:lnTo>
                    <a:lnTo>
                      <a:pt x="268" y="531"/>
                    </a:lnTo>
                    <a:lnTo>
                      <a:pt x="265" y="533"/>
                    </a:lnTo>
                    <a:lnTo>
                      <a:pt x="263" y="534"/>
                    </a:lnTo>
                    <a:lnTo>
                      <a:pt x="263" y="539"/>
                    </a:lnTo>
                    <a:lnTo>
                      <a:pt x="265" y="543"/>
                    </a:lnTo>
                    <a:lnTo>
                      <a:pt x="268" y="544"/>
                    </a:lnTo>
                    <a:lnTo>
                      <a:pt x="271" y="544"/>
                    </a:lnTo>
                    <a:lnTo>
                      <a:pt x="274" y="544"/>
                    </a:lnTo>
                    <a:lnTo>
                      <a:pt x="276" y="544"/>
                    </a:lnTo>
                    <a:lnTo>
                      <a:pt x="278" y="543"/>
                    </a:lnTo>
                    <a:lnTo>
                      <a:pt x="281" y="543"/>
                    </a:lnTo>
                    <a:lnTo>
                      <a:pt x="282" y="544"/>
                    </a:lnTo>
                    <a:lnTo>
                      <a:pt x="283" y="547"/>
                    </a:lnTo>
                    <a:lnTo>
                      <a:pt x="282" y="547"/>
                    </a:lnTo>
                    <a:lnTo>
                      <a:pt x="279" y="548"/>
                    </a:lnTo>
                    <a:lnTo>
                      <a:pt x="279" y="551"/>
                    </a:lnTo>
                    <a:lnTo>
                      <a:pt x="278" y="552"/>
                    </a:lnTo>
                    <a:lnTo>
                      <a:pt x="277" y="552"/>
                    </a:lnTo>
                    <a:lnTo>
                      <a:pt x="274" y="552"/>
                    </a:lnTo>
                    <a:lnTo>
                      <a:pt x="273" y="551"/>
                    </a:lnTo>
                    <a:lnTo>
                      <a:pt x="271" y="551"/>
                    </a:lnTo>
                    <a:lnTo>
                      <a:pt x="267" y="551"/>
                    </a:lnTo>
                    <a:lnTo>
                      <a:pt x="265" y="551"/>
                    </a:lnTo>
                    <a:lnTo>
                      <a:pt x="264" y="551"/>
                    </a:lnTo>
                    <a:lnTo>
                      <a:pt x="262" y="552"/>
                    </a:lnTo>
                    <a:lnTo>
                      <a:pt x="262" y="553"/>
                    </a:lnTo>
                    <a:lnTo>
                      <a:pt x="263" y="556"/>
                    </a:lnTo>
                    <a:lnTo>
                      <a:pt x="267" y="556"/>
                    </a:lnTo>
                    <a:lnTo>
                      <a:pt x="271" y="557"/>
                    </a:lnTo>
                    <a:lnTo>
                      <a:pt x="271" y="559"/>
                    </a:lnTo>
                    <a:lnTo>
                      <a:pt x="271" y="562"/>
                    </a:lnTo>
                    <a:lnTo>
                      <a:pt x="269" y="566"/>
                    </a:lnTo>
                    <a:lnTo>
                      <a:pt x="271" y="567"/>
                    </a:lnTo>
                    <a:lnTo>
                      <a:pt x="272" y="567"/>
                    </a:lnTo>
                    <a:lnTo>
                      <a:pt x="274" y="568"/>
                    </a:lnTo>
                    <a:lnTo>
                      <a:pt x="277" y="570"/>
                    </a:lnTo>
                    <a:lnTo>
                      <a:pt x="277" y="572"/>
                    </a:lnTo>
                    <a:lnTo>
                      <a:pt x="277" y="573"/>
                    </a:lnTo>
                    <a:lnTo>
                      <a:pt x="274" y="573"/>
                    </a:lnTo>
                    <a:lnTo>
                      <a:pt x="273" y="572"/>
                    </a:lnTo>
                    <a:lnTo>
                      <a:pt x="271" y="572"/>
                    </a:lnTo>
                    <a:lnTo>
                      <a:pt x="267" y="573"/>
                    </a:lnTo>
                    <a:lnTo>
                      <a:pt x="263" y="575"/>
                    </a:lnTo>
                    <a:lnTo>
                      <a:pt x="260" y="577"/>
                    </a:lnTo>
                    <a:lnTo>
                      <a:pt x="258" y="582"/>
                    </a:lnTo>
                    <a:lnTo>
                      <a:pt x="258" y="585"/>
                    </a:lnTo>
                    <a:lnTo>
                      <a:pt x="260" y="586"/>
                    </a:lnTo>
                    <a:lnTo>
                      <a:pt x="262" y="585"/>
                    </a:lnTo>
                    <a:lnTo>
                      <a:pt x="264" y="584"/>
                    </a:lnTo>
                    <a:lnTo>
                      <a:pt x="265" y="582"/>
                    </a:lnTo>
                    <a:lnTo>
                      <a:pt x="271" y="582"/>
                    </a:lnTo>
                    <a:lnTo>
                      <a:pt x="273" y="581"/>
                    </a:lnTo>
                    <a:lnTo>
                      <a:pt x="274" y="581"/>
                    </a:lnTo>
                    <a:lnTo>
                      <a:pt x="276" y="582"/>
                    </a:lnTo>
                    <a:lnTo>
                      <a:pt x="277" y="591"/>
                    </a:lnTo>
                    <a:lnTo>
                      <a:pt x="276" y="595"/>
                    </a:lnTo>
                    <a:lnTo>
                      <a:pt x="273" y="605"/>
                    </a:lnTo>
                    <a:lnTo>
                      <a:pt x="271" y="605"/>
                    </a:lnTo>
                    <a:lnTo>
                      <a:pt x="269" y="605"/>
                    </a:lnTo>
                    <a:lnTo>
                      <a:pt x="268" y="603"/>
                    </a:lnTo>
                    <a:lnTo>
                      <a:pt x="268" y="601"/>
                    </a:lnTo>
                    <a:lnTo>
                      <a:pt x="268" y="600"/>
                    </a:lnTo>
                    <a:lnTo>
                      <a:pt x="265" y="600"/>
                    </a:lnTo>
                    <a:lnTo>
                      <a:pt x="263" y="601"/>
                    </a:lnTo>
                    <a:lnTo>
                      <a:pt x="262" y="604"/>
                    </a:lnTo>
                    <a:lnTo>
                      <a:pt x="262" y="606"/>
                    </a:lnTo>
                    <a:lnTo>
                      <a:pt x="263" y="609"/>
                    </a:lnTo>
                    <a:lnTo>
                      <a:pt x="267" y="610"/>
                    </a:lnTo>
                    <a:lnTo>
                      <a:pt x="267" y="613"/>
                    </a:lnTo>
                    <a:lnTo>
                      <a:pt x="265" y="614"/>
                    </a:lnTo>
                    <a:lnTo>
                      <a:pt x="264" y="618"/>
                    </a:lnTo>
                    <a:lnTo>
                      <a:pt x="262" y="620"/>
                    </a:lnTo>
                    <a:lnTo>
                      <a:pt x="259" y="623"/>
                    </a:lnTo>
                    <a:lnTo>
                      <a:pt x="258" y="627"/>
                    </a:lnTo>
                    <a:lnTo>
                      <a:pt x="255" y="628"/>
                    </a:lnTo>
                    <a:lnTo>
                      <a:pt x="250" y="631"/>
                    </a:lnTo>
                    <a:lnTo>
                      <a:pt x="245" y="631"/>
                    </a:lnTo>
                    <a:lnTo>
                      <a:pt x="240" y="632"/>
                    </a:lnTo>
                    <a:lnTo>
                      <a:pt x="236" y="632"/>
                    </a:lnTo>
                    <a:lnTo>
                      <a:pt x="232" y="631"/>
                    </a:lnTo>
                    <a:lnTo>
                      <a:pt x="230" y="629"/>
                    </a:lnTo>
                    <a:lnTo>
                      <a:pt x="224" y="627"/>
                    </a:lnTo>
                    <a:lnTo>
                      <a:pt x="221" y="627"/>
                    </a:lnTo>
                    <a:lnTo>
                      <a:pt x="216" y="626"/>
                    </a:lnTo>
                    <a:lnTo>
                      <a:pt x="213" y="624"/>
                    </a:lnTo>
                    <a:lnTo>
                      <a:pt x="207" y="622"/>
                    </a:lnTo>
                    <a:lnTo>
                      <a:pt x="204" y="622"/>
                    </a:lnTo>
                    <a:lnTo>
                      <a:pt x="201" y="619"/>
                    </a:lnTo>
                    <a:lnTo>
                      <a:pt x="197" y="618"/>
                    </a:lnTo>
                    <a:lnTo>
                      <a:pt x="194" y="617"/>
                    </a:lnTo>
                    <a:lnTo>
                      <a:pt x="190" y="615"/>
                    </a:lnTo>
                    <a:lnTo>
                      <a:pt x="188" y="614"/>
                    </a:lnTo>
                    <a:lnTo>
                      <a:pt x="188" y="612"/>
                    </a:lnTo>
                    <a:lnTo>
                      <a:pt x="185" y="610"/>
                    </a:lnTo>
                    <a:lnTo>
                      <a:pt x="184" y="608"/>
                    </a:lnTo>
                    <a:lnTo>
                      <a:pt x="183" y="605"/>
                    </a:lnTo>
                    <a:lnTo>
                      <a:pt x="183" y="604"/>
                    </a:lnTo>
                    <a:lnTo>
                      <a:pt x="187" y="601"/>
                    </a:lnTo>
                    <a:lnTo>
                      <a:pt x="188" y="599"/>
                    </a:lnTo>
                    <a:lnTo>
                      <a:pt x="190" y="598"/>
                    </a:lnTo>
                    <a:lnTo>
                      <a:pt x="190" y="595"/>
                    </a:lnTo>
                    <a:lnTo>
                      <a:pt x="190" y="589"/>
                    </a:lnTo>
                    <a:lnTo>
                      <a:pt x="190" y="585"/>
                    </a:lnTo>
                    <a:lnTo>
                      <a:pt x="188" y="580"/>
                    </a:lnTo>
                    <a:lnTo>
                      <a:pt x="182" y="579"/>
                    </a:lnTo>
                    <a:lnTo>
                      <a:pt x="174" y="581"/>
                    </a:lnTo>
                    <a:lnTo>
                      <a:pt x="169" y="581"/>
                    </a:lnTo>
                    <a:lnTo>
                      <a:pt x="165" y="582"/>
                    </a:lnTo>
                    <a:lnTo>
                      <a:pt x="163" y="581"/>
                    </a:lnTo>
                    <a:lnTo>
                      <a:pt x="159" y="580"/>
                    </a:lnTo>
                    <a:lnTo>
                      <a:pt x="155" y="577"/>
                    </a:lnTo>
                    <a:lnTo>
                      <a:pt x="151" y="575"/>
                    </a:lnTo>
                    <a:lnTo>
                      <a:pt x="147" y="573"/>
                    </a:lnTo>
                    <a:lnTo>
                      <a:pt x="147" y="570"/>
                    </a:lnTo>
                    <a:lnTo>
                      <a:pt x="147" y="567"/>
                    </a:lnTo>
                    <a:lnTo>
                      <a:pt x="146" y="563"/>
                    </a:lnTo>
                    <a:lnTo>
                      <a:pt x="146" y="561"/>
                    </a:lnTo>
                    <a:lnTo>
                      <a:pt x="145" y="561"/>
                    </a:lnTo>
                    <a:lnTo>
                      <a:pt x="142" y="561"/>
                    </a:lnTo>
                    <a:lnTo>
                      <a:pt x="141" y="559"/>
                    </a:lnTo>
                    <a:lnTo>
                      <a:pt x="138" y="558"/>
                    </a:lnTo>
                    <a:lnTo>
                      <a:pt x="137" y="559"/>
                    </a:lnTo>
                    <a:lnTo>
                      <a:pt x="137" y="561"/>
                    </a:lnTo>
                    <a:lnTo>
                      <a:pt x="137" y="565"/>
                    </a:lnTo>
                    <a:lnTo>
                      <a:pt x="136" y="566"/>
                    </a:lnTo>
                    <a:lnTo>
                      <a:pt x="132" y="565"/>
                    </a:lnTo>
                    <a:lnTo>
                      <a:pt x="131" y="563"/>
                    </a:lnTo>
                    <a:lnTo>
                      <a:pt x="129" y="561"/>
                    </a:lnTo>
                    <a:lnTo>
                      <a:pt x="129" y="556"/>
                    </a:lnTo>
                    <a:lnTo>
                      <a:pt x="131" y="553"/>
                    </a:lnTo>
                    <a:lnTo>
                      <a:pt x="131" y="548"/>
                    </a:lnTo>
                    <a:lnTo>
                      <a:pt x="129" y="542"/>
                    </a:lnTo>
                    <a:lnTo>
                      <a:pt x="129" y="538"/>
                    </a:lnTo>
                    <a:lnTo>
                      <a:pt x="127" y="534"/>
                    </a:lnTo>
                    <a:lnTo>
                      <a:pt x="123" y="528"/>
                    </a:lnTo>
                    <a:lnTo>
                      <a:pt x="119" y="524"/>
                    </a:lnTo>
                    <a:lnTo>
                      <a:pt x="117" y="517"/>
                    </a:lnTo>
                    <a:lnTo>
                      <a:pt x="113" y="512"/>
                    </a:lnTo>
                    <a:lnTo>
                      <a:pt x="112" y="507"/>
                    </a:lnTo>
                    <a:lnTo>
                      <a:pt x="110" y="497"/>
                    </a:lnTo>
                    <a:lnTo>
                      <a:pt x="110" y="492"/>
                    </a:lnTo>
                    <a:lnTo>
                      <a:pt x="109" y="488"/>
                    </a:lnTo>
                    <a:lnTo>
                      <a:pt x="108" y="487"/>
                    </a:lnTo>
                    <a:lnTo>
                      <a:pt x="105" y="483"/>
                    </a:lnTo>
                    <a:lnTo>
                      <a:pt x="105" y="481"/>
                    </a:lnTo>
                    <a:lnTo>
                      <a:pt x="105" y="479"/>
                    </a:lnTo>
                    <a:lnTo>
                      <a:pt x="107" y="478"/>
                    </a:lnTo>
                    <a:lnTo>
                      <a:pt x="108" y="476"/>
                    </a:lnTo>
                    <a:lnTo>
                      <a:pt x="110" y="474"/>
                    </a:lnTo>
                    <a:lnTo>
                      <a:pt x="112" y="472"/>
                    </a:lnTo>
                    <a:lnTo>
                      <a:pt x="112" y="469"/>
                    </a:lnTo>
                    <a:lnTo>
                      <a:pt x="112" y="465"/>
                    </a:lnTo>
                    <a:lnTo>
                      <a:pt x="113" y="463"/>
                    </a:lnTo>
                    <a:lnTo>
                      <a:pt x="113" y="459"/>
                    </a:lnTo>
                    <a:lnTo>
                      <a:pt x="113" y="458"/>
                    </a:lnTo>
                    <a:lnTo>
                      <a:pt x="113" y="455"/>
                    </a:lnTo>
                    <a:lnTo>
                      <a:pt x="112" y="454"/>
                    </a:lnTo>
                    <a:lnTo>
                      <a:pt x="110" y="455"/>
                    </a:lnTo>
                    <a:lnTo>
                      <a:pt x="109" y="458"/>
                    </a:lnTo>
                    <a:lnTo>
                      <a:pt x="108" y="459"/>
                    </a:lnTo>
                    <a:lnTo>
                      <a:pt x="107" y="462"/>
                    </a:lnTo>
                    <a:lnTo>
                      <a:pt x="105" y="464"/>
                    </a:lnTo>
                    <a:lnTo>
                      <a:pt x="104" y="467"/>
                    </a:lnTo>
                    <a:lnTo>
                      <a:pt x="103" y="467"/>
                    </a:lnTo>
                    <a:lnTo>
                      <a:pt x="102" y="467"/>
                    </a:lnTo>
                    <a:lnTo>
                      <a:pt x="100" y="464"/>
                    </a:lnTo>
                    <a:lnTo>
                      <a:pt x="100" y="462"/>
                    </a:lnTo>
                    <a:lnTo>
                      <a:pt x="99" y="460"/>
                    </a:lnTo>
                    <a:lnTo>
                      <a:pt x="98" y="458"/>
                    </a:lnTo>
                    <a:lnTo>
                      <a:pt x="96" y="454"/>
                    </a:lnTo>
                    <a:lnTo>
                      <a:pt x="96" y="453"/>
                    </a:lnTo>
                    <a:lnTo>
                      <a:pt x="95" y="451"/>
                    </a:lnTo>
                    <a:lnTo>
                      <a:pt x="93" y="451"/>
                    </a:lnTo>
                    <a:lnTo>
                      <a:pt x="91" y="453"/>
                    </a:lnTo>
                    <a:lnTo>
                      <a:pt x="93" y="455"/>
                    </a:lnTo>
                    <a:lnTo>
                      <a:pt x="93" y="458"/>
                    </a:lnTo>
                    <a:lnTo>
                      <a:pt x="95" y="464"/>
                    </a:lnTo>
                    <a:lnTo>
                      <a:pt x="95" y="467"/>
                    </a:lnTo>
                    <a:lnTo>
                      <a:pt x="98" y="470"/>
                    </a:lnTo>
                    <a:lnTo>
                      <a:pt x="99" y="474"/>
                    </a:lnTo>
                    <a:lnTo>
                      <a:pt x="99" y="476"/>
                    </a:lnTo>
                    <a:lnTo>
                      <a:pt x="96" y="479"/>
                    </a:lnTo>
                    <a:lnTo>
                      <a:pt x="96" y="481"/>
                    </a:lnTo>
                    <a:lnTo>
                      <a:pt x="95" y="483"/>
                    </a:lnTo>
                    <a:lnTo>
                      <a:pt x="95" y="487"/>
                    </a:lnTo>
                    <a:lnTo>
                      <a:pt x="96" y="489"/>
                    </a:lnTo>
                    <a:lnTo>
                      <a:pt x="95" y="493"/>
                    </a:lnTo>
                    <a:lnTo>
                      <a:pt x="94" y="496"/>
                    </a:lnTo>
                    <a:lnTo>
                      <a:pt x="91" y="497"/>
                    </a:lnTo>
                    <a:lnTo>
                      <a:pt x="89" y="497"/>
                    </a:lnTo>
                    <a:lnTo>
                      <a:pt x="88" y="495"/>
                    </a:lnTo>
                    <a:lnTo>
                      <a:pt x="88" y="492"/>
                    </a:lnTo>
                    <a:lnTo>
                      <a:pt x="85" y="491"/>
                    </a:lnTo>
                    <a:lnTo>
                      <a:pt x="84" y="489"/>
                    </a:lnTo>
                    <a:lnTo>
                      <a:pt x="82" y="488"/>
                    </a:lnTo>
                    <a:lnTo>
                      <a:pt x="81" y="487"/>
                    </a:lnTo>
                    <a:lnTo>
                      <a:pt x="80" y="486"/>
                    </a:lnTo>
                    <a:lnTo>
                      <a:pt x="76" y="484"/>
                    </a:lnTo>
                    <a:lnTo>
                      <a:pt x="72" y="482"/>
                    </a:lnTo>
                    <a:lnTo>
                      <a:pt x="70" y="482"/>
                    </a:lnTo>
                    <a:lnTo>
                      <a:pt x="67" y="484"/>
                    </a:lnTo>
                    <a:lnTo>
                      <a:pt x="66" y="484"/>
                    </a:lnTo>
                    <a:lnTo>
                      <a:pt x="65" y="484"/>
                    </a:lnTo>
                    <a:lnTo>
                      <a:pt x="63" y="482"/>
                    </a:lnTo>
                    <a:lnTo>
                      <a:pt x="62" y="479"/>
                    </a:lnTo>
                    <a:lnTo>
                      <a:pt x="60" y="478"/>
                    </a:lnTo>
                    <a:lnTo>
                      <a:pt x="60" y="477"/>
                    </a:lnTo>
                    <a:lnTo>
                      <a:pt x="60" y="474"/>
                    </a:lnTo>
                    <a:lnTo>
                      <a:pt x="60" y="472"/>
                    </a:lnTo>
                    <a:lnTo>
                      <a:pt x="58" y="472"/>
                    </a:lnTo>
                    <a:lnTo>
                      <a:pt x="54" y="472"/>
                    </a:lnTo>
                    <a:lnTo>
                      <a:pt x="53" y="472"/>
                    </a:lnTo>
                    <a:lnTo>
                      <a:pt x="51" y="470"/>
                    </a:lnTo>
                    <a:lnTo>
                      <a:pt x="51" y="469"/>
                    </a:lnTo>
                    <a:lnTo>
                      <a:pt x="51" y="468"/>
                    </a:lnTo>
                    <a:lnTo>
                      <a:pt x="52" y="464"/>
                    </a:lnTo>
                    <a:lnTo>
                      <a:pt x="52" y="463"/>
                    </a:lnTo>
                    <a:lnTo>
                      <a:pt x="49" y="460"/>
                    </a:lnTo>
                    <a:lnTo>
                      <a:pt x="46" y="459"/>
                    </a:lnTo>
                    <a:lnTo>
                      <a:pt x="43" y="455"/>
                    </a:lnTo>
                    <a:lnTo>
                      <a:pt x="39" y="453"/>
                    </a:lnTo>
                    <a:lnTo>
                      <a:pt x="37" y="450"/>
                    </a:lnTo>
                    <a:lnTo>
                      <a:pt x="33" y="449"/>
                    </a:lnTo>
                    <a:lnTo>
                      <a:pt x="30" y="448"/>
                    </a:lnTo>
                    <a:lnTo>
                      <a:pt x="28" y="446"/>
                    </a:lnTo>
                    <a:lnTo>
                      <a:pt x="23" y="444"/>
                    </a:lnTo>
                    <a:lnTo>
                      <a:pt x="18" y="444"/>
                    </a:lnTo>
                    <a:lnTo>
                      <a:pt x="15" y="439"/>
                    </a:lnTo>
                    <a:lnTo>
                      <a:pt x="13" y="432"/>
                    </a:lnTo>
                    <a:lnTo>
                      <a:pt x="13" y="427"/>
                    </a:lnTo>
                    <a:lnTo>
                      <a:pt x="13" y="423"/>
                    </a:lnTo>
                    <a:lnTo>
                      <a:pt x="9" y="417"/>
                    </a:lnTo>
                    <a:lnTo>
                      <a:pt x="6" y="413"/>
                    </a:lnTo>
                    <a:lnTo>
                      <a:pt x="4" y="408"/>
                    </a:lnTo>
                    <a:lnTo>
                      <a:pt x="1" y="404"/>
                    </a:lnTo>
                    <a:lnTo>
                      <a:pt x="0" y="399"/>
                    </a:lnTo>
                    <a:lnTo>
                      <a:pt x="0" y="395"/>
                    </a:lnTo>
                    <a:lnTo>
                      <a:pt x="0" y="392"/>
                    </a:lnTo>
                    <a:lnTo>
                      <a:pt x="1" y="384"/>
                    </a:lnTo>
                    <a:lnTo>
                      <a:pt x="4" y="381"/>
                    </a:lnTo>
                    <a:lnTo>
                      <a:pt x="6" y="379"/>
                    </a:lnTo>
                    <a:lnTo>
                      <a:pt x="7" y="375"/>
                    </a:lnTo>
                    <a:lnTo>
                      <a:pt x="11" y="371"/>
                    </a:lnTo>
                    <a:lnTo>
                      <a:pt x="14" y="367"/>
                    </a:lnTo>
                    <a:lnTo>
                      <a:pt x="15" y="365"/>
                    </a:lnTo>
                    <a:lnTo>
                      <a:pt x="16" y="364"/>
                    </a:lnTo>
                    <a:lnTo>
                      <a:pt x="15" y="362"/>
                    </a:lnTo>
                    <a:lnTo>
                      <a:pt x="15" y="361"/>
                    </a:lnTo>
                    <a:lnTo>
                      <a:pt x="16" y="360"/>
                    </a:lnTo>
                    <a:lnTo>
                      <a:pt x="18" y="357"/>
                    </a:lnTo>
                    <a:lnTo>
                      <a:pt x="20" y="355"/>
                    </a:lnTo>
                    <a:lnTo>
                      <a:pt x="21" y="351"/>
                    </a:lnTo>
                    <a:lnTo>
                      <a:pt x="24" y="346"/>
                    </a:lnTo>
                    <a:lnTo>
                      <a:pt x="27" y="339"/>
                    </a:lnTo>
                    <a:lnTo>
                      <a:pt x="27" y="334"/>
                    </a:lnTo>
                    <a:lnTo>
                      <a:pt x="27" y="333"/>
                    </a:lnTo>
                    <a:lnTo>
                      <a:pt x="25" y="333"/>
                    </a:lnTo>
                    <a:lnTo>
                      <a:pt x="24" y="331"/>
                    </a:lnTo>
                    <a:lnTo>
                      <a:pt x="25" y="329"/>
                    </a:lnTo>
                    <a:lnTo>
                      <a:pt x="28" y="327"/>
                    </a:lnTo>
                    <a:lnTo>
                      <a:pt x="30" y="327"/>
                    </a:lnTo>
                    <a:lnTo>
                      <a:pt x="33" y="325"/>
                    </a:lnTo>
                    <a:lnTo>
                      <a:pt x="34" y="324"/>
                    </a:lnTo>
                    <a:lnTo>
                      <a:pt x="35" y="323"/>
                    </a:lnTo>
                    <a:lnTo>
                      <a:pt x="37" y="318"/>
                    </a:lnTo>
                    <a:lnTo>
                      <a:pt x="39" y="314"/>
                    </a:lnTo>
                    <a:lnTo>
                      <a:pt x="41" y="311"/>
                    </a:lnTo>
                    <a:lnTo>
                      <a:pt x="42" y="310"/>
                    </a:lnTo>
                    <a:lnTo>
                      <a:pt x="42" y="308"/>
                    </a:lnTo>
                    <a:lnTo>
                      <a:pt x="42" y="304"/>
                    </a:lnTo>
                    <a:lnTo>
                      <a:pt x="42" y="303"/>
                    </a:lnTo>
                    <a:lnTo>
                      <a:pt x="42" y="301"/>
                    </a:lnTo>
                    <a:lnTo>
                      <a:pt x="42" y="300"/>
                    </a:lnTo>
                    <a:lnTo>
                      <a:pt x="43" y="300"/>
                    </a:lnTo>
                    <a:lnTo>
                      <a:pt x="44" y="297"/>
                    </a:lnTo>
                    <a:lnTo>
                      <a:pt x="47" y="296"/>
                    </a:lnTo>
                    <a:lnTo>
                      <a:pt x="48" y="294"/>
                    </a:lnTo>
                    <a:lnTo>
                      <a:pt x="51" y="290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54" y="280"/>
                    </a:lnTo>
                    <a:lnTo>
                      <a:pt x="54" y="276"/>
                    </a:lnTo>
                    <a:lnTo>
                      <a:pt x="54" y="272"/>
                    </a:lnTo>
                    <a:lnTo>
                      <a:pt x="54" y="271"/>
                    </a:lnTo>
                    <a:lnTo>
                      <a:pt x="56" y="263"/>
                    </a:lnTo>
                    <a:lnTo>
                      <a:pt x="57" y="257"/>
                    </a:lnTo>
                    <a:lnTo>
                      <a:pt x="58" y="250"/>
                    </a:lnTo>
                    <a:lnTo>
                      <a:pt x="61" y="244"/>
                    </a:lnTo>
                    <a:lnTo>
                      <a:pt x="63" y="239"/>
                    </a:lnTo>
                    <a:lnTo>
                      <a:pt x="67" y="221"/>
                    </a:lnTo>
                    <a:lnTo>
                      <a:pt x="68" y="216"/>
                    </a:lnTo>
                    <a:lnTo>
                      <a:pt x="70" y="205"/>
                    </a:lnTo>
                    <a:lnTo>
                      <a:pt x="70" y="192"/>
                    </a:lnTo>
                    <a:lnTo>
                      <a:pt x="72" y="184"/>
                    </a:lnTo>
                    <a:lnTo>
                      <a:pt x="75" y="179"/>
                    </a:lnTo>
                    <a:lnTo>
                      <a:pt x="75" y="174"/>
                    </a:lnTo>
                    <a:lnTo>
                      <a:pt x="76" y="169"/>
                    </a:lnTo>
                    <a:lnTo>
                      <a:pt x="76" y="165"/>
                    </a:lnTo>
                    <a:lnTo>
                      <a:pt x="76" y="164"/>
                    </a:lnTo>
                    <a:lnTo>
                      <a:pt x="74" y="163"/>
                    </a:lnTo>
                    <a:lnTo>
                      <a:pt x="74" y="160"/>
                    </a:lnTo>
                    <a:lnTo>
                      <a:pt x="74" y="159"/>
                    </a:lnTo>
                    <a:lnTo>
                      <a:pt x="79" y="159"/>
                    </a:lnTo>
                    <a:lnTo>
                      <a:pt x="81" y="158"/>
                    </a:lnTo>
                    <a:lnTo>
                      <a:pt x="85" y="155"/>
                    </a:lnTo>
                    <a:lnTo>
                      <a:pt x="86" y="154"/>
                    </a:lnTo>
                    <a:lnTo>
                      <a:pt x="88" y="150"/>
                    </a:lnTo>
                    <a:lnTo>
                      <a:pt x="86" y="149"/>
                    </a:lnTo>
                    <a:lnTo>
                      <a:pt x="85" y="147"/>
                    </a:lnTo>
                    <a:lnTo>
                      <a:pt x="82" y="147"/>
                    </a:lnTo>
                    <a:lnTo>
                      <a:pt x="80" y="145"/>
                    </a:lnTo>
                    <a:lnTo>
                      <a:pt x="80" y="142"/>
                    </a:lnTo>
                    <a:lnTo>
                      <a:pt x="80" y="140"/>
                    </a:lnTo>
                    <a:lnTo>
                      <a:pt x="81" y="139"/>
                    </a:lnTo>
                    <a:lnTo>
                      <a:pt x="84" y="137"/>
                    </a:lnTo>
                    <a:lnTo>
                      <a:pt x="86" y="135"/>
                    </a:lnTo>
                    <a:lnTo>
                      <a:pt x="89" y="131"/>
                    </a:lnTo>
                    <a:lnTo>
                      <a:pt x="91" y="127"/>
                    </a:lnTo>
                    <a:lnTo>
                      <a:pt x="94" y="126"/>
                    </a:lnTo>
                    <a:lnTo>
                      <a:pt x="95" y="125"/>
                    </a:lnTo>
                    <a:lnTo>
                      <a:pt x="95" y="123"/>
                    </a:lnTo>
                    <a:lnTo>
                      <a:pt x="94" y="121"/>
                    </a:lnTo>
                    <a:lnTo>
                      <a:pt x="91" y="121"/>
                    </a:lnTo>
                    <a:lnTo>
                      <a:pt x="90" y="123"/>
                    </a:lnTo>
                    <a:lnTo>
                      <a:pt x="86" y="123"/>
                    </a:lnTo>
                    <a:lnTo>
                      <a:pt x="85" y="123"/>
                    </a:lnTo>
                    <a:lnTo>
                      <a:pt x="81" y="123"/>
                    </a:lnTo>
                    <a:lnTo>
                      <a:pt x="81" y="122"/>
                    </a:lnTo>
                    <a:lnTo>
                      <a:pt x="80" y="118"/>
                    </a:lnTo>
                    <a:lnTo>
                      <a:pt x="80" y="117"/>
                    </a:lnTo>
                    <a:lnTo>
                      <a:pt x="81" y="116"/>
                    </a:lnTo>
                    <a:lnTo>
                      <a:pt x="81" y="113"/>
                    </a:lnTo>
                    <a:lnTo>
                      <a:pt x="82" y="109"/>
                    </a:lnTo>
                    <a:lnTo>
                      <a:pt x="82" y="108"/>
                    </a:lnTo>
                    <a:lnTo>
                      <a:pt x="82" y="104"/>
                    </a:lnTo>
                    <a:lnTo>
                      <a:pt x="84" y="103"/>
                    </a:lnTo>
                    <a:lnTo>
                      <a:pt x="85" y="100"/>
                    </a:lnTo>
                    <a:lnTo>
                      <a:pt x="85" y="99"/>
                    </a:lnTo>
                    <a:lnTo>
                      <a:pt x="85" y="95"/>
                    </a:lnTo>
                    <a:lnTo>
                      <a:pt x="86" y="94"/>
                    </a:lnTo>
                    <a:lnTo>
                      <a:pt x="89" y="94"/>
                    </a:lnTo>
                    <a:lnTo>
                      <a:pt x="90" y="93"/>
                    </a:lnTo>
                    <a:lnTo>
                      <a:pt x="91" y="91"/>
                    </a:lnTo>
                    <a:lnTo>
                      <a:pt x="91" y="90"/>
                    </a:lnTo>
                    <a:lnTo>
                      <a:pt x="93" y="88"/>
                    </a:lnTo>
                    <a:lnTo>
                      <a:pt x="94" y="85"/>
                    </a:lnTo>
                    <a:lnTo>
                      <a:pt x="94" y="83"/>
                    </a:lnTo>
                    <a:lnTo>
                      <a:pt x="94" y="80"/>
                    </a:lnTo>
                    <a:lnTo>
                      <a:pt x="93" y="80"/>
                    </a:lnTo>
                    <a:lnTo>
                      <a:pt x="91" y="81"/>
                    </a:lnTo>
                    <a:lnTo>
                      <a:pt x="90" y="83"/>
                    </a:lnTo>
                    <a:lnTo>
                      <a:pt x="88" y="81"/>
                    </a:lnTo>
                    <a:lnTo>
                      <a:pt x="85" y="80"/>
                    </a:lnTo>
                    <a:lnTo>
                      <a:pt x="82" y="79"/>
                    </a:lnTo>
                    <a:lnTo>
                      <a:pt x="82" y="76"/>
                    </a:lnTo>
                    <a:lnTo>
                      <a:pt x="82" y="74"/>
                    </a:lnTo>
                    <a:lnTo>
                      <a:pt x="82" y="72"/>
                    </a:lnTo>
                    <a:lnTo>
                      <a:pt x="85" y="72"/>
                    </a:lnTo>
                    <a:lnTo>
                      <a:pt x="85" y="71"/>
                    </a:lnTo>
                    <a:lnTo>
                      <a:pt x="86" y="71"/>
                    </a:lnTo>
                    <a:lnTo>
                      <a:pt x="88" y="70"/>
                    </a:lnTo>
                    <a:lnTo>
                      <a:pt x="88" y="69"/>
                    </a:lnTo>
                    <a:lnTo>
                      <a:pt x="88" y="67"/>
                    </a:lnTo>
                    <a:lnTo>
                      <a:pt x="88" y="66"/>
                    </a:lnTo>
                    <a:lnTo>
                      <a:pt x="86" y="65"/>
                    </a:lnTo>
                    <a:lnTo>
                      <a:pt x="85" y="65"/>
                    </a:lnTo>
                    <a:lnTo>
                      <a:pt x="82" y="63"/>
                    </a:lnTo>
                    <a:lnTo>
                      <a:pt x="82" y="62"/>
                    </a:lnTo>
                    <a:lnTo>
                      <a:pt x="85" y="61"/>
                    </a:lnTo>
                    <a:lnTo>
                      <a:pt x="85" y="60"/>
                    </a:lnTo>
                    <a:lnTo>
                      <a:pt x="85" y="57"/>
                    </a:lnTo>
                    <a:lnTo>
                      <a:pt x="82" y="55"/>
                    </a:lnTo>
                    <a:lnTo>
                      <a:pt x="82" y="51"/>
                    </a:lnTo>
                    <a:lnTo>
                      <a:pt x="81" y="47"/>
                    </a:lnTo>
                    <a:lnTo>
                      <a:pt x="81" y="43"/>
                    </a:lnTo>
                    <a:lnTo>
                      <a:pt x="80" y="41"/>
                    </a:lnTo>
                    <a:lnTo>
                      <a:pt x="79" y="35"/>
                    </a:lnTo>
                    <a:lnTo>
                      <a:pt x="77" y="34"/>
                    </a:lnTo>
                    <a:lnTo>
                      <a:pt x="76" y="30"/>
                    </a:lnTo>
                    <a:lnTo>
                      <a:pt x="72" y="27"/>
                    </a:lnTo>
                    <a:lnTo>
                      <a:pt x="70" y="23"/>
                    </a:lnTo>
                    <a:lnTo>
                      <a:pt x="70" y="18"/>
                    </a:lnTo>
                    <a:lnTo>
                      <a:pt x="68" y="14"/>
                    </a:lnTo>
                    <a:lnTo>
                      <a:pt x="67" y="11"/>
                    </a:lnTo>
                    <a:lnTo>
                      <a:pt x="67" y="9"/>
                    </a:lnTo>
                    <a:lnTo>
                      <a:pt x="67" y="5"/>
                    </a:lnTo>
                    <a:lnTo>
                      <a:pt x="66" y="4"/>
                    </a:lnTo>
                    <a:lnTo>
                      <a:pt x="63" y="2"/>
                    </a:lnTo>
                    <a:lnTo>
                      <a:pt x="62" y="1"/>
                    </a:lnTo>
                    <a:lnTo>
                      <a:pt x="65" y="0"/>
                    </a:lnTo>
                    <a:lnTo>
                      <a:pt x="68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5" y="2"/>
                    </a:lnTo>
                    <a:lnTo>
                      <a:pt x="76" y="5"/>
                    </a:lnTo>
                    <a:lnTo>
                      <a:pt x="79" y="9"/>
                    </a:lnTo>
                    <a:lnTo>
                      <a:pt x="81" y="10"/>
                    </a:lnTo>
                    <a:lnTo>
                      <a:pt x="86" y="11"/>
                    </a:lnTo>
                    <a:lnTo>
                      <a:pt x="89" y="14"/>
                    </a:lnTo>
                    <a:lnTo>
                      <a:pt x="93" y="16"/>
                    </a:lnTo>
                    <a:lnTo>
                      <a:pt x="96" y="19"/>
                    </a:lnTo>
                    <a:lnTo>
                      <a:pt x="102" y="20"/>
                    </a:lnTo>
                    <a:lnTo>
                      <a:pt x="103" y="20"/>
                    </a:lnTo>
                    <a:lnTo>
                      <a:pt x="104" y="18"/>
                    </a:lnTo>
                    <a:lnTo>
                      <a:pt x="103" y="16"/>
                    </a:lnTo>
                    <a:lnTo>
                      <a:pt x="99" y="14"/>
                    </a:lnTo>
                    <a:lnTo>
                      <a:pt x="95" y="13"/>
                    </a:lnTo>
                    <a:lnTo>
                      <a:pt x="93" y="11"/>
                    </a:lnTo>
                    <a:lnTo>
                      <a:pt x="91" y="9"/>
                    </a:lnTo>
                    <a:lnTo>
                      <a:pt x="89" y="6"/>
                    </a:lnTo>
                    <a:lnTo>
                      <a:pt x="88" y="5"/>
                    </a:lnTo>
                    <a:lnTo>
                      <a:pt x="85" y="5"/>
                    </a:lnTo>
                    <a:lnTo>
                      <a:pt x="82" y="2"/>
                    </a:lnTo>
                    <a:lnTo>
                      <a:pt x="82" y="1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F2B6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0" name="Freeform 877"/>
              <p:cNvSpPr>
                <a:spLocks/>
              </p:cNvSpPr>
              <p:nvPr/>
            </p:nvSpPr>
            <p:spPr bwMode="auto">
              <a:xfrm>
                <a:off x="2520" y="2994"/>
                <a:ext cx="323" cy="632"/>
              </a:xfrm>
              <a:custGeom>
                <a:avLst/>
                <a:gdLst>
                  <a:gd name="T0" fmla="*/ 239 w 323"/>
                  <a:gd name="T1" fmla="*/ 215 h 632"/>
                  <a:gd name="T2" fmla="*/ 230 w 323"/>
                  <a:gd name="T3" fmla="*/ 229 h 632"/>
                  <a:gd name="T4" fmla="*/ 230 w 323"/>
                  <a:gd name="T5" fmla="*/ 193 h 632"/>
                  <a:gd name="T6" fmla="*/ 201 w 323"/>
                  <a:gd name="T7" fmla="*/ 188 h 632"/>
                  <a:gd name="T8" fmla="*/ 190 w 323"/>
                  <a:gd name="T9" fmla="*/ 189 h 632"/>
                  <a:gd name="T10" fmla="*/ 212 w 323"/>
                  <a:gd name="T11" fmla="*/ 219 h 632"/>
                  <a:gd name="T12" fmla="*/ 193 w 323"/>
                  <a:gd name="T13" fmla="*/ 253 h 632"/>
                  <a:gd name="T14" fmla="*/ 187 w 323"/>
                  <a:gd name="T15" fmla="*/ 267 h 632"/>
                  <a:gd name="T16" fmla="*/ 194 w 323"/>
                  <a:gd name="T17" fmla="*/ 264 h 632"/>
                  <a:gd name="T18" fmla="*/ 180 w 323"/>
                  <a:gd name="T19" fmla="*/ 285 h 632"/>
                  <a:gd name="T20" fmla="*/ 157 w 323"/>
                  <a:gd name="T21" fmla="*/ 305 h 632"/>
                  <a:gd name="T22" fmla="*/ 163 w 323"/>
                  <a:gd name="T23" fmla="*/ 319 h 632"/>
                  <a:gd name="T24" fmla="*/ 192 w 323"/>
                  <a:gd name="T25" fmla="*/ 336 h 632"/>
                  <a:gd name="T26" fmla="*/ 213 w 323"/>
                  <a:gd name="T27" fmla="*/ 347 h 632"/>
                  <a:gd name="T28" fmla="*/ 255 w 323"/>
                  <a:gd name="T29" fmla="*/ 362 h 632"/>
                  <a:gd name="T30" fmla="*/ 281 w 323"/>
                  <a:gd name="T31" fmla="*/ 384 h 632"/>
                  <a:gd name="T32" fmla="*/ 291 w 323"/>
                  <a:gd name="T33" fmla="*/ 418 h 632"/>
                  <a:gd name="T34" fmla="*/ 307 w 323"/>
                  <a:gd name="T35" fmla="*/ 413 h 632"/>
                  <a:gd name="T36" fmla="*/ 311 w 323"/>
                  <a:gd name="T37" fmla="*/ 427 h 632"/>
                  <a:gd name="T38" fmla="*/ 312 w 323"/>
                  <a:gd name="T39" fmla="*/ 445 h 632"/>
                  <a:gd name="T40" fmla="*/ 309 w 323"/>
                  <a:gd name="T41" fmla="*/ 449 h 632"/>
                  <a:gd name="T42" fmla="*/ 293 w 323"/>
                  <a:gd name="T43" fmla="*/ 437 h 632"/>
                  <a:gd name="T44" fmla="*/ 283 w 323"/>
                  <a:gd name="T45" fmla="*/ 426 h 632"/>
                  <a:gd name="T46" fmla="*/ 297 w 323"/>
                  <a:gd name="T47" fmla="*/ 449 h 632"/>
                  <a:gd name="T48" fmla="*/ 315 w 323"/>
                  <a:gd name="T49" fmla="*/ 470 h 632"/>
                  <a:gd name="T50" fmla="*/ 306 w 323"/>
                  <a:gd name="T51" fmla="*/ 491 h 632"/>
                  <a:gd name="T52" fmla="*/ 281 w 323"/>
                  <a:gd name="T53" fmla="*/ 514 h 632"/>
                  <a:gd name="T54" fmla="*/ 268 w 323"/>
                  <a:gd name="T55" fmla="*/ 544 h 632"/>
                  <a:gd name="T56" fmla="*/ 277 w 323"/>
                  <a:gd name="T57" fmla="*/ 552 h 632"/>
                  <a:gd name="T58" fmla="*/ 271 w 323"/>
                  <a:gd name="T59" fmla="*/ 559 h 632"/>
                  <a:gd name="T60" fmla="*/ 267 w 323"/>
                  <a:gd name="T61" fmla="*/ 573 h 632"/>
                  <a:gd name="T62" fmla="*/ 276 w 323"/>
                  <a:gd name="T63" fmla="*/ 582 h 632"/>
                  <a:gd name="T64" fmla="*/ 262 w 323"/>
                  <a:gd name="T65" fmla="*/ 606 h 632"/>
                  <a:gd name="T66" fmla="*/ 240 w 323"/>
                  <a:gd name="T67" fmla="*/ 632 h 632"/>
                  <a:gd name="T68" fmla="*/ 194 w 323"/>
                  <a:gd name="T69" fmla="*/ 617 h 632"/>
                  <a:gd name="T70" fmla="*/ 190 w 323"/>
                  <a:gd name="T71" fmla="*/ 589 h 632"/>
                  <a:gd name="T72" fmla="*/ 147 w 323"/>
                  <a:gd name="T73" fmla="*/ 570 h 632"/>
                  <a:gd name="T74" fmla="*/ 132 w 323"/>
                  <a:gd name="T75" fmla="*/ 565 h 632"/>
                  <a:gd name="T76" fmla="*/ 113 w 323"/>
                  <a:gd name="T77" fmla="*/ 512 h 632"/>
                  <a:gd name="T78" fmla="*/ 112 w 323"/>
                  <a:gd name="T79" fmla="*/ 472 h 632"/>
                  <a:gd name="T80" fmla="*/ 105 w 323"/>
                  <a:gd name="T81" fmla="*/ 464 h 632"/>
                  <a:gd name="T82" fmla="*/ 91 w 323"/>
                  <a:gd name="T83" fmla="*/ 453 h 632"/>
                  <a:gd name="T84" fmla="*/ 96 w 323"/>
                  <a:gd name="T85" fmla="*/ 489 h 632"/>
                  <a:gd name="T86" fmla="*/ 76 w 323"/>
                  <a:gd name="T87" fmla="*/ 484 h 632"/>
                  <a:gd name="T88" fmla="*/ 58 w 323"/>
                  <a:gd name="T89" fmla="*/ 472 h 632"/>
                  <a:gd name="T90" fmla="*/ 37 w 323"/>
                  <a:gd name="T91" fmla="*/ 450 h 632"/>
                  <a:gd name="T92" fmla="*/ 4 w 323"/>
                  <a:gd name="T93" fmla="*/ 408 h 632"/>
                  <a:gd name="T94" fmla="*/ 16 w 323"/>
                  <a:gd name="T95" fmla="*/ 364 h 632"/>
                  <a:gd name="T96" fmla="*/ 24 w 323"/>
                  <a:gd name="T97" fmla="*/ 331 h 632"/>
                  <a:gd name="T98" fmla="*/ 42 w 323"/>
                  <a:gd name="T99" fmla="*/ 304 h 632"/>
                  <a:gd name="T100" fmla="*/ 54 w 323"/>
                  <a:gd name="T101" fmla="*/ 276 h 632"/>
                  <a:gd name="T102" fmla="*/ 72 w 323"/>
                  <a:gd name="T103" fmla="*/ 184 h 632"/>
                  <a:gd name="T104" fmla="*/ 86 w 323"/>
                  <a:gd name="T105" fmla="*/ 154 h 632"/>
                  <a:gd name="T106" fmla="*/ 91 w 323"/>
                  <a:gd name="T107" fmla="*/ 127 h 632"/>
                  <a:gd name="T108" fmla="*/ 80 w 323"/>
                  <a:gd name="T109" fmla="*/ 117 h 632"/>
                  <a:gd name="T110" fmla="*/ 90 w 323"/>
                  <a:gd name="T111" fmla="*/ 93 h 632"/>
                  <a:gd name="T112" fmla="*/ 82 w 323"/>
                  <a:gd name="T113" fmla="*/ 79 h 632"/>
                  <a:gd name="T114" fmla="*/ 85 w 323"/>
                  <a:gd name="T115" fmla="*/ 65 h 632"/>
                  <a:gd name="T116" fmla="*/ 77 w 323"/>
                  <a:gd name="T117" fmla="*/ 34 h 632"/>
                  <a:gd name="T118" fmla="*/ 65 w 323"/>
                  <a:gd name="T119" fmla="*/ 0 h 632"/>
                  <a:gd name="T120" fmla="*/ 102 w 323"/>
                  <a:gd name="T121" fmla="*/ 20 h 632"/>
                  <a:gd name="T122" fmla="*/ 82 w 323"/>
                  <a:gd name="T123" fmla="*/ 1 h 63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3"/>
                  <a:gd name="T187" fmla="*/ 0 h 632"/>
                  <a:gd name="T188" fmla="*/ 323 w 323"/>
                  <a:gd name="T189" fmla="*/ 632 h 63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3" h="632">
                    <a:moveTo>
                      <a:pt x="84" y="1"/>
                    </a:moveTo>
                    <a:lnTo>
                      <a:pt x="250" y="1"/>
                    </a:lnTo>
                    <a:lnTo>
                      <a:pt x="250" y="207"/>
                    </a:lnTo>
                    <a:lnTo>
                      <a:pt x="250" y="210"/>
                    </a:lnTo>
                    <a:lnTo>
                      <a:pt x="249" y="210"/>
                    </a:lnTo>
                    <a:lnTo>
                      <a:pt x="245" y="208"/>
                    </a:lnTo>
                    <a:lnTo>
                      <a:pt x="244" y="207"/>
                    </a:lnTo>
                    <a:lnTo>
                      <a:pt x="241" y="207"/>
                    </a:lnTo>
                    <a:lnTo>
                      <a:pt x="240" y="210"/>
                    </a:lnTo>
                    <a:lnTo>
                      <a:pt x="240" y="211"/>
                    </a:lnTo>
                    <a:lnTo>
                      <a:pt x="240" y="214"/>
                    </a:lnTo>
                    <a:lnTo>
                      <a:pt x="239" y="215"/>
                    </a:lnTo>
                    <a:lnTo>
                      <a:pt x="239" y="217"/>
                    </a:lnTo>
                    <a:lnTo>
                      <a:pt x="239" y="219"/>
                    </a:lnTo>
                    <a:lnTo>
                      <a:pt x="240" y="219"/>
                    </a:lnTo>
                    <a:lnTo>
                      <a:pt x="240" y="221"/>
                    </a:lnTo>
                    <a:lnTo>
                      <a:pt x="240" y="224"/>
                    </a:lnTo>
                    <a:lnTo>
                      <a:pt x="240" y="225"/>
                    </a:lnTo>
                    <a:lnTo>
                      <a:pt x="239" y="228"/>
                    </a:lnTo>
                    <a:lnTo>
                      <a:pt x="239" y="229"/>
                    </a:lnTo>
                    <a:lnTo>
                      <a:pt x="237" y="230"/>
                    </a:lnTo>
                    <a:lnTo>
                      <a:pt x="234" y="231"/>
                    </a:lnTo>
                    <a:lnTo>
                      <a:pt x="231" y="230"/>
                    </a:lnTo>
                    <a:lnTo>
                      <a:pt x="230" y="229"/>
                    </a:lnTo>
                    <a:lnTo>
                      <a:pt x="231" y="228"/>
                    </a:lnTo>
                    <a:lnTo>
                      <a:pt x="231" y="224"/>
                    </a:lnTo>
                    <a:lnTo>
                      <a:pt x="231" y="220"/>
                    </a:lnTo>
                    <a:lnTo>
                      <a:pt x="231" y="217"/>
                    </a:lnTo>
                    <a:lnTo>
                      <a:pt x="230" y="217"/>
                    </a:lnTo>
                    <a:lnTo>
                      <a:pt x="229" y="215"/>
                    </a:lnTo>
                    <a:lnTo>
                      <a:pt x="227" y="214"/>
                    </a:lnTo>
                    <a:lnTo>
                      <a:pt x="227" y="210"/>
                    </a:lnTo>
                    <a:lnTo>
                      <a:pt x="227" y="207"/>
                    </a:lnTo>
                    <a:lnTo>
                      <a:pt x="229" y="205"/>
                    </a:lnTo>
                    <a:lnTo>
                      <a:pt x="230" y="203"/>
                    </a:lnTo>
                    <a:lnTo>
                      <a:pt x="230" y="193"/>
                    </a:lnTo>
                    <a:lnTo>
                      <a:pt x="229" y="191"/>
                    </a:lnTo>
                    <a:lnTo>
                      <a:pt x="226" y="189"/>
                    </a:lnTo>
                    <a:lnTo>
                      <a:pt x="222" y="188"/>
                    </a:lnTo>
                    <a:lnTo>
                      <a:pt x="218" y="188"/>
                    </a:lnTo>
                    <a:lnTo>
                      <a:pt x="216" y="187"/>
                    </a:lnTo>
                    <a:lnTo>
                      <a:pt x="213" y="187"/>
                    </a:lnTo>
                    <a:lnTo>
                      <a:pt x="211" y="187"/>
                    </a:lnTo>
                    <a:lnTo>
                      <a:pt x="210" y="188"/>
                    </a:lnTo>
                    <a:lnTo>
                      <a:pt x="206" y="188"/>
                    </a:lnTo>
                    <a:lnTo>
                      <a:pt x="204" y="188"/>
                    </a:lnTo>
                    <a:lnTo>
                      <a:pt x="202" y="188"/>
                    </a:lnTo>
                    <a:lnTo>
                      <a:pt x="201" y="188"/>
                    </a:lnTo>
                    <a:lnTo>
                      <a:pt x="199" y="187"/>
                    </a:lnTo>
                    <a:lnTo>
                      <a:pt x="199" y="186"/>
                    </a:lnTo>
                    <a:lnTo>
                      <a:pt x="199" y="184"/>
                    </a:lnTo>
                    <a:lnTo>
                      <a:pt x="197" y="184"/>
                    </a:lnTo>
                    <a:lnTo>
                      <a:pt x="197" y="183"/>
                    </a:lnTo>
                    <a:lnTo>
                      <a:pt x="194" y="182"/>
                    </a:lnTo>
                    <a:lnTo>
                      <a:pt x="193" y="182"/>
                    </a:lnTo>
                    <a:lnTo>
                      <a:pt x="190" y="182"/>
                    </a:lnTo>
                    <a:lnTo>
                      <a:pt x="190" y="184"/>
                    </a:lnTo>
                    <a:lnTo>
                      <a:pt x="189" y="186"/>
                    </a:lnTo>
                    <a:lnTo>
                      <a:pt x="189" y="187"/>
                    </a:lnTo>
                    <a:lnTo>
                      <a:pt x="190" y="189"/>
                    </a:lnTo>
                    <a:lnTo>
                      <a:pt x="193" y="189"/>
                    </a:lnTo>
                    <a:lnTo>
                      <a:pt x="196" y="191"/>
                    </a:lnTo>
                    <a:lnTo>
                      <a:pt x="197" y="192"/>
                    </a:lnTo>
                    <a:lnTo>
                      <a:pt x="198" y="194"/>
                    </a:lnTo>
                    <a:lnTo>
                      <a:pt x="199" y="197"/>
                    </a:lnTo>
                    <a:lnTo>
                      <a:pt x="202" y="200"/>
                    </a:lnTo>
                    <a:lnTo>
                      <a:pt x="203" y="203"/>
                    </a:lnTo>
                    <a:lnTo>
                      <a:pt x="204" y="205"/>
                    </a:lnTo>
                    <a:lnTo>
                      <a:pt x="206" y="210"/>
                    </a:lnTo>
                    <a:lnTo>
                      <a:pt x="207" y="214"/>
                    </a:lnTo>
                    <a:lnTo>
                      <a:pt x="210" y="216"/>
                    </a:lnTo>
                    <a:lnTo>
                      <a:pt x="212" y="219"/>
                    </a:lnTo>
                    <a:lnTo>
                      <a:pt x="213" y="221"/>
                    </a:lnTo>
                    <a:lnTo>
                      <a:pt x="216" y="224"/>
                    </a:lnTo>
                    <a:lnTo>
                      <a:pt x="216" y="225"/>
                    </a:lnTo>
                    <a:lnTo>
                      <a:pt x="216" y="226"/>
                    </a:lnTo>
                    <a:lnTo>
                      <a:pt x="213" y="229"/>
                    </a:lnTo>
                    <a:lnTo>
                      <a:pt x="212" y="230"/>
                    </a:lnTo>
                    <a:lnTo>
                      <a:pt x="206" y="238"/>
                    </a:lnTo>
                    <a:lnTo>
                      <a:pt x="204" y="242"/>
                    </a:lnTo>
                    <a:lnTo>
                      <a:pt x="202" y="245"/>
                    </a:lnTo>
                    <a:lnTo>
                      <a:pt x="199" y="248"/>
                    </a:lnTo>
                    <a:lnTo>
                      <a:pt x="196" y="250"/>
                    </a:lnTo>
                    <a:lnTo>
                      <a:pt x="193" y="253"/>
                    </a:lnTo>
                    <a:lnTo>
                      <a:pt x="188" y="253"/>
                    </a:lnTo>
                    <a:lnTo>
                      <a:pt x="184" y="253"/>
                    </a:lnTo>
                    <a:lnTo>
                      <a:pt x="183" y="254"/>
                    </a:lnTo>
                    <a:lnTo>
                      <a:pt x="183" y="257"/>
                    </a:lnTo>
                    <a:lnTo>
                      <a:pt x="184" y="258"/>
                    </a:lnTo>
                    <a:lnTo>
                      <a:pt x="187" y="258"/>
                    </a:lnTo>
                    <a:lnTo>
                      <a:pt x="189" y="259"/>
                    </a:lnTo>
                    <a:lnTo>
                      <a:pt x="190" y="259"/>
                    </a:lnTo>
                    <a:lnTo>
                      <a:pt x="190" y="261"/>
                    </a:lnTo>
                    <a:lnTo>
                      <a:pt x="190" y="262"/>
                    </a:lnTo>
                    <a:lnTo>
                      <a:pt x="188" y="264"/>
                    </a:lnTo>
                    <a:lnTo>
                      <a:pt x="187" y="267"/>
                    </a:lnTo>
                    <a:lnTo>
                      <a:pt x="187" y="268"/>
                    </a:lnTo>
                    <a:lnTo>
                      <a:pt x="184" y="269"/>
                    </a:lnTo>
                    <a:lnTo>
                      <a:pt x="182" y="271"/>
                    </a:lnTo>
                    <a:lnTo>
                      <a:pt x="180" y="273"/>
                    </a:lnTo>
                    <a:lnTo>
                      <a:pt x="182" y="275"/>
                    </a:lnTo>
                    <a:lnTo>
                      <a:pt x="183" y="276"/>
                    </a:lnTo>
                    <a:lnTo>
                      <a:pt x="185" y="276"/>
                    </a:lnTo>
                    <a:lnTo>
                      <a:pt x="187" y="273"/>
                    </a:lnTo>
                    <a:lnTo>
                      <a:pt x="189" y="272"/>
                    </a:lnTo>
                    <a:lnTo>
                      <a:pt x="190" y="268"/>
                    </a:lnTo>
                    <a:lnTo>
                      <a:pt x="193" y="266"/>
                    </a:lnTo>
                    <a:lnTo>
                      <a:pt x="194" y="264"/>
                    </a:lnTo>
                    <a:lnTo>
                      <a:pt x="196" y="264"/>
                    </a:lnTo>
                    <a:lnTo>
                      <a:pt x="198" y="266"/>
                    </a:lnTo>
                    <a:lnTo>
                      <a:pt x="198" y="268"/>
                    </a:lnTo>
                    <a:lnTo>
                      <a:pt x="196" y="271"/>
                    </a:lnTo>
                    <a:lnTo>
                      <a:pt x="193" y="273"/>
                    </a:lnTo>
                    <a:lnTo>
                      <a:pt x="192" y="276"/>
                    </a:lnTo>
                    <a:lnTo>
                      <a:pt x="190" y="278"/>
                    </a:lnTo>
                    <a:lnTo>
                      <a:pt x="188" y="281"/>
                    </a:lnTo>
                    <a:lnTo>
                      <a:pt x="187" y="283"/>
                    </a:lnTo>
                    <a:lnTo>
                      <a:pt x="185" y="285"/>
                    </a:lnTo>
                    <a:lnTo>
                      <a:pt x="183" y="285"/>
                    </a:lnTo>
                    <a:lnTo>
                      <a:pt x="180" y="285"/>
                    </a:lnTo>
                    <a:lnTo>
                      <a:pt x="178" y="285"/>
                    </a:lnTo>
                    <a:lnTo>
                      <a:pt x="174" y="285"/>
                    </a:lnTo>
                    <a:lnTo>
                      <a:pt x="169" y="286"/>
                    </a:lnTo>
                    <a:lnTo>
                      <a:pt x="165" y="287"/>
                    </a:lnTo>
                    <a:lnTo>
                      <a:pt x="161" y="289"/>
                    </a:lnTo>
                    <a:lnTo>
                      <a:pt x="157" y="291"/>
                    </a:lnTo>
                    <a:lnTo>
                      <a:pt x="155" y="294"/>
                    </a:lnTo>
                    <a:lnTo>
                      <a:pt x="152" y="299"/>
                    </a:lnTo>
                    <a:lnTo>
                      <a:pt x="152" y="301"/>
                    </a:lnTo>
                    <a:lnTo>
                      <a:pt x="152" y="303"/>
                    </a:lnTo>
                    <a:lnTo>
                      <a:pt x="155" y="304"/>
                    </a:lnTo>
                    <a:lnTo>
                      <a:pt x="157" y="305"/>
                    </a:lnTo>
                    <a:lnTo>
                      <a:pt x="157" y="308"/>
                    </a:lnTo>
                    <a:lnTo>
                      <a:pt x="157" y="310"/>
                    </a:lnTo>
                    <a:lnTo>
                      <a:pt x="156" y="310"/>
                    </a:lnTo>
                    <a:lnTo>
                      <a:pt x="154" y="311"/>
                    </a:lnTo>
                    <a:lnTo>
                      <a:pt x="152" y="313"/>
                    </a:lnTo>
                    <a:lnTo>
                      <a:pt x="152" y="314"/>
                    </a:lnTo>
                    <a:lnTo>
                      <a:pt x="152" y="315"/>
                    </a:lnTo>
                    <a:lnTo>
                      <a:pt x="154" y="317"/>
                    </a:lnTo>
                    <a:lnTo>
                      <a:pt x="156" y="317"/>
                    </a:lnTo>
                    <a:lnTo>
                      <a:pt x="159" y="317"/>
                    </a:lnTo>
                    <a:lnTo>
                      <a:pt x="160" y="318"/>
                    </a:lnTo>
                    <a:lnTo>
                      <a:pt x="163" y="319"/>
                    </a:lnTo>
                    <a:lnTo>
                      <a:pt x="166" y="322"/>
                    </a:lnTo>
                    <a:lnTo>
                      <a:pt x="168" y="324"/>
                    </a:lnTo>
                    <a:lnTo>
                      <a:pt x="169" y="325"/>
                    </a:lnTo>
                    <a:lnTo>
                      <a:pt x="171" y="327"/>
                    </a:lnTo>
                    <a:lnTo>
                      <a:pt x="174" y="328"/>
                    </a:lnTo>
                    <a:lnTo>
                      <a:pt x="178" y="329"/>
                    </a:lnTo>
                    <a:lnTo>
                      <a:pt x="180" y="331"/>
                    </a:lnTo>
                    <a:lnTo>
                      <a:pt x="184" y="333"/>
                    </a:lnTo>
                    <a:lnTo>
                      <a:pt x="187" y="334"/>
                    </a:lnTo>
                    <a:lnTo>
                      <a:pt x="188" y="336"/>
                    </a:lnTo>
                    <a:lnTo>
                      <a:pt x="190" y="336"/>
                    </a:lnTo>
                    <a:lnTo>
                      <a:pt x="192" y="336"/>
                    </a:lnTo>
                    <a:lnTo>
                      <a:pt x="192" y="334"/>
                    </a:lnTo>
                    <a:lnTo>
                      <a:pt x="193" y="333"/>
                    </a:lnTo>
                    <a:lnTo>
                      <a:pt x="194" y="332"/>
                    </a:lnTo>
                    <a:lnTo>
                      <a:pt x="197" y="332"/>
                    </a:lnTo>
                    <a:lnTo>
                      <a:pt x="197" y="333"/>
                    </a:lnTo>
                    <a:lnTo>
                      <a:pt x="198" y="336"/>
                    </a:lnTo>
                    <a:lnTo>
                      <a:pt x="198" y="338"/>
                    </a:lnTo>
                    <a:lnTo>
                      <a:pt x="199" y="341"/>
                    </a:lnTo>
                    <a:lnTo>
                      <a:pt x="202" y="342"/>
                    </a:lnTo>
                    <a:lnTo>
                      <a:pt x="204" y="343"/>
                    </a:lnTo>
                    <a:lnTo>
                      <a:pt x="208" y="346"/>
                    </a:lnTo>
                    <a:lnTo>
                      <a:pt x="213" y="347"/>
                    </a:lnTo>
                    <a:lnTo>
                      <a:pt x="217" y="350"/>
                    </a:lnTo>
                    <a:lnTo>
                      <a:pt x="220" y="351"/>
                    </a:lnTo>
                    <a:lnTo>
                      <a:pt x="222" y="351"/>
                    </a:lnTo>
                    <a:lnTo>
                      <a:pt x="226" y="351"/>
                    </a:lnTo>
                    <a:lnTo>
                      <a:pt x="229" y="352"/>
                    </a:lnTo>
                    <a:lnTo>
                      <a:pt x="235" y="352"/>
                    </a:lnTo>
                    <a:lnTo>
                      <a:pt x="240" y="355"/>
                    </a:lnTo>
                    <a:lnTo>
                      <a:pt x="243" y="355"/>
                    </a:lnTo>
                    <a:lnTo>
                      <a:pt x="246" y="357"/>
                    </a:lnTo>
                    <a:lnTo>
                      <a:pt x="249" y="357"/>
                    </a:lnTo>
                    <a:lnTo>
                      <a:pt x="254" y="359"/>
                    </a:lnTo>
                    <a:lnTo>
                      <a:pt x="255" y="362"/>
                    </a:lnTo>
                    <a:lnTo>
                      <a:pt x="260" y="364"/>
                    </a:lnTo>
                    <a:lnTo>
                      <a:pt x="263" y="366"/>
                    </a:lnTo>
                    <a:lnTo>
                      <a:pt x="264" y="371"/>
                    </a:lnTo>
                    <a:lnTo>
                      <a:pt x="264" y="375"/>
                    </a:lnTo>
                    <a:lnTo>
                      <a:pt x="264" y="380"/>
                    </a:lnTo>
                    <a:lnTo>
                      <a:pt x="265" y="381"/>
                    </a:lnTo>
                    <a:lnTo>
                      <a:pt x="268" y="381"/>
                    </a:lnTo>
                    <a:lnTo>
                      <a:pt x="271" y="380"/>
                    </a:lnTo>
                    <a:lnTo>
                      <a:pt x="273" y="380"/>
                    </a:lnTo>
                    <a:lnTo>
                      <a:pt x="276" y="381"/>
                    </a:lnTo>
                    <a:lnTo>
                      <a:pt x="278" y="383"/>
                    </a:lnTo>
                    <a:lnTo>
                      <a:pt x="281" y="384"/>
                    </a:lnTo>
                    <a:lnTo>
                      <a:pt x="283" y="386"/>
                    </a:lnTo>
                    <a:lnTo>
                      <a:pt x="286" y="390"/>
                    </a:lnTo>
                    <a:lnTo>
                      <a:pt x="288" y="392"/>
                    </a:lnTo>
                    <a:lnTo>
                      <a:pt x="292" y="394"/>
                    </a:lnTo>
                    <a:lnTo>
                      <a:pt x="295" y="397"/>
                    </a:lnTo>
                    <a:lnTo>
                      <a:pt x="296" y="399"/>
                    </a:lnTo>
                    <a:lnTo>
                      <a:pt x="293" y="407"/>
                    </a:lnTo>
                    <a:lnTo>
                      <a:pt x="292" y="411"/>
                    </a:lnTo>
                    <a:lnTo>
                      <a:pt x="291" y="413"/>
                    </a:lnTo>
                    <a:lnTo>
                      <a:pt x="290" y="414"/>
                    </a:lnTo>
                    <a:lnTo>
                      <a:pt x="290" y="416"/>
                    </a:lnTo>
                    <a:lnTo>
                      <a:pt x="291" y="418"/>
                    </a:lnTo>
                    <a:lnTo>
                      <a:pt x="293" y="418"/>
                    </a:lnTo>
                    <a:lnTo>
                      <a:pt x="296" y="418"/>
                    </a:lnTo>
                    <a:lnTo>
                      <a:pt x="296" y="416"/>
                    </a:lnTo>
                    <a:lnTo>
                      <a:pt x="297" y="414"/>
                    </a:lnTo>
                    <a:lnTo>
                      <a:pt x="297" y="412"/>
                    </a:lnTo>
                    <a:lnTo>
                      <a:pt x="298" y="409"/>
                    </a:lnTo>
                    <a:lnTo>
                      <a:pt x="300" y="408"/>
                    </a:lnTo>
                    <a:lnTo>
                      <a:pt x="302" y="408"/>
                    </a:lnTo>
                    <a:lnTo>
                      <a:pt x="304" y="409"/>
                    </a:lnTo>
                    <a:lnTo>
                      <a:pt x="304" y="412"/>
                    </a:lnTo>
                    <a:lnTo>
                      <a:pt x="305" y="413"/>
                    </a:lnTo>
                    <a:lnTo>
                      <a:pt x="307" y="413"/>
                    </a:lnTo>
                    <a:lnTo>
                      <a:pt x="309" y="414"/>
                    </a:lnTo>
                    <a:lnTo>
                      <a:pt x="310" y="414"/>
                    </a:lnTo>
                    <a:lnTo>
                      <a:pt x="311" y="414"/>
                    </a:lnTo>
                    <a:lnTo>
                      <a:pt x="312" y="416"/>
                    </a:lnTo>
                    <a:lnTo>
                      <a:pt x="312" y="417"/>
                    </a:lnTo>
                    <a:lnTo>
                      <a:pt x="312" y="418"/>
                    </a:lnTo>
                    <a:lnTo>
                      <a:pt x="312" y="421"/>
                    </a:lnTo>
                    <a:lnTo>
                      <a:pt x="311" y="421"/>
                    </a:lnTo>
                    <a:lnTo>
                      <a:pt x="310" y="423"/>
                    </a:lnTo>
                    <a:lnTo>
                      <a:pt x="310" y="425"/>
                    </a:lnTo>
                    <a:lnTo>
                      <a:pt x="311" y="426"/>
                    </a:lnTo>
                    <a:lnTo>
                      <a:pt x="311" y="427"/>
                    </a:lnTo>
                    <a:lnTo>
                      <a:pt x="312" y="428"/>
                    </a:lnTo>
                    <a:lnTo>
                      <a:pt x="312" y="430"/>
                    </a:lnTo>
                    <a:lnTo>
                      <a:pt x="312" y="431"/>
                    </a:lnTo>
                    <a:lnTo>
                      <a:pt x="311" y="431"/>
                    </a:lnTo>
                    <a:lnTo>
                      <a:pt x="310" y="434"/>
                    </a:lnTo>
                    <a:lnTo>
                      <a:pt x="310" y="435"/>
                    </a:lnTo>
                    <a:lnTo>
                      <a:pt x="310" y="436"/>
                    </a:lnTo>
                    <a:lnTo>
                      <a:pt x="311" y="437"/>
                    </a:lnTo>
                    <a:lnTo>
                      <a:pt x="311" y="439"/>
                    </a:lnTo>
                    <a:lnTo>
                      <a:pt x="312" y="440"/>
                    </a:lnTo>
                    <a:lnTo>
                      <a:pt x="312" y="442"/>
                    </a:lnTo>
                    <a:lnTo>
                      <a:pt x="312" y="445"/>
                    </a:lnTo>
                    <a:lnTo>
                      <a:pt x="314" y="449"/>
                    </a:lnTo>
                    <a:lnTo>
                      <a:pt x="314" y="450"/>
                    </a:lnTo>
                    <a:lnTo>
                      <a:pt x="314" y="453"/>
                    </a:lnTo>
                    <a:lnTo>
                      <a:pt x="312" y="454"/>
                    </a:lnTo>
                    <a:lnTo>
                      <a:pt x="312" y="458"/>
                    </a:lnTo>
                    <a:lnTo>
                      <a:pt x="311" y="459"/>
                    </a:lnTo>
                    <a:lnTo>
                      <a:pt x="309" y="459"/>
                    </a:lnTo>
                    <a:lnTo>
                      <a:pt x="309" y="456"/>
                    </a:lnTo>
                    <a:lnTo>
                      <a:pt x="309" y="454"/>
                    </a:lnTo>
                    <a:lnTo>
                      <a:pt x="309" y="451"/>
                    </a:lnTo>
                    <a:lnTo>
                      <a:pt x="309" y="450"/>
                    </a:lnTo>
                    <a:lnTo>
                      <a:pt x="309" y="449"/>
                    </a:lnTo>
                    <a:lnTo>
                      <a:pt x="309" y="446"/>
                    </a:lnTo>
                    <a:lnTo>
                      <a:pt x="307" y="446"/>
                    </a:lnTo>
                    <a:lnTo>
                      <a:pt x="305" y="446"/>
                    </a:lnTo>
                    <a:lnTo>
                      <a:pt x="304" y="445"/>
                    </a:lnTo>
                    <a:lnTo>
                      <a:pt x="302" y="444"/>
                    </a:lnTo>
                    <a:lnTo>
                      <a:pt x="301" y="441"/>
                    </a:lnTo>
                    <a:lnTo>
                      <a:pt x="298" y="440"/>
                    </a:lnTo>
                    <a:lnTo>
                      <a:pt x="297" y="441"/>
                    </a:lnTo>
                    <a:lnTo>
                      <a:pt x="295" y="441"/>
                    </a:lnTo>
                    <a:lnTo>
                      <a:pt x="293" y="440"/>
                    </a:lnTo>
                    <a:lnTo>
                      <a:pt x="293" y="439"/>
                    </a:lnTo>
                    <a:lnTo>
                      <a:pt x="293" y="437"/>
                    </a:lnTo>
                    <a:lnTo>
                      <a:pt x="297" y="437"/>
                    </a:lnTo>
                    <a:lnTo>
                      <a:pt x="298" y="436"/>
                    </a:lnTo>
                    <a:lnTo>
                      <a:pt x="298" y="435"/>
                    </a:lnTo>
                    <a:lnTo>
                      <a:pt x="300" y="432"/>
                    </a:lnTo>
                    <a:lnTo>
                      <a:pt x="298" y="431"/>
                    </a:lnTo>
                    <a:lnTo>
                      <a:pt x="296" y="430"/>
                    </a:lnTo>
                    <a:lnTo>
                      <a:pt x="296" y="428"/>
                    </a:lnTo>
                    <a:lnTo>
                      <a:pt x="293" y="427"/>
                    </a:lnTo>
                    <a:lnTo>
                      <a:pt x="293" y="426"/>
                    </a:lnTo>
                    <a:lnTo>
                      <a:pt x="290" y="426"/>
                    </a:lnTo>
                    <a:lnTo>
                      <a:pt x="287" y="425"/>
                    </a:lnTo>
                    <a:lnTo>
                      <a:pt x="283" y="426"/>
                    </a:lnTo>
                    <a:lnTo>
                      <a:pt x="281" y="428"/>
                    </a:lnTo>
                    <a:lnTo>
                      <a:pt x="278" y="431"/>
                    </a:lnTo>
                    <a:lnTo>
                      <a:pt x="278" y="434"/>
                    </a:lnTo>
                    <a:lnTo>
                      <a:pt x="279" y="436"/>
                    </a:lnTo>
                    <a:lnTo>
                      <a:pt x="281" y="437"/>
                    </a:lnTo>
                    <a:lnTo>
                      <a:pt x="282" y="439"/>
                    </a:lnTo>
                    <a:lnTo>
                      <a:pt x="286" y="439"/>
                    </a:lnTo>
                    <a:lnTo>
                      <a:pt x="287" y="441"/>
                    </a:lnTo>
                    <a:lnTo>
                      <a:pt x="288" y="442"/>
                    </a:lnTo>
                    <a:lnTo>
                      <a:pt x="292" y="444"/>
                    </a:lnTo>
                    <a:lnTo>
                      <a:pt x="295" y="446"/>
                    </a:lnTo>
                    <a:lnTo>
                      <a:pt x="297" y="449"/>
                    </a:lnTo>
                    <a:lnTo>
                      <a:pt x="298" y="449"/>
                    </a:lnTo>
                    <a:lnTo>
                      <a:pt x="300" y="450"/>
                    </a:lnTo>
                    <a:lnTo>
                      <a:pt x="301" y="453"/>
                    </a:lnTo>
                    <a:lnTo>
                      <a:pt x="300" y="455"/>
                    </a:lnTo>
                    <a:lnTo>
                      <a:pt x="298" y="458"/>
                    </a:lnTo>
                    <a:lnTo>
                      <a:pt x="298" y="459"/>
                    </a:lnTo>
                    <a:lnTo>
                      <a:pt x="297" y="462"/>
                    </a:lnTo>
                    <a:lnTo>
                      <a:pt x="298" y="463"/>
                    </a:lnTo>
                    <a:lnTo>
                      <a:pt x="302" y="467"/>
                    </a:lnTo>
                    <a:lnTo>
                      <a:pt x="306" y="467"/>
                    </a:lnTo>
                    <a:lnTo>
                      <a:pt x="311" y="468"/>
                    </a:lnTo>
                    <a:lnTo>
                      <a:pt x="315" y="470"/>
                    </a:lnTo>
                    <a:lnTo>
                      <a:pt x="320" y="472"/>
                    </a:lnTo>
                    <a:lnTo>
                      <a:pt x="321" y="474"/>
                    </a:lnTo>
                    <a:lnTo>
                      <a:pt x="323" y="477"/>
                    </a:lnTo>
                    <a:lnTo>
                      <a:pt x="323" y="479"/>
                    </a:lnTo>
                    <a:lnTo>
                      <a:pt x="320" y="482"/>
                    </a:lnTo>
                    <a:lnTo>
                      <a:pt x="319" y="482"/>
                    </a:lnTo>
                    <a:lnTo>
                      <a:pt x="315" y="481"/>
                    </a:lnTo>
                    <a:lnTo>
                      <a:pt x="312" y="482"/>
                    </a:lnTo>
                    <a:lnTo>
                      <a:pt x="311" y="483"/>
                    </a:lnTo>
                    <a:lnTo>
                      <a:pt x="310" y="486"/>
                    </a:lnTo>
                    <a:lnTo>
                      <a:pt x="307" y="491"/>
                    </a:lnTo>
                    <a:lnTo>
                      <a:pt x="306" y="491"/>
                    </a:lnTo>
                    <a:lnTo>
                      <a:pt x="304" y="492"/>
                    </a:lnTo>
                    <a:lnTo>
                      <a:pt x="300" y="493"/>
                    </a:lnTo>
                    <a:lnTo>
                      <a:pt x="297" y="496"/>
                    </a:lnTo>
                    <a:lnTo>
                      <a:pt x="295" y="500"/>
                    </a:lnTo>
                    <a:lnTo>
                      <a:pt x="295" y="502"/>
                    </a:lnTo>
                    <a:lnTo>
                      <a:pt x="295" y="506"/>
                    </a:lnTo>
                    <a:lnTo>
                      <a:pt x="296" y="510"/>
                    </a:lnTo>
                    <a:lnTo>
                      <a:pt x="295" y="511"/>
                    </a:lnTo>
                    <a:lnTo>
                      <a:pt x="293" y="512"/>
                    </a:lnTo>
                    <a:lnTo>
                      <a:pt x="290" y="512"/>
                    </a:lnTo>
                    <a:lnTo>
                      <a:pt x="283" y="512"/>
                    </a:lnTo>
                    <a:lnTo>
                      <a:pt x="281" y="514"/>
                    </a:lnTo>
                    <a:lnTo>
                      <a:pt x="279" y="517"/>
                    </a:lnTo>
                    <a:lnTo>
                      <a:pt x="278" y="521"/>
                    </a:lnTo>
                    <a:lnTo>
                      <a:pt x="277" y="524"/>
                    </a:lnTo>
                    <a:lnTo>
                      <a:pt x="276" y="528"/>
                    </a:lnTo>
                    <a:lnTo>
                      <a:pt x="273" y="529"/>
                    </a:lnTo>
                    <a:lnTo>
                      <a:pt x="271" y="529"/>
                    </a:lnTo>
                    <a:lnTo>
                      <a:pt x="268" y="531"/>
                    </a:lnTo>
                    <a:lnTo>
                      <a:pt x="265" y="533"/>
                    </a:lnTo>
                    <a:lnTo>
                      <a:pt x="263" y="534"/>
                    </a:lnTo>
                    <a:lnTo>
                      <a:pt x="263" y="539"/>
                    </a:lnTo>
                    <a:lnTo>
                      <a:pt x="265" y="543"/>
                    </a:lnTo>
                    <a:lnTo>
                      <a:pt x="268" y="544"/>
                    </a:lnTo>
                    <a:lnTo>
                      <a:pt x="271" y="544"/>
                    </a:lnTo>
                    <a:lnTo>
                      <a:pt x="274" y="544"/>
                    </a:lnTo>
                    <a:lnTo>
                      <a:pt x="276" y="544"/>
                    </a:lnTo>
                    <a:lnTo>
                      <a:pt x="278" y="543"/>
                    </a:lnTo>
                    <a:lnTo>
                      <a:pt x="281" y="543"/>
                    </a:lnTo>
                    <a:lnTo>
                      <a:pt x="282" y="544"/>
                    </a:lnTo>
                    <a:lnTo>
                      <a:pt x="283" y="547"/>
                    </a:lnTo>
                    <a:lnTo>
                      <a:pt x="282" y="547"/>
                    </a:lnTo>
                    <a:lnTo>
                      <a:pt x="279" y="548"/>
                    </a:lnTo>
                    <a:lnTo>
                      <a:pt x="279" y="551"/>
                    </a:lnTo>
                    <a:lnTo>
                      <a:pt x="278" y="552"/>
                    </a:lnTo>
                    <a:lnTo>
                      <a:pt x="277" y="552"/>
                    </a:lnTo>
                    <a:lnTo>
                      <a:pt x="274" y="552"/>
                    </a:lnTo>
                    <a:lnTo>
                      <a:pt x="273" y="551"/>
                    </a:lnTo>
                    <a:lnTo>
                      <a:pt x="271" y="551"/>
                    </a:lnTo>
                    <a:lnTo>
                      <a:pt x="267" y="551"/>
                    </a:lnTo>
                    <a:lnTo>
                      <a:pt x="265" y="551"/>
                    </a:lnTo>
                    <a:lnTo>
                      <a:pt x="264" y="551"/>
                    </a:lnTo>
                    <a:lnTo>
                      <a:pt x="262" y="552"/>
                    </a:lnTo>
                    <a:lnTo>
                      <a:pt x="262" y="553"/>
                    </a:lnTo>
                    <a:lnTo>
                      <a:pt x="263" y="556"/>
                    </a:lnTo>
                    <a:lnTo>
                      <a:pt x="267" y="556"/>
                    </a:lnTo>
                    <a:lnTo>
                      <a:pt x="271" y="557"/>
                    </a:lnTo>
                    <a:lnTo>
                      <a:pt x="271" y="559"/>
                    </a:lnTo>
                    <a:lnTo>
                      <a:pt x="271" y="562"/>
                    </a:lnTo>
                    <a:lnTo>
                      <a:pt x="269" y="566"/>
                    </a:lnTo>
                    <a:lnTo>
                      <a:pt x="271" y="567"/>
                    </a:lnTo>
                    <a:lnTo>
                      <a:pt x="272" y="567"/>
                    </a:lnTo>
                    <a:lnTo>
                      <a:pt x="274" y="568"/>
                    </a:lnTo>
                    <a:lnTo>
                      <a:pt x="277" y="570"/>
                    </a:lnTo>
                    <a:lnTo>
                      <a:pt x="277" y="572"/>
                    </a:lnTo>
                    <a:lnTo>
                      <a:pt x="277" y="573"/>
                    </a:lnTo>
                    <a:lnTo>
                      <a:pt x="274" y="573"/>
                    </a:lnTo>
                    <a:lnTo>
                      <a:pt x="273" y="572"/>
                    </a:lnTo>
                    <a:lnTo>
                      <a:pt x="271" y="572"/>
                    </a:lnTo>
                    <a:lnTo>
                      <a:pt x="267" y="573"/>
                    </a:lnTo>
                    <a:lnTo>
                      <a:pt x="263" y="575"/>
                    </a:lnTo>
                    <a:lnTo>
                      <a:pt x="260" y="577"/>
                    </a:lnTo>
                    <a:lnTo>
                      <a:pt x="258" y="582"/>
                    </a:lnTo>
                    <a:lnTo>
                      <a:pt x="258" y="585"/>
                    </a:lnTo>
                    <a:lnTo>
                      <a:pt x="260" y="586"/>
                    </a:lnTo>
                    <a:lnTo>
                      <a:pt x="262" y="585"/>
                    </a:lnTo>
                    <a:lnTo>
                      <a:pt x="264" y="584"/>
                    </a:lnTo>
                    <a:lnTo>
                      <a:pt x="265" y="582"/>
                    </a:lnTo>
                    <a:lnTo>
                      <a:pt x="271" y="582"/>
                    </a:lnTo>
                    <a:lnTo>
                      <a:pt x="273" y="581"/>
                    </a:lnTo>
                    <a:lnTo>
                      <a:pt x="274" y="581"/>
                    </a:lnTo>
                    <a:lnTo>
                      <a:pt x="276" y="582"/>
                    </a:lnTo>
                    <a:lnTo>
                      <a:pt x="277" y="591"/>
                    </a:lnTo>
                    <a:lnTo>
                      <a:pt x="276" y="595"/>
                    </a:lnTo>
                    <a:lnTo>
                      <a:pt x="273" y="605"/>
                    </a:lnTo>
                    <a:lnTo>
                      <a:pt x="271" y="605"/>
                    </a:lnTo>
                    <a:lnTo>
                      <a:pt x="269" y="605"/>
                    </a:lnTo>
                    <a:lnTo>
                      <a:pt x="268" y="603"/>
                    </a:lnTo>
                    <a:lnTo>
                      <a:pt x="268" y="601"/>
                    </a:lnTo>
                    <a:lnTo>
                      <a:pt x="268" y="600"/>
                    </a:lnTo>
                    <a:lnTo>
                      <a:pt x="265" y="600"/>
                    </a:lnTo>
                    <a:lnTo>
                      <a:pt x="263" y="601"/>
                    </a:lnTo>
                    <a:lnTo>
                      <a:pt x="262" y="604"/>
                    </a:lnTo>
                    <a:lnTo>
                      <a:pt x="262" y="606"/>
                    </a:lnTo>
                    <a:lnTo>
                      <a:pt x="263" y="609"/>
                    </a:lnTo>
                    <a:lnTo>
                      <a:pt x="267" y="610"/>
                    </a:lnTo>
                    <a:lnTo>
                      <a:pt x="267" y="613"/>
                    </a:lnTo>
                    <a:lnTo>
                      <a:pt x="265" y="614"/>
                    </a:lnTo>
                    <a:lnTo>
                      <a:pt x="264" y="618"/>
                    </a:lnTo>
                    <a:lnTo>
                      <a:pt x="262" y="620"/>
                    </a:lnTo>
                    <a:lnTo>
                      <a:pt x="259" y="623"/>
                    </a:lnTo>
                    <a:lnTo>
                      <a:pt x="258" y="627"/>
                    </a:lnTo>
                    <a:lnTo>
                      <a:pt x="255" y="628"/>
                    </a:lnTo>
                    <a:lnTo>
                      <a:pt x="250" y="631"/>
                    </a:lnTo>
                    <a:lnTo>
                      <a:pt x="245" y="631"/>
                    </a:lnTo>
                    <a:lnTo>
                      <a:pt x="240" y="632"/>
                    </a:lnTo>
                    <a:lnTo>
                      <a:pt x="236" y="632"/>
                    </a:lnTo>
                    <a:lnTo>
                      <a:pt x="232" y="631"/>
                    </a:lnTo>
                    <a:lnTo>
                      <a:pt x="230" y="629"/>
                    </a:lnTo>
                    <a:lnTo>
                      <a:pt x="224" y="627"/>
                    </a:lnTo>
                    <a:lnTo>
                      <a:pt x="221" y="627"/>
                    </a:lnTo>
                    <a:lnTo>
                      <a:pt x="216" y="626"/>
                    </a:lnTo>
                    <a:lnTo>
                      <a:pt x="213" y="624"/>
                    </a:lnTo>
                    <a:lnTo>
                      <a:pt x="207" y="622"/>
                    </a:lnTo>
                    <a:lnTo>
                      <a:pt x="204" y="622"/>
                    </a:lnTo>
                    <a:lnTo>
                      <a:pt x="201" y="619"/>
                    </a:lnTo>
                    <a:lnTo>
                      <a:pt x="197" y="618"/>
                    </a:lnTo>
                    <a:lnTo>
                      <a:pt x="194" y="617"/>
                    </a:lnTo>
                    <a:lnTo>
                      <a:pt x="190" y="615"/>
                    </a:lnTo>
                    <a:lnTo>
                      <a:pt x="188" y="614"/>
                    </a:lnTo>
                    <a:lnTo>
                      <a:pt x="188" y="612"/>
                    </a:lnTo>
                    <a:lnTo>
                      <a:pt x="185" y="610"/>
                    </a:lnTo>
                    <a:lnTo>
                      <a:pt x="184" y="608"/>
                    </a:lnTo>
                    <a:lnTo>
                      <a:pt x="183" y="605"/>
                    </a:lnTo>
                    <a:lnTo>
                      <a:pt x="183" y="604"/>
                    </a:lnTo>
                    <a:lnTo>
                      <a:pt x="187" y="601"/>
                    </a:lnTo>
                    <a:lnTo>
                      <a:pt x="188" y="599"/>
                    </a:lnTo>
                    <a:lnTo>
                      <a:pt x="190" y="598"/>
                    </a:lnTo>
                    <a:lnTo>
                      <a:pt x="190" y="595"/>
                    </a:lnTo>
                    <a:lnTo>
                      <a:pt x="190" y="589"/>
                    </a:lnTo>
                    <a:lnTo>
                      <a:pt x="190" y="585"/>
                    </a:lnTo>
                    <a:lnTo>
                      <a:pt x="188" y="580"/>
                    </a:lnTo>
                    <a:lnTo>
                      <a:pt x="182" y="579"/>
                    </a:lnTo>
                    <a:lnTo>
                      <a:pt x="174" y="581"/>
                    </a:lnTo>
                    <a:lnTo>
                      <a:pt x="169" y="581"/>
                    </a:lnTo>
                    <a:lnTo>
                      <a:pt x="165" y="582"/>
                    </a:lnTo>
                    <a:lnTo>
                      <a:pt x="163" y="581"/>
                    </a:lnTo>
                    <a:lnTo>
                      <a:pt x="159" y="580"/>
                    </a:lnTo>
                    <a:lnTo>
                      <a:pt x="155" y="577"/>
                    </a:lnTo>
                    <a:lnTo>
                      <a:pt x="151" y="575"/>
                    </a:lnTo>
                    <a:lnTo>
                      <a:pt x="147" y="573"/>
                    </a:lnTo>
                    <a:lnTo>
                      <a:pt x="147" y="570"/>
                    </a:lnTo>
                    <a:lnTo>
                      <a:pt x="147" y="567"/>
                    </a:lnTo>
                    <a:lnTo>
                      <a:pt x="146" y="563"/>
                    </a:lnTo>
                    <a:lnTo>
                      <a:pt x="146" y="561"/>
                    </a:lnTo>
                    <a:lnTo>
                      <a:pt x="145" y="561"/>
                    </a:lnTo>
                    <a:lnTo>
                      <a:pt x="142" y="561"/>
                    </a:lnTo>
                    <a:lnTo>
                      <a:pt x="141" y="559"/>
                    </a:lnTo>
                    <a:lnTo>
                      <a:pt x="138" y="558"/>
                    </a:lnTo>
                    <a:lnTo>
                      <a:pt x="137" y="559"/>
                    </a:lnTo>
                    <a:lnTo>
                      <a:pt x="137" y="561"/>
                    </a:lnTo>
                    <a:lnTo>
                      <a:pt x="137" y="565"/>
                    </a:lnTo>
                    <a:lnTo>
                      <a:pt x="136" y="566"/>
                    </a:lnTo>
                    <a:lnTo>
                      <a:pt x="132" y="565"/>
                    </a:lnTo>
                    <a:lnTo>
                      <a:pt x="131" y="563"/>
                    </a:lnTo>
                    <a:lnTo>
                      <a:pt x="129" y="561"/>
                    </a:lnTo>
                    <a:lnTo>
                      <a:pt x="129" y="556"/>
                    </a:lnTo>
                    <a:lnTo>
                      <a:pt x="131" y="553"/>
                    </a:lnTo>
                    <a:lnTo>
                      <a:pt x="131" y="548"/>
                    </a:lnTo>
                    <a:lnTo>
                      <a:pt x="129" y="542"/>
                    </a:lnTo>
                    <a:lnTo>
                      <a:pt x="129" y="538"/>
                    </a:lnTo>
                    <a:lnTo>
                      <a:pt x="127" y="534"/>
                    </a:lnTo>
                    <a:lnTo>
                      <a:pt x="123" y="528"/>
                    </a:lnTo>
                    <a:lnTo>
                      <a:pt x="119" y="524"/>
                    </a:lnTo>
                    <a:lnTo>
                      <a:pt x="117" y="517"/>
                    </a:lnTo>
                    <a:lnTo>
                      <a:pt x="113" y="512"/>
                    </a:lnTo>
                    <a:lnTo>
                      <a:pt x="112" y="507"/>
                    </a:lnTo>
                    <a:lnTo>
                      <a:pt x="110" y="497"/>
                    </a:lnTo>
                    <a:lnTo>
                      <a:pt x="110" y="492"/>
                    </a:lnTo>
                    <a:lnTo>
                      <a:pt x="109" y="488"/>
                    </a:lnTo>
                    <a:lnTo>
                      <a:pt x="108" y="487"/>
                    </a:lnTo>
                    <a:lnTo>
                      <a:pt x="105" y="483"/>
                    </a:lnTo>
                    <a:lnTo>
                      <a:pt x="105" y="481"/>
                    </a:lnTo>
                    <a:lnTo>
                      <a:pt x="105" y="479"/>
                    </a:lnTo>
                    <a:lnTo>
                      <a:pt x="107" y="478"/>
                    </a:lnTo>
                    <a:lnTo>
                      <a:pt x="108" y="476"/>
                    </a:lnTo>
                    <a:lnTo>
                      <a:pt x="110" y="474"/>
                    </a:lnTo>
                    <a:lnTo>
                      <a:pt x="112" y="472"/>
                    </a:lnTo>
                    <a:lnTo>
                      <a:pt x="112" y="469"/>
                    </a:lnTo>
                    <a:lnTo>
                      <a:pt x="112" y="465"/>
                    </a:lnTo>
                    <a:lnTo>
                      <a:pt x="113" y="463"/>
                    </a:lnTo>
                    <a:lnTo>
                      <a:pt x="113" y="459"/>
                    </a:lnTo>
                    <a:lnTo>
                      <a:pt x="113" y="458"/>
                    </a:lnTo>
                    <a:lnTo>
                      <a:pt x="113" y="455"/>
                    </a:lnTo>
                    <a:lnTo>
                      <a:pt x="112" y="454"/>
                    </a:lnTo>
                    <a:lnTo>
                      <a:pt x="110" y="455"/>
                    </a:lnTo>
                    <a:lnTo>
                      <a:pt x="109" y="458"/>
                    </a:lnTo>
                    <a:lnTo>
                      <a:pt x="108" y="459"/>
                    </a:lnTo>
                    <a:lnTo>
                      <a:pt x="107" y="462"/>
                    </a:lnTo>
                    <a:lnTo>
                      <a:pt x="105" y="464"/>
                    </a:lnTo>
                    <a:lnTo>
                      <a:pt x="104" y="467"/>
                    </a:lnTo>
                    <a:lnTo>
                      <a:pt x="103" y="467"/>
                    </a:lnTo>
                    <a:lnTo>
                      <a:pt x="102" y="467"/>
                    </a:lnTo>
                    <a:lnTo>
                      <a:pt x="100" y="464"/>
                    </a:lnTo>
                    <a:lnTo>
                      <a:pt x="100" y="462"/>
                    </a:lnTo>
                    <a:lnTo>
                      <a:pt x="99" y="460"/>
                    </a:lnTo>
                    <a:lnTo>
                      <a:pt x="98" y="458"/>
                    </a:lnTo>
                    <a:lnTo>
                      <a:pt x="96" y="454"/>
                    </a:lnTo>
                    <a:lnTo>
                      <a:pt x="96" y="453"/>
                    </a:lnTo>
                    <a:lnTo>
                      <a:pt x="95" y="451"/>
                    </a:lnTo>
                    <a:lnTo>
                      <a:pt x="93" y="451"/>
                    </a:lnTo>
                    <a:lnTo>
                      <a:pt x="91" y="453"/>
                    </a:lnTo>
                    <a:lnTo>
                      <a:pt x="93" y="455"/>
                    </a:lnTo>
                    <a:lnTo>
                      <a:pt x="93" y="458"/>
                    </a:lnTo>
                    <a:lnTo>
                      <a:pt x="95" y="464"/>
                    </a:lnTo>
                    <a:lnTo>
                      <a:pt x="95" y="467"/>
                    </a:lnTo>
                    <a:lnTo>
                      <a:pt x="98" y="470"/>
                    </a:lnTo>
                    <a:lnTo>
                      <a:pt x="99" y="474"/>
                    </a:lnTo>
                    <a:lnTo>
                      <a:pt x="99" y="476"/>
                    </a:lnTo>
                    <a:lnTo>
                      <a:pt x="96" y="479"/>
                    </a:lnTo>
                    <a:lnTo>
                      <a:pt x="96" y="481"/>
                    </a:lnTo>
                    <a:lnTo>
                      <a:pt x="95" y="483"/>
                    </a:lnTo>
                    <a:lnTo>
                      <a:pt x="95" y="487"/>
                    </a:lnTo>
                    <a:lnTo>
                      <a:pt x="96" y="489"/>
                    </a:lnTo>
                    <a:lnTo>
                      <a:pt x="95" y="493"/>
                    </a:lnTo>
                    <a:lnTo>
                      <a:pt x="94" y="496"/>
                    </a:lnTo>
                    <a:lnTo>
                      <a:pt x="91" y="497"/>
                    </a:lnTo>
                    <a:lnTo>
                      <a:pt x="89" y="497"/>
                    </a:lnTo>
                    <a:lnTo>
                      <a:pt x="88" y="495"/>
                    </a:lnTo>
                    <a:lnTo>
                      <a:pt x="88" y="492"/>
                    </a:lnTo>
                    <a:lnTo>
                      <a:pt x="85" y="491"/>
                    </a:lnTo>
                    <a:lnTo>
                      <a:pt x="84" y="489"/>
                    </a:lnTo>
                    <a:lnTo>
                      <a:pt x="82" y="488"/>
                    </a:lnTo>
                    <a:lnTo>
                      <a:pt x="81" y="487"/>
                    </a:lnTo>
                    <a:lnTo>
                      <a:pt x="80" y="486"/>
                    </a:lnTo>
                    <a:lnTo>
                      <a:pt x="76" y="484"/>
                    </a:lnTo>
                    <a:lnTo>
                      <a:pt x="72" y="482"/>
                    </a:lnTo>
                    <a:lnTo>
                      <a:pt x="70" y="482"/>
                    </a:lnTo>
                    <a:lnTo>
                      <a:pt x="67" y="484"/>
                    </a:lnTo>
                    <a:lnTo>
                      <a:pt x="66" y="484"/>
                    </a:lnTo>
                    <a:lnTo>
                      <a:pt x="65" y="484"/>
                    </a:lnTo>
                    <a:lnTo>
                      <a:pt x="63" y="482"/>
                    </a:lnTo>
                    <a:lnTo>
                      <a:pt x="62" y="479"/>
                    </a:lnTo>
                    <a:lnTo>
                      <a:pt x="60" y="478"/>
                    </a:lnTo>
                    <a:lnTo>
                      <a:pt x="60" y="477"/>
                    </a:lnTo>
                    <a:lnTo>
                      <a:pt x="60" y="474"/>
                    </a:lnTo>
                    <a:lnTo>
                      <a:pt x="60" y="472"/>
                    </a:lnTo>
                    <a:lnTo>
                      <a:pt x="58" y="472"/>
                    </a:lnTo>
                    <a:lnTo>
                      <a:pt x="54" y="472"/>
                    </a:lnTo>
                    <a:lnTo>
                      <a:pt x="53" y="472"/>
                    </a:lnTo>
                    <a:lnTo>
                      <a:pt x="51" y="470"/>
                    </a:lnTo>
                    <a:lnTo>
                      <a:pt x="51" y="469"/>
                    </a:lnTo>
                    <a:lnTo>
                      <a:pt x="51" y="468"/>
                    </a:lnTo>
                    <a:lnTo>
                      <a:pt x="52" y="464"/>
                    </a:lnTo>
                    <a:lnTo>
                      <a:pt x="52" y="463"/>
                    </a:lnTo>
                    <a:lnTo>
                      <a:pt x="49" y="460"/>
                    </a:lnTo>
                    <a:lnTo>
                      <a:pt x="46" y="459"/>
                    </a:lnTo>
                    <a:lnTo>
                      <a:pt x="43" y="455"/>
                    </a:lnTo>
                    <a:lnTo>
                      <a:pt x="39" y="453"/>
                    </a:lnTo>
                    <a:lnTo>
                      <a:pt x="37" y="450"/>
                    </a:lnTo>
                    <a:lnTo>
                      <a:pt x="33" y="449"/>
                    </a:lnTo>
                    <a:lnTo>
                      <a:pt x="30" y="448"/>
                    </a:lnTo>
                    <a:lnTo>
                      <a:pt x="28" y="446"/>
                    </a:lnTo>
                    <a:lnTo>
                      <a:pt x="23" y="444"/>
                    </a:lnTo>
                    <a:lnTo>
                      <a:pt x="18" y="444"/>
                    </a:lnTo>
                    <a:lnTo>
                      <a:pt x="15" y="439"/>
                    </a:lnTo>
                    <a:lnTo>
                      <a:pt x="13" y="432"/>
                    </a:lnTo>
                    <a:lnTo>
                      <a:pt x="13" y="427"/>
                    </a:lnTo>
                    <a:lnTo>
                      <a:pt x="13" y="423"/>
                    </a:lnTo>
                    <a:lnTo>
                      <a:pt x="9" y="417"/>
                    </a:lnTo>
                    <a:lnTo>
                      <a:pt x="6" y="413"/>
                    </a:lnTo>
                    <a:lnTo>
                      <a:pt x="4" y="408"/>
                    </a:lnTo>
                    <a:lnTo>
                      <a:pt x="1" y="404"/>
                    </a:lnTo>
                    <a:lnTo>
                      <a:pt x="0" y="399"/>
                    </a:lnTo>
                    <a:lnTo>
                      <a:pt x="0" y="395"/>
                    </a:lnTo>
                    <a:lnTo>
                      <a:pt x="0" y="392"/>
                    </a:lnTo>
                    <a:lnTo>
                      <a:pt x="1" y="384"/>
                    </a:lnTo>
                    <a:lnTo>
                      <a:pt x="4" y="381"/>
                    </a:lnTo>
                    <a:lnTo>
                      <a:pt x="6" y="379"/>
                    </a:lnTo>
                    <a:lnTo>
                      <a:pt x="7" y="375"/>
                    </a:lnTo>
                    <a:lnTo>
                      <a:pt x="11" y="371"/>
                    </a:lnTo>
                    <a:lnTo>
                      <a:pt x="14" y="367"/>
                    </a:lnTo>
                    <a:lnTo>
                      <a:pt x="15" y="365"/>
                    </a:lnTo>
                    <a:lnTo>
                      <a:pt x="16" y="364"/>
                    </a:lnTo>
                    <a:lnTo>
                      <a:pt x="15" y="362"/>
                    </a:lnTo>
                    <a:lnTo>
                      <a:pt x="15" y="361"/>
                    </a:lnTo>
                    <a:lnTo>
                      <a:pt x="16" y="360"/>
                    </a:lnTo>
                    <a:lnTo>
                      <a:pt x="18" y="357"/>
                    </a:lnTo>
                    <a:lnTo>
                      <a:pt x="20" y="355"/>
                    </a:lnTo>
                    <a:lnTo>
                      <a:pt x="21" y="351"/>
                    </a:lnTo>
                    <a:lnTo>
                      <a:pt x="24" y="346"/>
                    </a:lnTo>
                    <a:lnTo>
                      <a:pt x="27" y="339"/>
                    </a:lnTo>
                    <a:lnTo>
                      <a:pt x="27" y="334"/>
                    </a:lnTo>
                    <a:lnTo>
                      <a:pt x="27" y="333"/>
                    </a:lnTo>
                    <a:lnTo>
                      <a:pt x="25" y="333"/>
                    </a:lnTo>
                    <a:lnTo>
                      <a:pt x="24" y="331"/>
                    </a:lnTo>
                    <a:lnTo>
                      <a:pt x="25" y="329"/>
                    </a:lnTo>
                    <a:lnTo>
                      <a:pt x="28" y="327"/>
                    </a:lnTo>
                    <a:lnTo>
                      <a:pt x="30" y="327"/>
                    </a:lnTo>
                    <a:lnTo>
                      <a:pt x="33" y="325"/>
                    </a:lnTo>
                    <a:lnTo>
                      <a:pt x="34" y="324"/>
                    </a:lnTo>
                    <a:lnTo>
                      <a:pt x="35" y="323"/>
                    </a:lnTo>
                    <a:lnTo>
                      <a:pt x="37" y="318"/>
                    </a:lnTo>
                    <a:lnTo>
                      <a:pt x="39" y="314"/>
                    </a:lnTo>
                    <a:lnTo>
                      <a:pt x="41" y="311"/>
                    </a:lnTo>
                    <a:lnTo>
                      <a:pt x="42" y="310"/>
                    </a:lnTo>
                    <a:lnTo>
                      <a:pt x="42" y="308"/>
                    </a:lnTo>
                    <a:lnTo>
                      <a:pt x="42" y="304"/>
                    </a:lnTo>
                    <a:lnTo>
                      <a:pt x="42" y="303"/>
                    </a:lnTo>
                    <a:lnTo>
                      <a:pt x="42" y="301"/>
                    </a:lnTo>
                    <a:lnTo>
                      <a:pt x="42" y="300"/>
                    </a:lnTo>
                    <a:lnTo>
                      <a:pt x="43" y="300"/>
                    </a:lnTo>
                    <a:lnTo>
                      <a:pt x="44" y="297"/>
                    </a:lnTo>
                    <a:lnTo>
                      <a:pt x="47" y="296"/>
                    </a:lnTo>
                    <a:lnTo>
                      <a:pt x="48" y="294"/>
                    </a:lnTo>
                    <a:lnTo>
                      <a:pt x="51" y="290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54" y="280"/>
                    </a:lnTo>
                    <a:lnTo>
                      <a:pt x="54" y="276"/>
                    </a:lnTo>
                    <a:lnTo>
                      <a:pt x="54" y="272"/>
                    </a:lnTo>
                    <a:lnTo>
                      <a:pt x="54" y="271"/>
                    </a:lnTo>
                    <a:lnTo>
                      <a:pt x="56" y="263"/>
                    </a:lnTo>
                    <a:lnTo>
                      <a:pt x="57" y="257"/>
                    </a:lnTo>
                    <a:lnTo>
                      <a:pt x="58" y="250"/>
                    </a:lnTo>
                    <a:lnTo>
                      <a:pt x="61" y="244"/>
                    </a:lnTo>
                    <a:lnTo>
                      <a:pt x="63" y="239"/>
                    </a:lnTo>
                    <a:lnTo>
                      <a:pt x="67" y="221"/>
                    </a:lnTo>
                    <a:lnTo>
                      <a:pt x="68" y="216"/>
                    </a:lnTo>
                    <a:lnTo>
                      <a:pt x="70" y="205"/>
                    </a:lnTo>
                    <a:lnTo>
                      <a:pt x="70" y="192"/>
                    </a:lnTo>
                    <a:lnTo>
                      <a:pt x="72" y="184"/>
                    </a:lnTo>
                    <a:lnTo>
                      <a:pt x="75" y="179"/>
                    </a:lnTo>
                    <a:lnTo>
                      <a:pt x="75" y="174"/>
                    </a:lnTo>
                    <a:lnTo>
                      <a:pt x="76" y="169"/>
                    </a:lnTo>
                    <a:lnTo>
                      <a:pt x="76" y="165"/>
                    </a:lnTo>
                    <a:lnTo>
                      <a:pt x="76" y="164"/>
                    </a:lnTo>
                    <a:lnTo>
                      <a:pt x="74" y="163"/>
                    </a:lnTo>
                    <a:lnTo>
                      <a:pt x="74" y="160"/>
                    </a:lnTo>
                    <a:lnTo>
                      <a:pt x="74" y="159"/>
                    </a:lnTo>
                    <a:lnTo>
                      <a:pt x="79" y="159"/>
                    </a:lnTo>
                    <a:lnTo>
                      <a:pt x="81" y="158"/>
                    </a:lnTo>
                    <a:lnTo>
                      <a:pt x="85" y="155"/>
                    </a:lnTo>
                    <a:lnTo>
                      <a:pt x="86" y="154"/>
                    </a:lnTo>
                    <a:lnTo>
                      <a:pt x="88" y="150"/>
                    </a:lnTo>
                    <a:lnTo>
                      <a:pt x="86" y="149"/>
                    </a:lnTo>
                    <a:lnTo>
                      <a:pt x="85" y="147"/>
                    </a:lnTo>
                    <a:lnTo>
                      <a:pt x="82" y="147"/>
                    </a:lnTo>
                    <a:lnTo>
                      <a:pt x="80" y="145"/>
                    </a:lnTo>
                    <a:lnTo>
                      <a:pt x="80" y="142"/>
                    </a:lnTo>
                    <a:lnTo>
                      <a:pt x="80" y="140"/>
                    </a:lnTo>
                    <a:lnTo>
                      <a:pt x="81" y="139"/>
                    </a:lnTo>
                    <a:lnTo>
                      <a:pt x="84" y="137"/>
                    </a:lnTo>
                    <a:lnTo>
                      <a:pt x="86" y="135"/>
                    </a:lnTo>
                    <a:lnTo>
                      <a:pt x="89" y="131"/>
                    </a:lnTo>
                    <a:lnTo>
                      <a:pt x="91" y="127"/>
                    </a:lnTo>
                    <a:lnTo>
                      <a:pt x="94" y="126"/>
                    </a:lnTo>
                    <a:lnTo>
                      <a:pt x="95" y="125"/>
                    </a:lnTo>
                    <a:lnTo>
                      <a:pt x="95" y="123"/>
                    </a:lnTo>
                    <a:lnTo>
                      <a:pt x="94" y="121"/>
                    </a:lnTo>
                    <a:lnTo>
                      <a:pt x="91" y="121"/>
                    </a:lnTo>
                    <a:lnTo>
                      <a:pt x="90" y="123"/>
                    </a:lnTo>
                    <a:lnTo>
                      <a:pt x="86" y="123"/>
                    </a:lnTo>
                    <a:lnTo>
                      <a:pt x="85" y="123"/>
                    </a:lnTo>
                    <a:lnTo>
                      <a:pt x="81" y="123"/>
                    </a:lnTo>
                    <a:lnTo>
                      <a:pt x="81" y="122"/>
                    </a:lnTo>
                    <a:lnTo>
                      <a:pt x="80" y="118"/>
                    </a:lnTo>
                    <a:lnTo>
                      <a:pt x="80" y="117"/>
                    </a:lnTo>
                    <a:lnTo>
                      <a:pt x="81" y="116"/>
                    </a:lnTo>
                    <a:lnTo>
                      <a:pt x="81" y="113"/>
                    </a:lnTo>
                    <a:lnTo>
                      <a:pt x="82" y="109"/>
                    </a:lnTo>
                    <a:lnTo>
                      <a:pt x="82" y="108"/>
                    </a:lnTo>
                    <a:lnTo>
                      <a:pt x="82" y="104"/>
                    </a:lnTo>
                    <a:lnTo>
                      <a:pt x="84" y="103"/>
                    </a:lnTo>
                    <a:lnTo>
                      <a:pt x="85" y="100"/>
                    </a:lnTo>
                    <a:lnTo>
                      <a:pt x="85" y="99"/>
                    </a:lnTo>
                    <a:lnTo>
                      <a:pt x="85" y="95"/>
                    </a:lnTo>
                    <a:lnTo>
                      <a:pt x="86" y="94"/>
                    </a:lnTo>
                    <a:lnTo>
                      <a:pt x="89" y="94"/>
                    </a:lnTo>
                    <a:lnTo>
                      <a:pt x="90" y="93"/>
                    </a:lnTo>
                    <a:lnTo>
                      <a:pt x="91" y="91"/>
                    </a:lnTo>
                    <a:lnTo>
                      <a:pt x="91" y="90"/>
                    </a:lnTo>
                    <a:lnTo>
                      <a:pt x="93" y="88"/>
                    </a:lnTo>
                    <a:lnTo>
                      <a:pt x="94" y="85"/>
                    </a:lnTo>
                    <a:lnTo>
                      <a:pt x="94" y="83"/>
                    </a:lnTo>
                    <a:lnTo>
                      <a:pt x="94" y="80"/>
                    </a:lnTo>
                    <a:lnTo>
                      <a:pt x="93" y="80"/>
                    </a:lnTo>
                    <a:lnTo>
                      <a:pt x="91" y="81"/>
                    </a:lnTo>
                    <a:lnTo>
                      <a:pt x="90" y="83"/>
                    </a:lnTo>
                    <a:lnTo>
                      <a:pt x="88" y="81"/>
                    </a:lnTo>
                    <a:lnTo>
                      <a:pt x="85" y="80"/>
                    </a:lnTo>
                    <a:lnTo>
                      <a:pt x="82" y="79"/>
                    </a:lnTo>
                    <a:lnTo>
                      <a:pt x="82" y="76"/>
                    </a:lnTo>
                    <a:lnTo>
                      <a:pt x="82" y="74"/>
                    </a:lnTo>
                    <a:lnTo>
                      <a:pt x="82" y="72"/>
                    </a:lnTo>
                    <a:lnTo>
                      <a:pt x="85" y="72"/>
                    </a:lnTo>
                    <a:lnTo>
                      <a:pt x="85" y="71"/>
                    </a:lnTo>
                    <a:lnTo>
                      <a:pt x="86" y="71"/>
                    </a:lnTo>
                    <a:lnTo>
                      <a:pt x="88" y="70"/>
                    </a:lnTo>
                    <a:lnTo>
                      <a:pt x="88" y="69"/>
                    </a:lnTo>
                    <a:lnTo>
                      <a:pt x="88" y="67"/>
                    </a:lnTo>
                    <a:lnTo>
                      <a:pt x="88" y="66"/>
                    </a:lnTo>
                    <a:lnTo>
                      <a:pt x="86" y="65"/>
                    </a:lnTo>
                    <a:lnTo>
                      <a:pt x="85" y="65"/>
                    </a:lnTo>
                    <a:lnTo>
                      <a:pt x="82" y="63"/>
                    </a:lnTo>
                    <a:lnTo>
                      <a:pt x="82" y="62"/>
                    </a:lnTo>
                    <a:lnTo>
                      <a:pt x="85" y="61"/>
                    </a:lnTo>
                    <a:lnTo>
                      <a:pt x="85" y="60"/>
                    </a:lnTo>
                    <a:lnTo>
                      <a:pt x="85" y="57"/>
                    </a:lnTo>
                    <a:lnTo>
                      <a:pt x="82" y="55"/>
                    </a:lnTo>
                    <a:lnTo>
                      <a:pt x="82" y="51"/>
                    </a:lnTo>
                    <a:lnTo>
                      <a:pt x="81" y="47"/>
                    </a:lnTo>
                    <a:lnTo>
                      <a:pt x="81" y="43"/>
                    </a:lnTo>
                    <a:lnTo>
                      <a:pt x="80" y="41"/>
                    </a:lnTo>
                    <a:lnTo>
                      <a:pt x="79" y="35"/>
                    </a:lnTo>
                    <a:lnTo>
                      <a:pt x="77" y="34"/>
                    </a:lnTo>
                    <a:lnTo>
                      <a:pt x="76" y="30"/>
                    </a:lnTo>
                    <a:lnTo>
                      <a:pt x="72" y="27"/>
                    </a:lnTo>
                    <a:lnTo>
                      <a:pt x="70" y="23"/>
                    </a:lnTo>
                    <a:lnTo>
                      <a:pt x="70" y="18"/>
                    </a:lnTo>
                    <a:lnTo>
                      <a:pt x="68" y="14"/>
                    </a:lnTo>
                    <a:lnTo>
                      <a:pt x="67" y="11"/>
                    </a:lnTo>
                    <a:lnTo>
                      <a:pt x="67" y="9"/>
                    </a:lnTo>
                    <a:lnTo>
                      <a:pt x="67" y="5"/>
                    </a:lnTo>
                    <a:lnTo>
                      <a:pt x="66" y="4"/>
                    </a:lnTo>
                    <a:lnTo>
                      <a:pt x="63" y="2"/>
                    </a:lnTo>
                    <a:lnTo>
                      <a:pt x="62" y="1"/>
                    </a:lnTo>
                    <a:lnTo>
                      <a:pt x="65" y="0"/>
                    </a:lnTo>
                    <a:lnTo>
                      <a:pt x="68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5" y="2"/>
                    </a:lnTo>
                    <a:lnTo>
                      <a:pt x="76" y="5"/>
                    </a:lnTo>
                    <a:lnTo>
                      <a:pt x="79" y="9"/>
                    </a:lnTo>
                    <a:lnTo>
                      <a:pt x="81" y="10"/>
                    </a:lnTo>
                    <a:lnTo>
                      <a:pt x="86" y="11"/>
                    </a:lnTo>
                    <a:lnTo>
                      <a:pt x="89" y="14"/>
                    </a:lnTo>
                    <a:lnTo>
                      <a:pt x="93" y="16"/>
                    </a:lnTo>
                    <a:lnTo>
                      <a:pt x="96" y="19"/>
                    </a:lnTo>
                    <a:lnTo>
                      <a:pt x="102" y="20"/>
                    </a:lnTo>
                    <a:lnTo>
                      <a:pt x="103" y="20"/>
                    </a:lnTo>
                    <a:lnTo>
                      <a:pt x="104" y="18"/>
                    </a:lnTo>
                    <a:lnTo>
                      <a:pt x="103" y="16"/>
                    </a:lnTo>
                    <a:lnTo>
                      <a:pt x="99" y="14"/>
                    </a:lnTo>
                    <a:lnTo>
                      <a:pt x="95" y="13"/>
                    </a:lnTo>
                    <a:lnTo>
                      <a:pt x="93" y="11"/>
                    </a:lnTo>
                    <a:lnTo>
                      <a:pt x="91" y="9"/>
                    </a:lnTo>
                    <a:lnTo>
                      <a:pt x="89" y="6"/>
                    </a:lnTo>
                    <a:lnTo>
                      <a:pt x="88" y="5"/>
                    </a:lnTo>
                    <a:lnTo>
                      <a:pt x="85" y="5"/>
                    </a:lnTo>
                    <a:lnTo>
                      <a:pt x="82" y="2"/>
                    </a:lnTo>
                    <a:lnTo>
                      <a:pt x="82" y="1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1" name="Freeform 878"/>
              <p:cNvSpPr>
                <a:spLocks/>
              </p:cNvSpPr>
              <p:nvPr/>
            </p:nvSpPr>
            <p:spPr bwMode="auto">
              <a:xfrm>
                <a:off x="2520" y="2994"/>
                <a:ext cx="323" cy="632"/>
              </a:xfrm>
              <a:custGeom>
                <a:avLst/>
                <a:gdLst>
                  <a:gd name="T0" fmla="*/ 239 w 323"/>
                  <a:gd name="T1" fmla="*/ 215 h 632"/>
                  <a:gd name="T2" fmla="*/ 230 w 323"/>
                  <a:gd name="T3" fmla="*/ 229 h 632"/>
                  <a:gd name="T4" fmla="*/ 230 w 323"/>
                  <a:gd name="T5" fmla="*/ 193 h 632"/>
                  <a:gd name="T6" fmla="*/ 201 w 323"/>
                  <a:gd name="T7" fmla="*/ 188 h 632"/>
                  <a:gd name="T8" fmla="*/ 190 w 323"/>
                  <a:gd name="T9" fmla="*/ 189 h 632"/>
                  <a:gd name="T10" fmla="*/ 212 w 323"/>
                  <a:gd name="T11" fmla="*/ 219 h 632"/>
                  <a:gd name="T12" fmla="*/ 193 w 323"/>
                  <a:gd name="T13" fmla="*/ 253 h 632"/>
                  <a:gd name="T14" fmla="*/ 187 w 323"/>
                  <a:gd name="T15" fmla="*/ 267 h 632"/>
                  <a:gd name="T16" fmla="*/ 194 w 323"/>
                  <a:gd name="T17" fmla="*/ 264 h 632"/>
                  <a:gd name="T18" fmla="*/ 180 w 323"/>
                  <a:gd name="T19" fmla="*/ 285 h 632"/>
                  <a:gd name="T20" fmla="*/ 157 w 323"/>
                  <a:gd name="T21" fmla="*/ 305 h 632"/>
                  <a:gd name="T22" fmla="*/ 163 w 323"/>
                  <a:gd name="T23" fmla="*/ 319 h 632"/>
                  <a:gd name="T24" fmla="*/ 192 w 323"/>
                  <a:gd name="T25" fmla="*/ 336 h 632"/>
                  <a:gd name="T26" fmla="*/ 213 w 323"/>
                  <a:gd name="T27" fmla="*/ 347 h 632"/>
                  <a:gd name="T28" fmla="*/ 255 w 323"/>
                  <a:gd name="T29" fmla="*/ 362 h 632"/>
                  <a:gd name="T30" fmla="*/ 281 w 323"/>
                  <a:gd name="T31" fmla="*/ 384 h 632"/>
                  <a:gd name="T32" fmla="*/ 291 w 323"/>
                  <a:gd name="T33" fmla="*/ 418 h 632"/>
                  <a:gd name="T34" fmla="*/ 307 w 323"/>
                  <a:gd name="T35" fmla="*/ 413 h 632"/>
                  <a:gd name="T36" fmla="*/ 311 w 323"/>
                  <a:gd name="T37" fmla="*/ 427 h 632"/>
                  <a:gd name="T38" fmla="*/ 312 w 323"/>
                  <a:gd name="T39" fmla="*/ 445 h 632"/>
                  <a:gd name="T40" fmla="*/ 309 w 323"/>
                  <a:gd name="T41" fmla="*/ 449 h 632"/>
                  <a:gd name="T42" fmla="*/ 293 w 323"/>
                  <a:gd name="T43" fmla="*/ 437 h 632"/>
                  <a:gd name="T44" fmla="*/ 283 w 323"/>
                  <a:gd name="T45" fmla="*/ 426 h 632"/>
                  <a:gd name="T46" fmla="*/ 297 w 323"/>
                  <a:gd name="T47" fmla="*/ 449 h 632"/>
                  <a:gd name="T48" fmla="*/ 315 w 323"/>
                  <a:gd name="T49" fmla="*/ 470 h 632"/>
                  <a:gd name="T50" fmla="*/ 306 w 323"/>
                  <a:gd name="T51" fmla="*/ 491 h 632"/>
                  <a:gd name="T52" fmla="*/ 281 w 323"/>
                  <a:gd name="T53" fmla="*/ 514 h 632"/>
                  <a:gd name="T54" fmla="*/ 268 w 323"/>
                  <a:gd name="T55" fmla="*/ 544 h 632"/>
                  <a:gd name="T56" fmla="*/ 277 w 323"/>
                  <a:gd name="T57" fmla="*/ 552 h 632"/>
                  <a:gd name="T58" fmla="*/ 271 w 323"/>
                  <a:gd name="T59" fmla="*/ 559 h 632"/>
                  <a:gd name="T60" fmla="*/ 267 w 323"/>
                  <a:gd name="T61" fmla="*/ 573 h 632"/>
                  <a:gd name="T62" fmla="*/ 276 w 323"/>
                  <a:gd name="T63" fmla="*/ 582 h 632"/>
                  <a:gd name="T64" fmla="*/ 262 w 323"/>
                  <a:gd name="T65" fmla="*/ 606 h 632"/>
                  <a:gd name="T66" fmla="*/ 240 w 323"/>
                  <a:gd name="T67" fmla="*/ 632 h 632"/>
                  <a:gd name="T68" fmla="*/ 194 w 323"/>
                  <a:gd name="T69" fmla="*/ 617 h 632"/>
                  <a:gd name="T70" fmla="*/ 190 w 323"/>
                  <a:gd name="T71" fmla="*/ 589 h 632"/>
                  <a:gd name="T72" fmla="*/ 147 w 323"/>
                  <a:gd name="T73" fmla="*/ 570 h 632"/>
                  <a:gd name="T74" fmla="*/ 132 w 323"/>
                  <a:gd name="T75" fmla="*/ 565 h 632"/>
                  <a:gd name="T76" fmla="*/ 113 w 323"/>
                  <a:gd name="T77" fmla="*/ 512 h 632"/>
                  <a:gd name="T78" fmla="*/ 112 w 323"/>
                  <a:gd name="T79" fmla="*/ 472 h 632"/>
                  <a:gd name="T80" fmla="*/ 105 w 323"/>
                  <a:gd name="T81" fmla="*/ 464 h 632"/>
                  <a:gd name="T82" fmla="*/ 91 w 323"/>
                  <a:gd name="T83" fmla="*/ 453 h 632"/>
                  <a:gd name="T84" fmla="*/ 96 w 323"/>
                  <a:gd name="T85" fmla="*/ 489 h 632"/>
                  <a:gd name="T86" fmla="*/ 76 w 323"/>
                  <a:gd name="T87" fmla="*/ 484 h 632"/>
                  <a:gd name="T88" fmla="*/ 58 w 323"/>
                  <a:gd name="T89" fmla="*/ 472 h 632"/>
                  <a:gd name="T90" fmla="*/ 37 w 323"/>
                  <a:gd name="T91" fmla="*/ 450 h 632"/>
                  <a:gd name="T92" fmla="*/ 4 w 323"/>
                  <a:gd name="T93" fmla="*/ 408 h 632"/>
                  <a:gd name="T94" fmla="*/ 16 w 323"/>
                  <a:gd name="T95" fmla="*/ 364 h 632"/>
                  <a:gd name="T96" fmla="*/ 24 w 323"/>
                  <a:gd name="T97" fmla="*/ 331 h 632"/>
                  <a:gd name="T98" fmla="*/ 42 w 323"/>
                  <a:gd name="T99" fmla="*/ 304 h 632"/>
                  <a:gd name="T100" fmla="*/ 54 w 323"/>
                  <a:gd name="T101" fmla="*/ 276 h 632"/>
                  <a:gd name="T102" fmla="*/ 72 w 323"/>
                  <a:gd name="T103" fmla="*/ 184 h 632"/>
                  <a:gd name="T104" fmla="*/ 86 w 323"/>
                  <a:gd name="T105" fmla="*/ 154 h 632"/>
                  <a:gd name="T106" fmla="*/ 91 w 323"/>
                  <a:gd name="T107" fmla="*/ 127 h 632"/>
                  <a:gd name="T108" fmla="*/ 80 w 323"/>
                  <a:gd name="T109" fmla="*/ 117 h 632"/>
                  <a:gd name="T110" fmla="*/ 90 w 323"/>
                  <a:gd name="T111" fmla="*/ 93 h 632"/>
                  <a:gd name="T112" fmla="*/ 82 w 323"/>
                  <a:gd name="T113" fmla="*/ 79 h 632"/>
                  <a:gd name="T114" fmla="*/ 85 w 323"/>
                  <a:gd name="T115" fmla="*/ 65 h 632"/>
                  <a:gd name="T116" fmla="*/ 77 w 323"/>
                  <a:gd name="T117" fmla="*/ 34 h 632"/>
                  <a:gd name="T118" fmla="*/ 65 w 323"/>
                  <a:gd name="T119" fmla="*/ 0 h 632"/>
                  <a:gd name="T120" fmla="*/ 102 w 323"/>
                  <a:gd name="T121" fmla="*/ 20 h 632"/>
                  <a:gd name="T122" fmla="*/ 82 w 323"/>
                  <a:gd name="T123" fmla="*/ 1 h 63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3"/>
                  <a:gd name="T187" fmla="*/ 0 h 632"/>
                  <a:gd name="T188" fmla="*/ 323 w 323"/>
                  <a:gd name="T189" fmla="*/ 632 h 63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3" h="632">
                    <a:moveTo>
                      <a:pt x="84" y="1"/>
                    </a:moveTo>
                    <a:lnTo>
                      <a:pt x="250" y="1"/>
                    </a:lnTo>
                    <a:lnTo>
                      <a:pt x="250" y="207"/>
                    </a:lnTo>
                    <a:lnTo>
                      <a:pt x="250" y="210"/>
                    </a:lnTo>
                    <a:lnTo>
                      <a:pt x="249" y="210"/>
                    </a:lnTo>
                    <a:lnTo>
                      <a:pt x="245" y="208"/>
                    </a:lnTo>
                    <a:lnTo>
                      <a:pt x="244" y="207"/>
                    </a:lnTo>
                    <a:lnTo>
                      <a:pt x="241" y="207"/>
                    </a:lnTo>
                    <a:lnTo>
                      <a:pt x="240" y="210"/>
                    </a:lnTo>
                    <a:lnTo>
                      <a:pt x="240" y="211"/>
                    </a:lnTo>
                    <a:lnTo>
                      <a:pt x="240" y="214"/>
                    </a:lnTo>
                    <a:lnTo>
                      <a:pt x="239" y="215"/>
                    </a:lnTo>
                    <a:lnTo>
                      <a:pt x="239" y="217"/>
                    </a:lnTo>
                    <a:lnTo>
                      <a:pt x="239" y="219"/>
                    </a:lnTo>
                    <a:lnTo>
                      <a:pt x="240" y="219"/>
                    </a:lnTo>
                    <a:lnTo>
                      <a:pt x="240" y="221"/>
                    </a:lnTo>
                    <a:lnTo>
                      <a:pt x="240" y="224"/>
                    </a:lnTo>
                    <a:lnTo>
                      <a:pt x="240" y="225"/>
                    </a:lnTo>
                    <a:lnTo>
                      <a:pt x="239" y="228"/>
                    </a:lnTo>
                    <a:lnTo>
                      <a:pt x="239" y="229"/>
                    </a:lnTo>
                    <a:lnTo>
                      <a:pt x="237" y="230"/>
                    </a:lnTo>
                    <a:lnTo>
                      <a:pt x="234" y="231"/>
                    </a:lnTo>
                    <a:lnTo>
                      <a:pt x="231" y="230"/>
                    </a:lnTo>
                    <a:lnTo>
                      <a:pt x="230" y="229"/>
                    </a:lnTo>
                    <a:lnTo>
                      <a:pt x="231" y="228"/>
                    </a:lnTo>
                    <a:lnTo>
                      <a:pt x="231" y="224"/>
                    </a:lnTo>
                    <a:lnTo>
                      <a:pt x="231" y="220"/>
                    </a:lnTo>
                    <a:lnTo>
                      <a:pt x="231" y="217"/>
                    </a:lnTo>
                    <a:lnTo>
                      <a:pt x="230" y="217"/>
                    </a:lnTo>
                    <a:lnTo>
                      <a:pt x="229" y="215"/>
                    </a:lnTo>
                    <a:lnTo>
                      <a:pt x="227" y="214"/>
                    </a:lnTo>
                    <a:lnTo>
                      <a:pt x="227" y="210"/>
                    </a:lnTo>
                    <a:lnTo>
                      <a:pt x="227" y="207"/>
                    </a:lnTo>
                    <a:lnTo>
                      <a:pt x="229" y="205"/>
                    </a:lnTo>
                    <a:lnTo>
                      <a:pt x="230" y="203"/>
                    </a:lnTo>
                    <a:lnTo>
                      <a:pt x="230" y="193"/>
                    </a:lnTo>
                    <a:lnTo>
                      <a:pt x="229" y="191"/>
                    </a:lnTo>
                    <a:lnTo>
                      <a:pt x="226" y="189"/>
                    </a:lnTo>
                    <a:lnTo>
                      <a:pt x="222" y="188"/>
                    </a:lnTo>
                    <a:lnTo>
                      <a:pt x="218" y="188"/>
                    </a:lnTo>
                    <a:lnTo>
                      <a:pt x="216" y="187"/>
                    </a:lnTo>
                    <a:lnTo>
                      <a:pt x="213" y="187"/>
                    </a:lnTo>
                    <a:lnTo>
                      <a:pt x="211" y="187"/>
                    </a:lnTo>
                    <a:lnTo>
                      <a:pt x="210" y="188"/>
                    </a:lnTo>
                    <a:lnTo>
                      <a:pt x="206" y="188"/>
                    </a:lnTo>
                    <a:lnTo>
                      <a:pt x="204" y="188"/>
                    </a:lnTo>
                    <a:lnTo>
                      <a:pt x="202" y="188"/>
                    </a:lnTo>
                    <a:lnTo>
                      <a:pt x="201" y="188"/>
                    </a:lnTo>
                    <a:lnTo>
                      <a:pt x="199" y="187"/>
                    </a:lnTo>
                    <a:lnTo>
                      <a:pt x="199" y="186"/>
                    </a:lnTo>
                    <a:lnTo>
                      <a:pt x="199" y="184"/>
                    </a:lnTo>
                    <a:lnTo>
                      <a:pt x="197" y="184"/>
                    </a:lnTo>
                    <a:lnTo>
                      <a:pt x="197" y="183"/>
                    </a:lnTo>
                    <a:lnTo>
                      <a:pt x="194" y="182"/>
                    </a:lnTo>
                    <a:lnTo>
                      <a:pt x="193" y="182"/>
                    </a:lnTo>
                    <a:lnTo>
                      <a:pt x="190" y="182"/>
                    </a:lnTo>
                    <a:lnTo>
                      <a:pt x="190" y="184"/>
                    </a:lnTo>
                    <a:lnTo>
                      <a:pt x="189" y="186"/>
                    </a:lnTo>
                    <a:lnTo>
                      <a:pt x="189" y="187"/>
                    </a:lnTo>
                    <a:lnTo>
                      <a:pt x="190" y="189"/>
                    </a:lnTo>
                    <a:lnTo>
                      <a:pt x="193" y="189"/>
                    </a:lnTo>
                    <a:lnTo>
                      <a:pt x="196" y="191"/>
                    </a:lnTo>
                    <a:lnTo>
                      <a:pt x="197" y="192"/>
                    </a:lnTo>
                    <a:lnTo>
                      <a:pt x="198" y="194"/>
                    </a:lnTo>
                    <a:lnTo>
                      <a:pt x="199" y="197"/>
                    </a:lnTo>
                    <a:lnTo>
                      <a:pt x="202" y="200"/>
                    </a:lnTo>
                    <a:lnTo>
                      <a:pt x="203" y="203"/>
                    </a:lnTo>
                    <a:lnTo>
                      <a:pt x="204" y="205"/>
                    </a:lnTo>
                    <a:lnTo>
                      <a:pt x="206" y="210"/>
                    </a:lnTo>
                    <a:lnTo>
                      <a:pt x="207" y="214"/>
                    </a:lnTo>
                    <a:lnTo>
                      <a:pt x="210" y="216"/>
                    </a:lnTo>
                    <a:lnTo>
                      <a:pt x="212" y="219"/>
                    </a:lnTo>
                    <a:lnTo>
                      <a:pt x="213" y="221"/>
                    </a:lnTo>
                    <a:lnTo>
                      <a:pt x="216" y="224"/>
                    </a:lnTo>
                    <a:lnTo>
                      <a:pt x="216" y="225"/>
                    </a:lnTo>
                    <a:lnTo>
                      <a:pt x="216" y="226"/>
                    </a:lnTo>
                    <a:lnTo>
                      <a:pt x="213" y="229"/>
                    </a:lnTo>
                    <a:lnTo>
                      <a:pt x="212" y="230"/>
                    </a:lnTo>
                    <a:lnTo>
                      <a:pt x="206" y="238"/>
                    </a:lnTo>
                    <a:lnTo>
                      <a:pt x="204" y="242"/>
                    </a:lnTo>
                    <a:lnTo>
                      <a:pt x="202" y="245"/>
                    </a:lnTo>
                    <a:lnTo>
                      <a:pt x="199" y="248"/>
                    </a:lnTo>
                    <a:lnTo>
                      <a:pt x="196" y="250"/>
                    </a:lnTo>
                    <a:lnTo>
                      <a:pt x="193" y="253"/>
                    </a:lnTo>
                    <a:lnTo>
                      <a:pt x="188" y="253"/>
                    </a:lnTo>
                    <a:lnTo>
                      <a:pt x="184" y="253"/>
                    </a:lnTo>
                    <a:lnTo>
                      <a:pt x="183" y="254"/>
                    </a:lnTo>
                    <a:lnTo>
                      <a:pt x="183" y="257"/>
                    </a:lnTo>
                    <a:lnTo>
                      <a:pt x="184" y="258"/>
                    </a:lnTo>
                    <a:lnTo>
                      <a:pt x="187" y="258"/>
                    </a:lnTo>
                    <a:lnTo>
                      <a:pt x="189" y="259"/>
                    </a:lnTo>
                    <a:lnTo>
                      <a:pt x="190" y="259"/>
                    </a:lnTo>
                    <a:lnTo>
                      <a:pt x="190" y="261"/>
                    </a:lnTo>
                    <a:lnTo>
                      <a:pt x="190" y="262"/>
                    </a:lnTo>
                    <a:lnTo>
                      <a:pt x="188" y="264"/>
                    </a:lnTo>
                    <a:lnTo>
                      <a:pt x="187" y="267"/>
                    </a:lnTo>
                    <a:lnTo>
                      <a:pt x="187" y="268"/>
                    </a:lnTo>
                    <a:lnTo>
                      <a:pt x="184" y="269"/>
                    </a:lnTo>
                    <a:lnTo>
                      <a:pt x="182" y="271"/>
                    </a:lnTo>
                    <a:lnTo>
                      <a:pt x="180" y="273"/>
                    </a:lnTo>
                    <a:lnTo>
                      <a:pt x="182" y="275"/>
                    </a:lnTo>
                    <a:lnTo>
                      <a:pt x="183" y="276"/>
                    </a:lnTo>
                    <a:lnTo>
                      <a:pt x="185" y="276"/>
                    </a:lnTo>
                    <a:lnTo>
                      <a:pt x="187" y="273"/>
                    </a:lnTo>
                    <a:lnTo>
                      <a:pt x="189" y="272"/>
                    </a:lnTo>
                    <a:lnTo>
                      <a:pt x="190" y="268"/>
                    </a:lnTo>
                    <a:lnTo>
                      <a:pt x="193" y="266"/>
                    </a:lnTo>
                    <a:lnTo>
                      <a:pt x="194" y="264"/>
                    </a:lnTo>
                    <a:lnTo>
                      <a:pt x="196" y="264"/>
                    </a:lnTo>
                    <a:lnTo>
                      <a:pt x="198" y="266"/>
                    </a:lnTo>
                    <a:lnTo>
                      <a:pt x="198" y="268"/>
                    </a:lnTo>
                    <a:lnTo>
                      <a:pt x="196" y="271"/>
                    </a:lnTo>
                    <a:lnTo>
                      <a:pt x="193" y="273"/>
                    </a:lnTo>
                    <a:lnTo>
                      <a:pt x="192" y="276"/>
                    </a:lnTo>
                    <a:lnTo>
                      <a:pt x="190" y="278"/>
                    </a:lnTo>
                    <a:lnTo>
                      <a:pt x="188" y="281"/>
                    </a:lnTo>
                    <a:lnTo>
                      <a:pt x="187" y="283"/>
                    </a:lnTo>
                    <a:lnTo>
                      <a:pt x="185" y="285"/>
                    </a:lnTo>
                    <a:lnTo>
                      <a:pt x="183" y="285"/>
                    </a:lnTo>
                    <a:lnTo>
                      <a:pt x="180" y="285"/>
                    </a:lnTo>
                    <a:lnTo>
                      <a:pt x="178" y="285"/>
                    </a:lnTo>
                    <a:lnTo>
                      <a:pt x="174" y="285"/>
                    </a:lnTo>
                    <a:lnTo>
                      <a:pt x="169" y="286"/>
                    </a:lnTo>
                    <a:lnTo>
                      <a:pt x="165" y="287"/>
                    </a:lnTo>
                    <a:lnTo>
                      <a:pt x="161" y="289"/>
                    </a:lnTo>
                    <a:lnTo>
                      <a:pt x="157" y="291"/>
                    </a:lnTo>
                    <a:lnTo>
                      <a:pt x="155" y="294"/>
                    </a:lnTo>
                    <a:lnTo>
                      <a:pt x="152" y="299"/>
                    </a:lnTo>
                    <a:lnTo>
                      <a:pt x="152" y="301"/>
                    </a:lnTo>
                    <a:lnTo>
                      <a:pt x="152" y="303"/>
                    </a:lnTo>
                    <a:lnTo>
                      <a:pt x="155" y="304"/>
                    </a:lnTo>
                    <a:lnTo>
                      <a:pt x="157" y="305"/>
                    </a:lnTo>
                    <a:lnTo>
                      <a:pt x="157" y="308"/>
                    </a:lnTo>
                    <a:lnTo>
                      <a:pt x="157" y="310"/>
                    </a:lnTo>
                    <a:lnTo>
                      <a:pt x="156" y="310"/>
                    </a:lnTo>
                    <a:lnTo>
                      <a:pt x="154" y="311"/>
                    </a:lnTo>
                    <a:lnTo>
                      <a:pt x="152" y="313"/>
                    </a:lnTo>
                    <a:lnTo>
                      <a:pt x="152" y="314"/>
                    </a:lnTo>
                    <a:lnTo>
                      <a:pt x="152" y="315"/>
                    </a:lnTo>
                    <a:lnTo>
                      <a:pt x="154" y="317"/>
                    </a:lnTo>
                    <a:lnTo>
                      <a:pt x="156" y="317"/>
                    </a:lnTo>
                    <a:lnTo>
                      <a:pt x="159" y="317"/>
                    </a:lnTo>
                    <a:lnTo>
                      <a:pt x="160" y="318"/>
                    </a:lnTo>
                    <a:lnTo>
                      <a:pt x="163" y="319"/>
                    </a:lnTo>
                    <a:lnTo>
                      <a:pt x="166" y="322"/>
                    </a:lnTo>
                    <a:lnTo>
                      <a:pt x="168" y="324"/>
                    </a:lnTo>
                    <a:lnTo>
                      <a:pt x="169" y="325"/>
                    </a:lnTo>
                    <a:lnTo>
                      <a:pt x="171" y="327"/>
                    </a:lnTo>
                    <a:lnTo>
                      <a:pt x="174" y="328"/>
                    </a:lnTo>
                    <a:lnTo>
                      <a:pt x="178" y="329"/>
                    </a:lnTo>
                    <a:lnTo>
                      <a:pt x="180" y="331"/>
                    </a:lnTo>
                    <a:lnTo>
                      <a:pt x="184" y="333"/>
                    </a:lnTo>
                    <a:lnTo>
                      <a:pt x="187" y="334"/>
                    </a:lnTo>
                    <a:lnTo>
                      <a:pt x="188" y="336"/>
                    </a:lnTo>
                    <a:lnTo>
                      <a:pt x="190" y="336"/>
                    </a:lnTo>
                    <a:lnTo>
                      <a:pt x="192" y="336"/>
                    </a:lnTo>
                    <a:lnTo>
                      <a:pt x="192" y="334"/>
                    </a:lnTo>
                    <a:lnTo>
                      <a:pt x="193" y="333"/>
                    </a:lnTo>
                    <a:lnTo>
                      <a:pt x="194" y="332"/>
                    </a:lnTo>
                    <a:lnTo>
                      <a:pt x="197" y="332"/>
                    </a:lnTo>
                    <a:lnTo>
                      <a:pt x="197" y="333"/>
                    </a:lnTo>
                    <a:lnTo>
                      <a:pt x="198" y="336"/>
                    </a:lnTo>
                    <a:lnTo>
                      <a:pt x="198" y="338"/>
                    </a:lnTo>
                    <a:lnTo>
                      <a:pt x="199" y="341"/>
                    </a:lnTo>
                    <a:lnTo>
                      <a:pt x="202" y="342"/>
                    </a:lnTo>
                    <a:lnTo>
                      <a:pt x="204" y="343"/>
                    </a:lnTo>
                    <a:lnTo>
                      <a:pt x="208" y="346"/>
                    </a:lnTo>
                    <a:lnTo>
                      <a:pt x="213" y="347"/>
                    </a:lnTo>
                    <a:lnTo>
                      <a:pt x="217" y="350"/>
                    </a:lnTo>
                    <a:lnTo>
                      <a:pt x="220" y="351"/>
                    </a:lnTo>
                    <a:lnTo>
                      <a:pt x="222" y="351"/>
                    </a:lnTo>
                    <a:lnTo>
                      <a:pt x="226" y="351"/>
                    </a:lnTo>
                    <a:lnTo>
                      <a:pt x="229" y="352"/>
                    </a:lnTo>
                    <a:lnTo>
                      <a:pt x="235" y="352"/>
                    </a:lnTo>
                    <a:lnTo>
                      <a:pt x="240" y="355"/>
                    </a:lnTo>
                    <a:lnTo>
                      <a:pt x="243" y="355"/>
                    </a:lnTo>
                    <a:lnTo>
                      <a:pt x="246" y="357"/>
                    </a:lnTo>
                    <a:lnTo>
                      <a:pt x="249" y="357"/>
                    </a:lnTo>
                    <a:lnTo>
                      <a:pt x="254" y="359"/>
                    </a:lnTo>
                    <a:lnTo>
                      <a:pt x="255" y="362"/>
                    </a:lnTo>
                    <a:lnTo>
                      <a:pt x="260" y="364"/>
                    </a:lnTo>
                    <a:lnTo>
                      <a:pt x="263" y="366"/>
                    </a:lnTo>
                    <a:lnTo>
                      <a:pt x="264" y="371"/>
                    </a:lnTo>
                    <a:lnTo>
                      <a:pt x="264" y="375"/>
                    </a:lnTo>
                    <a:lnTo>
                      <a:pt x="264" y="380"/>
                    </a:lnTo>
                    <a:lnTo>
                      <a:pt x="265" y="381"/>
                    </a:lnTo>
                    <a:lnTo>
                      <a:pt x="268" y="381"/>
                    </a:lnTo>
                    <a:lnTo>
                      <a:pt x="271" y="380"/>
                    </a:lnTo>
                    <a:lnTo>
                      <a:pt x="273" y="380"/>
                    </a:lnTo>
                    <a:lnTo>
                      <a:pt x="276" y="381"/>
                    </a:lnTo>
                    <a:lnTo>
                      <a:pt x="278" y="383"/>
                    </a:lnTo>
                    <a:lnTo>
                      <a:pt x="281" y="384"/>
                    </a:lnTo>
                    <a:lnTo>
                      <a:pt x="283" y="386"/>
                    </a:lnTo>
                    <a:lnTo>
                      <a:pt x="286" y="390"/>
                    </a:lnTo>
                    <a:lnTo>
                      <a:pt x="288" y="392"/>
                    </a:lnTo>
                    <a:lnTo>
                      <a:pt x="292" y="394"/>
                    </a:lnTo>
                    <a:lnTo>
                      <a:pt x="295" y="397"/>
                    </a:lnTo>
                    <a:lnTo>
                      <a:pt x="296" y="399"/>
                    </a:lnTo>
                    <a:lnTo>
                      <a:pt x="293" y="407"/>
                    </a:lnTo>
                    <a:lnTo>
                      <a:pt x="292" y="411"/>
                    </a:lnTo>
                    <a:lnTo>
                      <a:pt x="291" y="413"/>
                    </a:lnTo>
                    <a:lnTo>
                      <a:pt x="290" y="414"/>
                    </a:lnTo>
                    <a:lnTo>
                      <a:pt x="290" y="416"/>
                    </a:lnTo>
                    <a:lnTo>
                      <a:pt x="291" y="418"/>
                    </a:lnTo>
                    <a:lnTo>
                      <a:pt x="293" y="418"/>
                    </a:lnTo>
                    <a:lnTo>
                      <a:pt x="296" y="418"/>
                    </a:lnTo>
                    <a:lnTo>
                      <a:pt x="296" y="416"/>
                    </a:lnTo>
                    <a:lnTo>
                      <a:pt x="297" y="414"/>
                    </a:lnTo>
                    <a:lnTo>
                      <a:pt x="297" y="412"/>
                    </a:lnTo>
                    <a:lnTo>
                      <a:pt x="298" y="409"/>
                    </a:lnTo>
                    <a:lnTo>
                      <a:pt x="300" y="408"/>
                    </a:lnTo>
                    <a:lnTo>
                      <a:pt x="302" y="408"/>
                    </a:lnTo>
                    <a:lnTo>
                      <a:pt x="304" y="409"/>
                    </a:lnTo>
                    <a:lnTo>
                      <a:pt x="304" y="412"/>
                    </a:lnTo>
                    <a:lnTo>
                      <a:pt x="305" y="413"/>
                    </a:lnTo>
                    <a:lnTo>
                      <a:pt x="307" y="413"/>
                    </a:lnTo>
                    <a:lnTo>
                      <a:pt x="309" y="414"/>
                    </a:lnTo>
                    <a:lnTo>
                      <a:pt x="310" y="414"/>
                    </a:lnTo>
                    <a:lnTo>
                      <a:pt x="311" y="414"/>
                    </a:lnTo>
                    <a:lnTo>
                      <a:pt x="312" y="416"/>
                    </a:lnTo>
                    <a:lnTo>
                      <a:pt x="312" y="417"/>
                    </a:lnTo>
                    <a:lnTo>
                      <a:pt x="312" y="418"/>
                    </a:lnTo>
                    <a:lnTo>
                      <a:pt x="312" y="421"/>
                    </a:lnTo>
                    <a:lnTo>
                      <a:pt x="311" y="421"/>
                    </a:lnTo>
                    <a:lnTo>
                      <a:pt x="310" y="423"/>
                    </a:lnTo>
                    <a:lnTo>
                      <a:pt x="310" y="425"/>
                    </a:lnTo>
                    <a:lnTo>
                      <a:pt x="311" y="426"/>
                    </a:lnTo>
                    <a:lnTo>
                      <a:pt x="311" y="427"/>
                    </a:lnTo>
                    <a:lnTo>
                      <a:pt x="312" y="428"/>
                    </a:lnTo>
                    <a:lnTo>
                      <a:pt x="312" y="430"/>
                    </a:lnTo>
                    <a:lnTo>
                      <a:pt x="312" y="431"/>
                    </a:lnTo>
                    <a:lnTo>
                      <a:pt x="311" y="431"/>
                    </a:lnTo>
                    <a:lnTo>
                      <a:pt x="310" y="434"/>
                    </a:lnTo>
                    <a:lnTo>
                      <a:pt x="310" y="435"/>
                    </a:lnTo>
                    <a:lnTo>
                      <a:pt x="310" y="436"/>
                    </a:lnTo>
                    <a:lnTo>
                      <a:pt x="311" y="437"/>
                    </a:lnTo>
                    <a:lnTo>
                      <a:pt x="311" y="439"/>
                    </a:lnTo>
                    <a:lnTo>
                      <a:pt x="312" y="440"/>
                    </a:lnTo>
                    <a:lnTo>
                      <a:pt x="312" y="442"/>
                    </a:lnTo>
                    <a:lnTo>
                      <a:pt x="312" y="445"/>
                    </a:lnTo>
                    <a:lnTo>
                      <a:pt x="314" y="449"/>
                    </a:lnTo>
                    <a:lnTo>
                      <a:pt x="314" y="450"/>
                    </a:lnTo>
                    <a:lnTo>
                      <a:pt x="314" y="453"/>
                    </a:lnTo>
                    <a:lnTo>
                      <a:pt x="312" y="454"/>
                    </a:lnTo>
                    <a:lnTo>
                      <a:pt x="312" y="458"/>
                    </a:lnTo>
                    <a:lnTo>
                      <a:pt x="311" y="459"/>
                    </a:lnTo>
                    <a:lnTo>
                      <a:pt x="309" y="459"/>
                    </a:lnTo>
                    <a:lnTo>
                      <a:pt x="309" y="456"/>
                    </a:lnTo>
                    <a:lnTo>
                      <a:pt x="309" y="454"/>
                    </a:lnTo>
                    <a:lnTo>
                      <a:pt x="309" y="451"/>
                    </a:lnTo>
                    <a:lnTo>
                      <a:pt x="309" y="450"/>
                    </a:lnTo>
                    <a:lnTo>
                      <a:pt x="309" y="449"/>
                    </a:lnTo>
                    <a:lnTo>
                      <a:pt x="309" y="446"/>
                    </a:lnTo>
                    <a:lnTo>
                      <a:pt x="307" y="446"/>
                    </a:lnTo>
                    <a:lnTo>
                      <a:pt x="305" y="446"/>
                    </a:lnTo>
                    <a:lnTo>
                      <a:pt x="304" y="445"/>
                    </a:lnTo>
                    <a:lnTo>
                      <a:pt x="302" y="444"/>
                    </a:lnTo>
                    <a:lnTo>
                      <a:pt x="301" y="441"/>
                    </a:lnTo>
                    <a:lnTo>
                      <a:pt x="298" y="440"/>
                    </a:lnTo>
                    <a:lnTo>
                      <a:pt x="297" y="441"/>
                    </a:lnTo>
                    <a:lnTo>
                      <a:pt x="295" y="441"/>
                    </a:lnTo>
                    <a:lnTo>
                      <a:pt x="293" y="440"/>
                    </a:lnTo>
                    <a:lnTo>
                      <a:pt x="293" y="439"/>
                    </a:lnTo>
                    <a:lnTo>
                      <a:pt x="293" y="437"/>
                    </a:lnTo>
                    <a:lnTo>
                      <a:pt x="297" y="437"/>
                    </a:lnTo>
                    <a:lnTo>
                      <a:pt x="298" y="436"/>
                    </a:lnTo>
                    <a:lnTo>
                      <a:pt x="298" y="435"/>
                    </a:lnTo>
                    <a:lnTo>
                      <a:pt x="300" y="432"/>
                    </a:lnTo>
                    <a:lnTo>
                      <a:pt x="298" y="431"/>
                    </a:lnTo>
                    <a:lnTo>
                      <a:pt x="296" y="430"/>
                    </a:lnTo>
                    <a:lnTo>
                      <a:pt x="296" y="428"/>
                    </a:lnTo>
                    <a:lnTo>
                      <a:pt x="293" y="427"/>
                    </a:lnTo>
                    <a:lnTo>
                      <a:pt x="293" y="426"/>
                    </a:lnTo>
                    <a:lnTo>
                      <a:pt x="290" y="426"/>
                    </a:lnTo>
                    <a:lnTo>
                      <a:pt x="287" y="425"/>
                    </a:lnTo>
                    <a:lnTo>
                      <a:pt x="283" y="426"/>
                    </a:lnTo>
                    <a:lnTo>
                      <a:pt x="281" y="428"/>
                    </a:lnTo>
                    <a:lnTo>
                      <a:pt x="278" y="431"/>
                    </a:lnTo>
                    <a:lnTo>
                      <a:pt x="278" y="434"/>
                    </a:lnTo>
                    <a:lnTo>
                      <a:pt x="279" y="436"/>
                    </a:lnTo>
                    <a:lnTo>
                      <a:pt x="281" y="437"/>
                    </a:lnTo>
                    <a:lnTo>
                      <a:pt x="282" y="439"/>
                    </a:lnTo>
                    <a:lnTo>
                      <a:pt x="286" y="439"/>
                    </a:lnTo>
                    <a:lnTo>
                      <a:pt x="287" y="441"/>
                    </a:lnTo>
                    <a:lnTo>
                      <a:pt x="288" y="442"/>
                    </a:lnTo>
                    <a:lnTo>
                      <a:pt x="292" y="444"/>
                    </a:lnTo>
                    <a:lnTo>
                      <a:pt x="295" y="446"/>
                    </a:lnTo>
                    <a:lnTo>
                      <a:pt x="297" y="449"/>
                    </a:lnTo>
                    <a:lnTo>
                      <a:pt x="298" y="449"/>
                    </a:lnTo>
                    <a:lnTo>
                      <a:pt x="300" y="450"/>
                    </a:lnTo>
                    <a:lnTo>
                      <a:pt x="301" y="453"/>
                    </a:lnTo>
                    <a:lnTo>
                      <a:pt x="300" y="455"/>
                    </a:lnTo>
                    <a:lnTo>
                      <a:pt x="298" y="458"/>
                    </a:lnTo>
                    <a:lnTo>
                      <a:pt x="298" y="459"/>
                    </a:lnTo>
                    <a:lnTo>
                      <a:pt x="297" y="462"/>
                    </a:lnTo>
                    <a:lnTo>
                      <a:pt x="298" y="463"/>
                    </a:lnTo>
                    <a:lnTo>
                      <a:pt x="302" y="467"/>
                    </a:lnTo>
                    <a:lnTo>
                      <a:pt x="306" y="467"/>
                    </a:lnTo>
                    <a:lnTo>
                      <a:pt x="311" y="468"/>
                    </a:lnTo>
                    <a:lnTo>
                      <a:pt x="315" y="470"/>
                    </a:lnTo>
                    <a:lnTo>
                      <a:pt x="320" y="472"/>
                    </a:lnTo>
                    <a:lnTo>
                      <a:pt x="321" y="474"/>
                    </a:lnTo>
                    <a:lnTo>
                      <a:pt x="323" y="477"/>
                    </a:lnTo>
                    <a:lnTo>
                      <a:pt x="323" y="479"/>
                    </a:lnTo>
                    <a:lnTo>
                      <a:pt x="320" y="482"/>
                    </a:lnTo>
                    <a:lnTo>
                      <a:pt x="319" y="482"/>
                    </a:lnTo>
                    <a:lnTo>
                      <a:pt x="315" y="481"/>
                    </a:lnTo>
                    <a:lnTo>
                      <a:pt x="312" y="482"/>
                    </a:lnTo>
                    <a:lnTo>
                      <a:pt x="311" y="483"/>
                    </a:lnTo>
                    <a:lnTo>
                      <a:pt x="310" y="486"/>
                    </a:lnTo>
                    <a:lnTo>
                      <a:pt x="307" y="491"/>
                    </a:lnTo>
                    <a:lnTo>
                      <a:pt x="306" y="491"/>
                    </a:lnTo>
                    <a:lnTo>
                      <a:pt x="304" y="492"/>
                    </a:lnTo>
                    <a:lnTo>
                      <a:pt x="300" y="493"/>
                    </a:lnTo>
                    <a:lnTo>
                      <a:pt x="297" y="496"/>
                    </a:lnTo>
                    <a:lnTo>
                      <a:pt x="295" y="500"/>
                    </a:lnTo>
                    <a:lnTo>
                      <a:pt x="295" y="502"/>
                    </a:lnTo>
                    <a:lnTo>
                      <a:pt x="295" y="506"/>
                    </a:lnTo>
                    <a:lnTo>
                      <a:pt x="296" y="510"/>
                    </a:lnTo>
                    <a:lnTo>
                      <a:pt x="295" y="511"/>
                    </a:lnTo>
                    <a:lnTo>
                      <a:pt x="293" y="512"/>
                    </a:lnTo>
                    <a:lnTo>
                      <a:pt x="290" y="512"/>
                    </a:lnTo>
                    <a:lnTo>
                      <a:pt x="283" y="512"/>
                    </a:lnTo>
                    <a:lnTo>
                      <a:pt x="281" y="514"/>
                    </a:lnTo>
                    <a:lnTo>
                      <a:pt x="279" y="517"/>
                    </a:lnTo>
                    <a:lnTo>
                      <a:pt x="278" y="521"/>
                    </a:lnTo>
                    <a:lnTo>
                      <a:pt x="277" y="524"/>
                    </a:lnTo>
                    <a:lnTo>
                      <a:pt x="276" y="528"/>
                    </a:lnTo>
                    <a:lnTo>
                      <a:pt x="273" y="529"/>
                    </a:lnTo>
                    <a:lnTo>
                      <a:pt x="271" y="529"/>
                    </a:lnTo>
                    <a:lnTo>
                      <a:pt x="268" y="531"/>
                    </a:lnTo>
                    <a:lnTo>
                      <a:pt x="265" y="533"/>
                    </a:lnTo>
                    <a:lnTo>
                      <a:pt x="263" y="534"/>
                    </a:lnTo>
                    <a:lnTo>
                      <a:pt x="263" y="539"/>
                    </a:lnTo>
                    <a:lnTo>
                      <a:pt x="265" y="543"/>
                    </a:lnTo>
                    <a:lnTo>
                      <a:pt x="268" y="544"/>
                    </a:lnTo>
                    <a:lnTo>
                      <a:pt x="271" y="544"/>
                    </a:lnTo>
                    <a:lnTo>
                      <a:pt x="274" y="544"/>
                    </a:lnTo>
                    <a:lnTo>
                      <a:pt x="276" y="544"/>
                    </a:lnTo>
                    <a:lnTo>
                      <a:pt x="278" y="543"/>
                    </a:lnTo>
                    <a:lnTo>
                      <a:pt x="281" y="543"/>
                    </a:lnTo>
                    <a:lnTo>
                      <a:pt x="282" y="544"/>
                    </a:lnTo>
                    <a:lnTo>
                      <a:pt x="283" y="547"/>
                    </a:lnTo>
                    <a:lnTo>
                      <a:pt x="282" y="547"/>
                    </a:lnTo>
                    <a:lnTo>
                      <a:pt x="279" y="548"/>
                    </a:lnTo>
                    <a:lnTo>
                      <a:pt x="279" y="551"/>
                    </a:lnTo>
                    <a:lnTo>
                      <a:pt x="278" y="552"/>
                    </a:lnTo>
                    <a:lnTo>
                      <a:pt x="277" y="552"/>
                    </a:lnTo>
                    <a:lnTo>
                      <a:pt x="274" y="552"/>
                    </a:lnTo>
                    <a:lnTo>
                      <a:pt x="273" y="551"/>
                    </a:lnTo>
                    <a:lnTo>
                      <a:pt x="271" y="551"/>
                    </a:lnTo>
                    <a:lnTo>
                      <a:pt x="267" y="551"/>
                    </a:lnTo>
                    <a:lnTo>
                      <a:pt x="265" y="551"/>
                    </a:lnTo>
                    <a:lnTo>
                      <a:pt x="264" y="551"/>
                    </a:lnTo>
                    <a:lnTo>
                      <a:pt x="262" y="552"/>
                    </a:lnTo>
                    <a:lnTo>
                      <a:pt x="262" y="553"/>
                    </a:lnTo>
                    <a:lnTo>
                      <a:pt x="263" y="556"/>
                    </a:lnTo>
                    <a:lnTo>
                      <a:pt x="267" y="556"/>
                    </a:lnTo>
                    <a:lnTo>
                      <a:pt x="271" y="557"/>
                    </a:lnTo>
                    <a:lnTo>
                      <a:pt x="271" y="559"/>
                    </a:lnTo>
                    <a:lnTo>
                      <a:pt x="271" y="562"/>
                    </a:lnTo>
                    <a:lnTo>
                      <a:pt x="269" y="566"/>
                    </a:lnTo>
                    <a:lnTo>
                      <a:pt x="271" y="567"/>
                    </a:lnTo>
                    <a:lnTo>
                      <a:pt x="272" y="567"/>
                    </a:lnTo>
                    <a:lnTo>
                      <a:pt x="274" y="568"/>
                    </a:lnTo>
                    <a:lnTo>
                      <a:pt x="277" y="570"/>
                    </a:lnTo>
                    <a:lnTo>
                      <a:pt x="277" y="572"/>
                    </a:lnTo>
                    <a:lnTo>
                      <a:pt x="277" y="573"/>
                    </a:lnTo>
                    <a:lnTo>
                      <a:pt x="274" y="573"/>
                    </a:lnTo>
                    <a:lnTo>
                      <a:pt x="273" y="572"/>
                    </a:lnTo>
                    <a:lnTo>
                      <a:pt x="271" y="572"/>
                    </a:lnTo>
                    <a:lnTo>
                      <a:pt x="267" y="573"/>
                    </a:lnTo>
                    <a:lnTo>
                      <a:pt x="263" y="575"/>
                    </a:lnTo>
                    <a:lnTo>
                      <a:pt x="260" y="577"/>
                    </a:lnTo>
                    <a:lnTo>
                      <a:pt x="258" y="582"/>
                    </a:lnTo>
                    <a:lnTo>
                      <a:pt x="258" y="585"/>
                    </a:lnTo>
                    <a:lnTo>
                      <a:pt x="260" y="586"/>
                    </a:lnTo>
                    <a:lnTo>
                      <a:pt x="262" y="585"/>
                    </a:lnTo>
                    <a:lnTo>
                      <a:pt x="264" y="584"/>
                    </a:lnTo>
                    <a:lnTo>
                      <a:pt x="265" y="582"/>
                    </a:lnTo>
                    <a:lnTo>
                      <a:pt x="271" y="582"/>
                    </a:lnTo>
                    <a:lnTo>
                      <a:pt x="273" y="581"/>
                    </a:lnTo>
                    <a:lnTo>
                      <a:pt x="274" y="581"/>
                    </a:lnTo>
                    <a:lnTo>
                      <a:pt x="276" y="582"/>
                    </a:lnTo>
                    <a:lnTo>
                      <a:pt x="277" y="591"/>
                    </a:lnTo>
                    <a:lnTo>
                      <a:pt x="276" y="595"/>
                    </a:lnTo>
                    <a:lnTo>
                      <a:pt x="273" y="605"/>
                    </a:lnTo>
                    <a:lnTo>
                      <a:pt x="271" y="605"/>
                    </a:lnTo>
                    <a:lnTo>
                      <a:pt x="269" y="605"/>
                    </a:lnTo>
                    <a:lnTo>
                      <a:pt x="268" y="603"/>
                    </a:lnTo>
                    <a:lnTo>
                      <a:pt x="268" y="601"/>
                    </a:lnTo>
                    <a:lnTo>
                      <a:pt x="268" y="600"/>
                    </a:lnTo>
                    <a:lnTo>
                      <a:pt x="265" y="600"/>
                    </a:lnTo>
                    <a:lnTo>
                      <a:pt x="263" y="601"/>
                    </a:lnTo>
                    <a:lnTo>
                      <a:pt x="262" y="604"/>
                    </a:lnTo>
                    <a:lnTo>
                      <a:pt x="262" y="606"/>
                    </a:lnTo>
                    <a:lnTo>
                      <a:pt x="263" y="609"/>
                    </a:lnTo>
                    <a:lnTo>
                      <a:pt x="267" y="610"/>
                    </a:lnTo>
                    <a:lnTo>
                      <a:pt x="267" y="613"/>
                    </a:lnTo>
                    <a:lnTo>
                      <a:pt x="265" y="614"/>
                    </a:lnTo>
                    <a:lnTo>
                      <a:pt x="264" y="618"/>
                    </a:lnTo>
                    <a:lnTo>
                      <a:pt x="262" y="620"/>
                    </a:lnTo>
                    <a:lnTo>
                      <a:pt x="259" y="623"/>
                    </a:lnTo>
                    <a:lnTo>
                      <a:pt x="258" y="627"/>
                    </a:lnTo>
                    <a:lnTo>
                      <a:pt x="255" y="628"/>
                    </a:lnTo>
                    <a:lnTo>
                      <a:pt x="250" y="631"/>
                    </a:lnTo>
                    <a:lnTo>
                      <a:pt x="245" y="631"/>
                    </a:lnTo>
                    <a:lnTo>
                      <a:pt x="240" y="632"/>
                    </a:lnTo>
                    <a:lnTo>
                      <a:pt x="236" y="632"/>
                    </a:lnTo>
                    <a:lnTo>
                      <a:pt x="232" y="631"/>
                    </a:lnTo>
                    <a:lnTo>
                      <a:pt x="230" y="629"/>
                    </a:lnTo>
                    <a:lnTo>
                      <a:pt x="224" y="627"/>
                    </a:lnTo>
                    <a:lnTo>
                      <a:pt x="221" y="627"/>
                    </a:lnTo>
                    <a:lnTo>
                      <a:pt x="216" y="626"/>
                    </a:lnTo>
                    <a:lnTo>
                      <a:pt x="213" y="624"/>
                    </a:lnTo>
                    <a:lnTo>
                      <a:pt x="207" y="622"/>
                    </a:lnTo>
                    <a:lnTo>
                      <a:pt x="204" y="622"/>
                    </a:lnTo>
                    <a:lnTo>
                      <a:pt x="201" y="619"/>
                    </a:lnTo>
                    <a:lnTo>
                      <a:pt x="197" y="618"/>
                    </a:lnTo>
                    <a:lnTo>
                      <a:pt x="194" y="617"/>
                    </a:lnTo>
                    <a:lnTo>
                      <a:pt x="190" y="615"/>
                    </a:lnTo>
                    <a:lnTo>
                      <a:pt x="188" y="614"/>
                    </a:lnTo>
                    <a:lnTo>
                      <a:pt x="188" y="612"/>
                    </a:lnTo>
                    <a:lnTo>
                      <a:pt x="185" y="610"/>
                    </a:lnTo>
                    <a:lnTo>
                      <a:pt x="184" y="608"/>
                    </a:lnTo>
                    <a:lnTo>
                      <a:pt x="183" y="605"/>
                    </a:lnTo>
                    <a:lnTo>
                      <a:pt x="183" y="604"/>
                    </a:lnTo>
                    <a:lnTo>
                      <a:pt x="187" y="601"/>
                    </a:lnTo>
                    <a:lnTo>
                      <a:pt x="188" y="599"/>
                    </a:lnTo>
                    <a:lnTo>
                      <a:pt x="190" y="598"/>
                    </a:lnTo>
                    <a:lnTo>
                      <a:pt x="190" y="595"/>
                    </a:lnTo>
                    <a:lnTo>
                      <a:pt x="190" y="589"/>
                    </a:lnTo>
                    <a:lnTo>
                      <a:pt x="190" y="585"/>
                    </a:lnTo>
                    <a:lnTo>
                      <a:pt x="188" y="580"/>
                    </a:lnTo>
                    <a:lnTo>
                      <a:pt x="182" y="579"/>
                    </a:lnTo>
                    <a:lnTo>
                      <a:pt x="174" y="581"/>
                    </a:lnTo>
                    <a:lnTo>
                      <a:pt x="169" y="581"/>
                    </a:lnTo>
                    <a:lnTo>
                      <a:pt x="165" y="582"/>
                    </a:lnTo>
                    <a:lnTo>
                      <a:pt x="163" y="581"/>
                    </a:lnTo>
                    <a:lnTo>
                      <a:pt x="159" y="580"/>
                    </a:lnTo>
                    <a:lnTo>
                      <a:pt x="155" y="577"/>
                    </a:lnTo>
                    <a:lnTo>
                      <a:pt x="151" y="575"/>
                    </a:lnTo>
                    <a:lnTo>
                      <a:pt x="147" y="573"/>
                    </a:lnTo>
                    <a:lnTo>
                      <a:pt x="147" y="570"/>
                    </a:lnTo>
                    <a:lnTo>
                      <a:pt x="147" y="567"/>
                    </a:lnTo>
                    <a:lnTo>
                      <a:pt x="146" y="563"/>
                    </a:lnTo>
                    <a:lnTo>
                      <a:pt x="146" y="561"/>
                    </a:lnTo>
                    <a:lnTo>
                      <a:pt x="145" y="561"/>
                    </a:lnTo>
                    <a:lnTo>
                      <a:pt x="142" y="561"/>
                    </a:lnTo>
                    <a:lnTo>
                      <a:pt x="141" y="559"/>
                    </a:lnTo>
                    <a:lnTo>
                      <a:pt x="138" y="558"/>
                    </a:lnTo>
                    <a:lnTo>
                      <a:pt x="137" y="559"/>
                    </a:lnTo>
                    <a:lnTo>
                      <a:pt x="137" y="561"/>
                    </a:lnTo>
                    <a:lnTo>
                      <a:pt x="137" y="565"/>
                    </a:lnTo>
                    <a:lnTo>
                      <a:pt x="136" y="566"/>
                    </a:lnTo>
                    <a:lnTo>
                      <a:pt x="132" y="565"/>
                    </a:lnTo>
                    <a:lnTo>
                      <a:pt x="131" y="563"/>
                    </a:lnTo>
                    <a:lnTo>
                      <a:pt x="129" y="561"/>
                    </a:lnTo>
                    <a:lnTo>
                      <a:pt x="129" y="556"/>
                    </a:lnTo>
                    <a:lnTo>
                      <a:pt x="131" y="553"/>
                    </a:lnTo>
                    <a:lnTo>
                      <a:pt x="131" y="548"/>
                    </a:lnTo>
                    <a:lnTo>
                      <a:pt x="129" y="542"/>
                    </a:lnTo>
                    <a:lnTo>
                      <a:pt x="129" y="538"/>
                    </a:lnTo>
                    <a:lnTo>
                      <a:pt x="127" y="534"/>
                    </a:lnTo>
                    <a:lnTo>
                      <a:pt x="123" y="528"/>
                    </a:lnTo>
                    <a:lnTo>
                      <a:pt x="119" y="524"/>
                    </a:lnTo>
                    <a:lnTo>
                      <a:pt x="117" y="517"/>
                    </a:lnTo>
                    <a:lnTo>
                      <a:pt x="113" y="512"/>
                    </a:lnTo>
                    <a:lnTo>
                      <a:pt x="112" y="507"/>
                    </a:lnTo>
                    <a:lnTo>
                      <a:pt x="110" y="497"/>
                    </a:lnTo>
                    <a:lnTo>
                      <a:pt x="110" y="492"/>
                    </a:lnTo>
                    <a:lnTo>
                      <a:pt x="109" y="488"/>
                    </a:lnTo>
                    <a:lnTo>
                      <a:pt x="108" y="487"/>
                    </a:lnTo>
                    <a:lnTo>
                      <a:pt x="105" y="483"/>
                    </a:lnTo>
                    <a:lnTo>
                      <a:pt x="105" y="481"/>
                    </a:lnTo>
                    <a:lnTo>
                      <a:pt x="105" y="479"/>
                    </a:lnTo>
                    <a:lnTo>
                      <a:pt x="107" y="478"/>
                    </a:lnTo>
                    <a:lnTo>
                      <a:pt x="108" y="476"/>
                    </a:lnTo>
                    <a:lnTo>
                      <a:pt x="110" y="474"/>
                    </a:lnTo>
                    <a:lnTo>
                      <a:pt x="112" y="472"/>
                    </a:lnTo>
                    <a:lnTo>
                      <a:pt x="112" y="469"/>
                    </a:lnTo>
                    <a:lnTo>
                      <a:pt x="112" y="465"/>
                    </a:lnTo>
                    <a:lnTo>
                      <a:pt x="113" y="463"/>
                    </a:lnTo>
                    <a:lnTo>
                      <a:pt x="113" y="459"/>
                    </a:lnTo>
                    <a:lnTo>
                      <a:pt x="113" y="458"/>
                    </a:lnTo>
                    <a:lnTo>
                      <a:pt x="113" y="455"/>
                    </a:lnTo>
                    <a:lnTo>
                      <a:pt x="112" y="454"/>
                    </a:lnTo>
                    <a:lnTo>
                      <a:pt x="110" y="455"/>
                    </a:lnTo>
                    <a:lnTo>
                      <a:pt x="109" y="458"/>
                    </a:lnTo>
                    <a:lnTo>
                      <a:pt x="108" y="459"/>
                    </a:lnTo>
                    <a:lnTo>
                      <a:pt x="107" y="462"/>
                    </a:lnTo>
                    <a:lnTo>
                      <a:pt x="105" y="464"/>
                    </a:lnTo>
                    <a:lnTo>
                      <a:pt x="104" y="467"/>
                    </a:lnTo>
                    <a:lnTo>
                      <a:pt x="103" y="467"/>
                    </a:lnTo>
                    <a:lnTo>
                      <a:pt x="102" y="467"/>
                    </a:lnTo>
                    <a:lnTo>
                      <a:pt x="100" y="464"/>
                    </a:lnTo>
                    <a:lnTo>
                      <a:pt x="100" y="462"/>
                    </a:lnTo>
                    <a:lnTo>
                      <a:pt x="99" y="460"/>
                    </a:lnTo>
                    <a:lnTo>
                      <a:pt x="98" y="458"/>
                    </a:lnTo>
                    <a:lnTo>
                      <a:pt x="96" y="454"/>
                    </a:lnTo>
                    <a:lnTo>
                      <a:pt x="96" y="453"/>
                    </a:lnTo>
                    <a:lnTo>
                      <a:pt x="95" y="451"/>
                    </a:lnTo>
                    <a:lnTo>
                      <a:pt x="93" y="451"/>
                    </a:lnTo>
                    <a:lnTo>
                      <a:pt x="91" y="453"/>
                    </a:lnTo>
                    <a:lnTo>
                      <a:pt x="93" y="455"/>
                    </a:lnTo>
                    <a:lnTo>
                      <a:pt x="93" y="458"/>
                    </a:lnTo>
                    <a:lnTo>
                      <a:pt x="95" y="464"/>
                    </a:lnTo>
                    <a:lnTo>
                      <a:pt x="95" y="467"/>
                    </a:lnTo>
                    <a:lnTo>
                      <a:pt x="98" y="470"/>
                    </a:lnTo>
                    <a:lnTo>
                      <a:pt x="99" y="474"/>
                    </a:lnTo>
                    <a:lnTo>
                      <a:pt x="99" y="476"/>
                    </a:lnTo>
                    <a:lnTo>
                      <a:pt x="96" y="479"/>
                    </a:lnTo>
                    <a:lnTo>
                      <a:pt x="96" y="481"/>
                    </a:lnTo>
                    <a:lnTo>
                      <a:pt x="95" y="483"/>
                    </a:lnTo>
                    <a:lnTo>
                      <a:pt x="95" y="487"/>
                    </a:lnTo>
                    <a:lnTo>
                      <a:pt x="96" y="489"/>
                    </a:lnTo>
                    <a:lnTo>
                      <a:pt x="95" y="493"/>
                    </a:lnTo>
                    <a:lnTo>
                      <a:pt x="94" y="496"/>
                    </a:lnTo>
                    <a:lnTo>
                      <a:pt x="91" y="497"/>
                    </a:lnTo>
                    <a:lnTo>
                      <a:pt x="89" y="497"/>
                    </a:lnTo>
                    <a:lnTo>
                      <a:pt x="88" y="495"/>
                    </a:lnTo>
                    <a:lnTo>
                      <a:pt x="88" y="492"/>
                    </a:lnTo>
                    <a:lnTo>
                      <a:pt x="85" y="491"/>
                    </a:lnTo>
                    <a:lnTo>
                      <a:pt x="84" y="489"/>
                    </a:lnTo>
                    <a:lnTo>
                      <a:pt x="82" y="488"/>
                    </a:lnTo>
                    <a:lnTo>
                      <a:pt x="81" y="487"/>
                    </a:lnTo>
                    <a:lnTo>
                      <a:pt x="80" y="486"/>
                    </a:lnTo>
                    <a:lnTo>
                      <a:pt x="76" y="484"/>
                    </a:lnTo>
                    <a:lnTo>
                      <a:pt x="72" y="482"/>
                    </a:lnTo>
                    <a:lnTo>
                      <a:pt x="70" y="482"/>
                    </a:lnTo>
                    <a:lnTo>
                      <a:pt x="67" y="484"/>
                    </a:lnTo>
                    <a:lnTo>
                      <a:pt x="66" y="484"/>
                    </a:lnTo>
                    <a:lnTo>
                      <a:pt x="65" y="484"/>
                    </a:lnTo>
                    <a:lnTo>
                      <a:pt x="63" y="482"/>
                    </a:lnTo>
                    <a:lnTo>
                      <a:pt x="62" y="479"/>
                    </a:lnTo>
                    <a:lnTo>
                      <a:pt x="60" y="478"/>
                    </a:lnTo>
                    <a:lnTo>
                      <a:pt x="60" y="477"/>
                    </a:lnTo>
                    <a:lnTo>
                      <a:pt x="60" y="474"/>
                    </a:lnTo>
                    <a:lnTo>
                      <a:pt x="60" y="472"/>
                    </a:lnTo>
                    <a:lnTo>
                      <a:pt x="58" y="472"/>
                    </a:lnTo>
                    <a:lnTo>
                      <a:pt x="54" y="472"/>
                    </a:lnTo>
                    <a:lnTo>
                      <a:pt x="53" y="472"/>
                    </a:lnTo>
                    <a:lnTo>
                      <a:pt x="51" y="470"/>
                    </a:lnTo>
                    <a:lnTo>
                      <a:pt x="51" y="469"/>
                    </a:lnTo>
                    <a:lnTo>
                      <a:pt x="51" y="468"/>
                    </a:lnTo>
                    <a:lnTo>
                      <a:pt x="52" y="464"/>
                    </a:lnTo>
                    <a:lnTo>
                      <a:pt x="52" y="463"/>
                    </a:lnTo>
                    <a:lnTo>
                      <a:pt x="49" y="460"/>
                    </a:lnTo>
                    <a:lnTo>
                      <a:pt x="46" y="459"/>
                    </a:lnTo>
                    <a:lnTo>
                      <a:pt x="43" y="455"/>
                    </a:lnTo>
                    <a:lnTo>
                      <a:pt x="39" y="453"/>
                    </a:lnTo>
                    <a:lnTo>
                      <a:pt x="37" y="450"/>
                    </a:lnTo>
                    <a:lnTo>
                      <a:pt x="33" y="449"/>
                    </a:lnTo>
                    <a:lnTo>
                      <a:pt x="30" y="448"/>
                    </a:lnTo>
                    <a:lnTo>
                      <a:pt x="28" y="446"/>
                    </a:lnTo>
                    <a:lnTo>
                      <a:pt x="23" y="444"/>
                    </a:lnTo>
                    <a:lnTo>
                      <a:pt x="18" y="444"/>
                    </a:lnTo>
                    <a:lnTo>
                      <a:pt x="15" y="439"/>
                    </a:lnTo>
                    <a:lnTo>
                      <a:pt x="13" y="432"/>
                    </a:lnTo>
                    <a:lnTo>
                      <a:pt x="13" y="427"/>
                    </a:lnTo>
                    <a:lnTo>
                      <a:pt x="13" y="423"/>
                    </a:lnTo>
                    <a:lnTo>
                      <a:pt x="9" y="417"/>
                    </a:lnTo>
                    <a:lnTo>
                      <a:pt x="6" y="413"/>
                    </a:lnTo>
                    <a:lnTo>
                      <a:pt x="4" y="408"/>
                    </a:lnTo>
                    <a:lnTo>
                      <a:pt x="1" y="404"/>
                    </a:lnTo>
                    <a:lnTo>
                      <a:pt x="0" y="399"/>
                    </a:lnTo>
                    <a:lnTo>
                      <a:pt x="0" y="395"/>
                    </a:lnTo>
                    <a:lnTo>
                      <a:pt x="0" y="392"/>
                    </a:lnTo>
                    <a:lnTo>
                      <a:pt x="1" y="384"/>
                    </a:lnTo>
                    <a:lnTo>
                      <a:pt x="4" y="381"/>
                    </a:lnTo>
                    <a:lnTo>
                      <a:pt x="6" y="379"/>
                    </a:lnTo>
                    <a:lnTo>
                      <a:pt x="7" y="375"/>
                    </a:lnTo>
                    <a:lnTo>
                      <a:pt x="11" y="371"/>
                    </a:lnTo>
                    <a:lnTo>
                      <a:pt x="14" y="367"/>
                    </a:lnTo>
                    <a:lnTo>
                      <a:pt x="15" y="365"/>
                    </a:lnTo>
                    <a:lnTo>
                      <a:pt x="16" y="364"/>
                    </a:lnTo>
                    <a:lnTo>
                      <a:pt x="15" y="362"/>
                    </a:lnTo>
                    <a:lnTo>
                      <a:pt x="15" y="361"/>
                    </a:lnTo>
                    <a:lnTo>
                      <a:pt x="16" y="360"/>
                    </a:lnTo>
                    <a:lnTo>
                      <a:pt x="18" y="357"/>
                    </a:lnTo>
                    <a:lnTo>
                      <a:pt x="20" y="355"/>
                    </a:lnTo>
                    <a:lnTo>
                      <a:pt x="21" y="351"/>
                    </a:lnTo>
                    <a:lnTo>
                      <a:pt x="24" y="346"/>
                    </a:lnTo>
                    <a:lnTo>
                      <a:pt x="27" y="339"/>
                    </a:lnTo>
                    <a:lnTo>
                      <a:pt x="27" y="334"/>
                    </a:lnTo>
                    <a:lnTo>
                      <a:pt x="27" y="333"/>
                    </a:lnTo>
                    <a:lnTo>
                      <a:pt x="25" y="333"/>
                    </a:lnTo>
                    <a:lnTo>
                      <a:pt x="24" y="331"/>
                    </a:lnTo>
                    <a:lnTo>
                      <a:pt x="25" y="329"/>
                    </a:lnTo>
                    <a:lnTo>
                      <a:pt x="28" y="327"/>
                    </a:lnTo>
                    <a:lnTo>
                      <a:pt x="30" y="327"/>
                    </a:lnTo>
                    <a:lnTo>
                      <a:pt x="33" y="325"/>
                    </a:lnTo>
                    <a:lnTo>
                      <a:pt x="34" y="324"/>
                    </a:lnTo>
                    <a:lnTo>
                      <a:pt x="35" y="323"/>
                    </a:lnTo>
                    <a:lnTo>
                      <a:pt x="37" y="318"/>
                    </a:lnTo>
                    <a:lnTo>
                      <a:pt x="39" y="314"/>
                    </a:lnTo>
                    <a:lnTo>
                      <a:pt x="41" y="311"/>
                    </a:lnTo>
                    <a:lnTo>
                      <a:pt x="42" y="310"/>
                    </a:lnTo>
                    <a:lnTo>
                      <a:pt x="42" y="308"/>
                    </a:lnTo>
                    <a:lnTo>
                      <a:pt x="42" y="304"/>
                    </a:lnTo>
                    <a:lnTo>
                      <a:pt x="42" y="303"/>
                    </a:lnTo>
                    <a:lnTo>
                      <a:pt x="42" y="301"/>
                    </a:lnTo>
                    <a:lnTo>
                      <a:pt x="42" y="300"/>
                    </a:lnTo>
                    <a:lnTo>
                      <a:pt x="43" y="300"/>
                    </a:lnTo>
                    <a:lnTo>
                      <a:pt x="44" y="297"/>
                    </a:lnTo>
                    <a:lnTo>
                      <a:pt x="47" y="296"/>
                    </a:lnTo>
                    <a:lnTo>
                      <a:pt x="48" y="294"/>
                    </a:lnTo>
                    <a:lnTo>
                      <a:pt x="51" y="290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54" y="280"/>
                    </a:lnTo>
                    <a:lnTo>
                      <a:pt x="54" y="276"/>
                    </a:lnTo>
                    <a:lnTo>
                      <a:pt x="54" y="272"/>
                    </a:lnTo>
                    <a:lnTo>
                      <a:pt x="54" y="271"/>
                    </a:lnTo>
                    <a:lnTo>
                      <a:pt x="56" y="263"/>
                    </a:lnTo>
                    <a:lnTo>
                      <a:pt x="57" y="257"/>
                    </a:lnTo>
                    <a:lnTo>
                      <a:pt x="58" y="250"/>
                    </a:lnTo>
                    <a:lnTo>
                      <a:pt x="61" y="244"/>
                    </a:lnTo>
                    <a:lnTo>
                      <a:pt x="63" y="239"/>
                    </a:lnTo>
                    <a:lnTo>
                      <a:pt x="67" y="221"/>
                    </a:lnTo>
                    <a:lnTo>
                      <a:pt x="68" y="216"/>
                    </a:lnTo>
                    <a:lnTo>
                      <a:pt x="70" y="205"/>
                    </a:lnTo>
                    <a:lnTo>
                      <a:pt x="70" y="192"/>
                    </a:lnTo>
                    <a:lnTo>
                      <a:pt x="72" y="184"/>
                    </a:lnTo>
                    <a:lnTo>
                      <a:pt x="75" y="179"/>
                    </a:lnTo>
                    <a:lnTo>
                      <a:pt x="75" y="174"/>
                    </a:lnTo>
                    <a:lnTo>
                      <a:pt x="76" y="169"/>
                    </a:lnTo>
                    <a:lnTo>
                      <a:pt x="76" y="165"/>
                    </a:lnTo>
                    <a:lnTo>
                      <a:pt x="76" y="164"/>
                    </a:lnTo>
                    <a:lnTo>
                      <a:pt x="74" y="163"/>
                    </a:lnTo>
                    <a:lnTo>
                      <a:pt x="74" y="160"/>
                    </a:lnTo>
                    <a:lnTo>
                      <a:pt x="74" y="159"/>
                    </a:lnTo>
                    <a:lnTo>
                      <a:pt x="79" y="159"/>
                    </a:lnTo>
                    <a:lnTo>
                      <a:pt x="81" y="158"/>
                    </a:lnTo>
                    <a:lnTo>
                      <a:pt x="85" y="155"/>
                    </a:lnTo>
                    <a:lnTo>
                      <a:pt x="86" y="154"/>
                    </a:lnTo>
                    <a:lnTo>
                      <a:pt x="88" y="150"/>
                    </a:lnTo>
                    <a:lnTo>
                      <a:pt x="86" y="149"/>
                    </a:lnTo>
                    <a:lnTo>
                      <a:pt x="85" y="147"/>
                    </a:lnTo>
                    <a:lnTo>
                      <a:pt x="82" y="147"/>
                    </a:lnTo>
                    <a:lnTo>
                      <a:pt x="80" y="145"/>
                    </a:lnTo>
                    <a:lnTo>
                      <a:pt x="80" y="142"/>
                    </a:lnTo>
                    <a:lnTo>
                      <a:pt x="80" y="140"/>
                    </a:lnTo>
                    <a:lnTo>
                      <a:pt x="81" y="139"/>
                    </a:lnTo>
                    <a:lnTo>
                      <a:pt x="84" y="137"/>
                    </a:lnTo>
                    <a:lnTo>
                      <a:pt x="86" y="135"/>
                    </a:lnTo>
                    <a:lnTo>
                      <a:pt x="89" y="131"/>
                    </a:lnTo>
                    <a:lnTo>
                      <a:pt x="91" y="127"/>
                    </a:lnTo>
                    <a:lnTo>
                      <a:pt x="94" y="126"/>
                    </a:lnTo>
                    <a:lnTo>
                      <a:pt x="95" y="125"/>
                    </a:lnTo>
                    <a:lnTo>
                      <a:pt x="95" y="123"/>
                    </a:lnTo>
                    <a:lnTo>
                      <a:pt x="94" y="121"/>
                    </a:lnTo>
                    <a:lnTo>
                      <a:pt x="91" y="121"/>
                    </a:lnTo>
                    <a:lnTo>
                      <a:pt x="90" y="123"/>
                    </a:lnTo>
                    <a:lnTo>
                      <a:pt x="86" y="123"/>
                    </a:lnTo>
                    <a:lnTo>
                      <a:pt x="85" y="123"/>
                    </a:lnTo>
                    <a:lnTo>
                      <a:pt x="81" y="123"/>
                    </a:lnTo>
                    <a:lnTo>
                      <a:pt x="81" y="122"/>
                    </a:lnTo>
                    <a:lnTo>
                      <a:pt x="80" y="118"/>
                    </a:lnTo>
                    <a:lnTo>
                      <a:pt x="80" y="117"/>
                    </a:lnTo>
                    <a:lnTo>
                      <a:pt x="81" y="116"/>
                    </a:lnTo>
                    <a:lnTo>
                      <a:pt x="81" y="113"/>
                    </a:lnTo>
                    <a:lnTo>
                      <a:pt x="82" y="109"/>
                    </a:lnTo>
                    <a:lnTo>
                      <a:pt x="82" y="108"/>
                    </a:lnTo>
                    <a:lnTo>
                      <a:pt x="82" y="104"/>
                    </a:lnTo>
                    <a:lnTo>
                      <a:pt x="84" y="103"/>
                    </a:lnTo>
                    <a:lnTo>
                      <a:pt x="85" y="100"/>
                    </a:lnTo>
                    <a:lnTo>
                      <a:pt x="85" y="99"/>
                    </a:lnTo>
                    <a:lnTo>
                      <a:pt x="85" y="95"/>
                    </a:lnTo>
                    <a:lnTo>
                      <a:pt x="86" y="94"/>
                    </a:lnTo>
                    <a:lnTo>
                      <a:pt x="89" y="94"/>
                    </a:lnTo>
                    <a:lnTo>
                      <a:pt x="90" y="93"/>
                    </a:lnTo>
                    <a:lnTo>
                      <a:pt x="91" y="91"/>
                    </a:lnTo>
                    <a:lnTo>
                      <a:pt x="91" y="90"/>
                    </a:lnTo>
                    <a:lnTo>
                      <a:pt x="93" y="88"/>
                    </a:lnTo>
                    <a:lnTo>
                      <a:pt x="94" y="85"/>
                    </a:lnTo>
                    <a:lnTo>
                      <a:pt x="94" y="83"/>
                    </a:lnTo>
                    <a:lnTo>
                      <a:pt x="94" y="80"/>
                    </a:lnTo>
                    <a:lnTo>
                      <a:pt x="93" y="80"/>
                    </a:lnTo>
                    <a:lnTo>
                      <a:pt x="91" y="81"/>
                    </a:lnTo>
                    <a:lnTo>
                      <a:pt x="90" y="83"/>
                    </a:lnTo>
                    <a:lnTo>
                      <a:pt x="88" y="81"/>
                    </a:lnTo>
                    <a:lnTo>
                      <a:pt x="85" y="80"/>
                    </a:lnTo>
                    <a:lnTo>
                      <a:pt x="82" y="79"/>
                    </a:lnTo>
                    <a:lnTo>
                      <a:pt x="82" y="76"/>
                    </a:lnTo>
                    <a:lnTo>
                      <a:pt x="82" y="74"/>
                    </a:lnTo>
                    <a:lnTo>
                      <a:pt x="82" y="72"/>
                    </a:lnTo>
                    <a:lnTo>
                      <a:pt x="85" y="72"/>
                    </a:lnTo>
                    <a:lnTo>
                      <a:pt x="85" y="71"/>
                    </a:lnTo>
                    <a:lnTo>
                      <a:pt x="86" y="71"/>
                    </a:lnTo>
                    <a:lnTo>
                      <a:pt x="88" y="70"/>
                    </a:lnTo>
                    <a:lnTo>
                      <a:pt x="88" y="69"/>
                    </a:lnTo>
                    <a:lnTo>
                      <a:pt x="88" y="67"/>
                    </a:lnTo>
                    <a:lnTo>
                      <a:pt x="88" y="66"/>
                    </a:lnTo>
                    <a:lnTo>
                      <a:pt x="86" y="65"/>
                    </a:lnTo>
                    <a:lnTo>
                      <a:pt x="85" y="65"/>
                    </a:lnTo>
                    <a:lnTo>
                      <a:pt x="82" y="63"/>
                    </a:lnTo>
                    <a:lnTo>
                      <a:pt x="82" y="62"/>
                    </a:lnTo>
                    <a:lnTo>
                      <a:pt x="85" y="61"/>
                    </a:lnTo>
                    <a:lnTo>
                      <a:pt x="85" y="60"/>
                    </a:lnTo>
                    <a:lnTo>
                      <a:pt x="85" y="57"/>
                    </a:lnTo>
                    <a:lnTo>
                      <a:pt x="82" y="55"/>
                    </a:lnTo>
                    <a:lnTo>
                      <a:pt x="82" y="51"/>
                    </a:lnTo>
                    <a:lnTo>
                      <a:pt x="81" y="47"/>
                    </a:lnTo>
                    <a:lnTo>
                      <a:pt x="81" y="43"/>
                    </a:lnTo>
                    <a:lnTo>
                      <a:pt x="80" y="41"/>
                    </a:lnTo>
                    <a:lnTo>
                      <a:pt x="79" y="35"/>
                    </a:lnTo>
                    <a:lnTo>
                      <a:pt x="77" y="34"/>
                    </a:lnTo>
                    <a:lnTo>
                      <a:pt x="76" y="30"/>
                    </a:lnTo>
                    <a:lnTo>
                      <a:pt x="72" y="27"/>
                    </a:lnTo>
                    <a:lnTo>
                      <a:pt x="70" y="23"/>
                    </a:lnTo>
                    <a:lnTo>
                      <a:pt x="70" y="18"/>
                    </a:lnTo>
                    <a:lnTo>
                      <a:pt x="68" y="14"/>
                    </a:lnTo>
                    <a:lnTo>
                      <a:pt x="67" y="11"/>
                    </a:lnTo>
                    <a:lnTo>
                      <a:pt x="67" y="9"/>
                    </a:lnTo>
                    <a:lnTo>
                      <a:pt x="67" y="5"/>
                    </a:lnTo>
                    <a:lnTo>
                      <a:pt x="66" y="4"/>
                    </a:lnTo>
                    <a:lnTo>
                      <a:pt x="63" y="2"/>
                    </a:lnTo>
                    <a:lnTo>
                      <a:pt x="62" y="1"/>
                    </a:lnTo>
                    <a:lnTo>
                      <a:pt x="65" y="0"/>
                    </a:lnTo>
                    <a:lnTo>
                      <a:pt x="68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5" y="2"/>
                    </a:lnTo>
                    <a:lnTo>
                      <a:pt x="76" y="5"/>
                    </a:lnTo>
                    <a:lnTo>
                      <a:pt x="79" y="9"/>
                    </a:lnTo>
                    <a:lnTo>
                      <a:pt x="81" y="10"/>
                    </a:lnTo>
                    <a:lnTo>
                      <a:pt x="86" y="11"/>
                    </a:lnTo>
                    <a:lnTo>
                      <a:pt x="89" y="14"/>
                    </a:lnTo>
                    <a:lnTo>
                      <a:pt x="93" y="16"/>
                    </a:lnTo>
                    <a:lnTo>
                      <a:pt x="96" y="19"/>
                    </a:lnTo>
                    <a:lnTo>
                      <a:pt x="102" y="20"/>
                    </a:lnTo>
                    <a:lnTo>
                      <a:pt x="103" y="20"/>
                    </a:lnTo>
                    <a:lnTo>
                      <a:pt x="104" y="18"/>
                    </a:lnTo>
                    <a:lnTo>
                      <a:pt x="103" y="16"/>
                    </a:lnTo>
                    <a:lnTo>
                      <a:pt x="99" y="14"/>
                    </a:lnTo>
                    <a:lnTo>
                      <a:pt x="95" y="13"/>
                    </a:lnTo>
                    <a:lnTo>
                      <a:pt x="93" y="11"/>
                    </a:lnTo>
                    <a:lnTo>
                      <a:pt x="91" y="9"/>
                    </a:lnTo>
                    <a:lnTo>
                      <a:pt x="89" y="6"/>
                    </a:lnTo>
                    <a:lnTo>
                      <a:pt x="88" y="5"/>
                    </a:lnTo>
                    <a:lnTo>
                      <a:pt x="85" y="5"/>
                    </a:lnTo>
                    <a:lnTo>
                      <a:pt x="82" y="2"/>
                    </a:lnTo>
                    <a:lnTo>
                      <a:pt x="82" y="1"/>
                    </a:lnTo>
                    <a:lnTo>
                      <a:pt x="84" y="1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2" name="Freeform 879"/>
              <p:cNvSpPr>
                <a:spLocks/>
              </p:cNvSpPr>
              <p:nvPr/>
            </p:nvSpPr>
            <p:spPr bwMode="auto">
              <a:xfrm>
                <a:off x="2511" y="3269"/>
                <a:ext cx="90" cy="242"/>
              </a:xfrm>
              <a:custGeom>
                <a:avLst/>
                <a:gdLst>
                  <a:gd name="T0" fmla="*/ 34 w 90"/>
                  <a:gd name="T1" fmla="*/ 5 h 242"/>
                  <a:gd name="T2" fmla="*/ 34 w 90"/>
                  <a:gd name="T3" fmla="*/ 12 h 242"/>
                  <a:gd name="T4" fmla="*/ 25 w 90"/>
                  <a:gd name="T5" fmla="*/ 22 h 242"/>
                  <a:gd name="T6" fmla="*/ 22 w 90"/>
                  <a:gd name="T7" fmla="*/ 36 h 242"/>
                  <a:gd name="T8" fmla="*/ 23 w 90"/>
                  <a:gd name="T9" fmla="*/ 44 h 242"/>
                  <a:gd name="T10" fmla="*/ 20 w 90"/>
                  <a:gd name="T11" fmla="*/ 49 h 242"/>
                  <a:gd name="T12" fmla="*/ 14 w 90"/>
                  <a:gd name="T13" fmla="*/ 63 h 242"/>
                  <a:gd name="T14" fmla="*/ 10 w 90"/>
                  <a:gd name="T15" fmla="*/ 73 h 242"/>
                  <a:gd name="T16" fmla="*/ 18 w 90"/>
                  <a:gd name="T17" fmla="*/ 76 h 242"/>
                  <a:gd name="T18" fmla="*/ 16 w 90"/>
                  <a:gd name="T19" fmla="*/ 82 h 242"/>
                  <a:gd name="T20" fmla="*/ 11 w 90"/>
                  <a:gd name="T21" fmla="*/ 90 h 242"/>
                  <a:gd name="T22" fmla="*/ 13 w 90"/>
                  <a:gd name="T23" fmla="*/ 95 h 242"/>
                  <a:gd name="T24" fmla="*/ 10 w 90"/>
                  <a:gd name="T25" fmla="*/ 100 h 242"/>
                  <a:gd name="T26" fmla="*/ 9 w 90"/>
                  <a:gd name="T27" fmla="*/ 106 h 242"/>
                  <a:gd name="T28" fmla="*/ 5 w 90"/>
                  <a:gd name="T29" fmla="*/ 115 h 242"/>
                  <a:gd name="T30" fmla="*/ 8 w 90"/>
                  <a:gd name="T31" fmla="*/ 133 h 242"/>
                  <a:gd name="T32" fmla="*/ 14 w 90"/>
                  <a:gd name="T33" fmla="*/ 155 h 242"/>
                  <a:gd name="T34" fmla="*/ 24 w 90"/>
                  <a:gd name="T35" fmla="*/ 173 h 242"/>
                  <a:gd name="T36" fmla="*/ 41 w 90"/>
                  <a:gd name="T37" fmla="*/ 184 h 242"/>
                  <a:gd name="T38" fmla="*/ 46 w 90"/>
                  <a:gd name="T39" fmla="*/ 198 h 242"/>
                  <a:gd name="T40" fmla="*/ 53 w 90"/>
                  <a:gd name="T41" fmla="*/ 199 h 242"/>
                  <a:gd name="T42" fmla="*/ 57 w 90"/>
                  <a:gd name="T43" fmla="*/ 207 h 242"/>
                  <a:gd name="T44" fmla="*/ 65 w 90"/>
                  <a:gd name="T45" fmla="*/ 212 h 242"/>
                  <a:gd name="T46" fmla="*/ 71 w 90"/>
                  <a:gd name="T47" fmla="*/ 214 h 242"/>
                  <a:gd name="T48" fmla="*/ 74 w 90"/>
                  <a:gd name="T49" fmla="*/ 218 h 242"/>
                  <a:gd name="T50" fmla="*/ 77 w 90"/>
                  <a:gd name="T51" fmla="*/ 221 h 242"/>
                  <a:gd name="T52" fmla="*/ 85 w 90"/>
                  <a:gd name="T53" fmla="*/ 218 h 242"/>
                  <a:gd name="T54" fmla="*/ 90 w 90"/>
                  <a:gd name="T55" fmla="*/ 223 h 242"/>
                  <a:gd name="T56" fmla="*/ 89 w 90"/>
                  <a:gd name="T57" fmla="*/ 235 h 242"/>
                  <a:gd name="T58" fmla="*/ 86 w 90"/>
                  <a:gd name="T59" fmla="*/ 241 h 242"/>
                  <a:gd name="T60" fmla="*/ 77 w 90"/>
                  <a:gd name="T61" fmla="*/ 235 h 242"/>
                  <a:gd name="T62" fmla="*/ 69 w 90"/>
                  <a:gd name="T63" fmla="*/ 227 h 242"/>
                  <a:gd name="T64" fmla="*/ 56 w 90"/>
                  <a:gd name="T65" fmla="*/ 216 h 242"/>
                  <a:gd name="T66" fmla="*/ 44 w 90"/>
                  <a:gd name="T67" fmla="*/ 204 h 242"/>
                  <a:gd name="T68" fmla="*/ 36 w 90"/>
                  <a:gd name="T69" fmla="*/ 197 h 242"/>
                  <a:gd name="T70" fmla="*/ 32 w 90"/>
                  <a:gd name="T71" fmla="*/ 193 h 242"/>
                  <a:gd name="T72" fmla="*/ 24 w 90"/>
                  <a:gd name="T73" fmla="*/ 184 h 242"/>
                  <a:gd name="T74" fmla="*/ 16 w 90"/>
                  <a:gd name="T75" fmla="*/ 173 h 242"/>
                  <a:gd name="T76" fmla="*/ 11 w 90"/>
                  <a:gd name="T77" fmla="*/ 160 h 242"/>
                  <a:gd name="T78" fmla="*/ 1 w 90"/>
                  <a:gd name="T79" fmla="*/ 127 h 242"/>
                  <a:gd name="T80" fmla="*/ 1 w 90"/>
                  <a:gd name="T81" fmla="*/ 100 h 242"/>
                  <a:gd name="T82" fmla="*/ 9 w 90"/>
                  <a:gd name="T83" fmla="*/ 62 h 242"/>
                  <a:gd name="T84" fmla="*/ 14 w 90"/>
                  <a:gd name="T85" fmla="*/ 39 h 242"/>
                  <a:gd name="T86" fmla="*/ 22 w 90"/>
                  <a:gd name="T87" fmla="*/ 21 h 242"/>
                  <a:gd name="T88" fmla="*/ 29 w 90"/>
                  <a:gd name="T89" fmla="*/ 10 h 242"/>
                  <a:gd name="T90" fmla="*/ 29 w 90"/>
                  <a:gd name="T91" fmla="*/ 5 h 242"/>
                  <a:gd name="T92" fmla="*/ 27 w 90"/>
                  <a:gd name="T93" fmla="*/ 1 h 2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0"/>
                  <a:gd name="T142" fmla="*/ 0 h 242"/>
                  <a:gd name="T143" fmla="*/ 90 w 90"/>
                  <a:gd name="T144" fmla="*/ 242 h 24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0" h="242">
                    <a:moveTo>
                      <a:pt x="27" y="0"/>
                    </a:moveTo>
                    <a:lnTo>
                      <a:pt x="32" y="3"/>
                    </a:lnTo>
                    <a:lnTo>
                      <a:pt x="34" y="5"/>
                    </a:lnTo>
                    <a:lnTo>
                      <a:pt x="37" y="7"/>
                    </a:lnTo>
                    <a:lnTo>
                      <a:pt x="37" y="10"/>
                    </a:lnTo>
                    <a:lnTo>
                      <a:pt x="34" y="12"/>
                    </a:lnTo>
                    <a:lnTo>
                      <a:pt x="32" y="16"/>
                    </a:lnTo>
                    <a:lnTo>
                      <a:pt x="29" y="19"/>
                    </a:lnTo>
                    <a:lnTo>
                      <a:pt x="25" y="22"/>
                    </a:lnTo>
                    <a:lnTo>
                      <a:pt x="23" y="28"/>
                    </a:lnTo>
                    <a:lnTo>
                      <a:pt x="23" y="31"/>
                    </a:lnTo>
                    <a:lnTo>
                      <a:pt x="22" y="36"/>
                    </a:lnTo>
                    <a:lnTo>
                      <a:pt x="23" y="42"/>
                    </a:lnTo>
                    <a:lnTo>
                      <a:pt x="23" y="43"/>
                    </a:lnTo>
                    <a:lnTo>
                      <a:pt x="23" y="44"/>
                    </a:lnTo>
                    <a:lnTo>
                      <a:pt x="23" y="45"/>
                    </a:lnTo>
                    <a:lnTo>
                      <a:pt x="22" y="47"/>
                    </a:lnTo>
                    <a:lnTo>
                      <a:pt x="20" y="49"/>
                    </a:lnTo>
                    <a:lnTo>
                      <a:pt x="19" y="53"/>
                    </a:lnTo>
                    <a:lnTo>
                      <a:pt x="16" y="56"/>
                    </a:lnTo>
                    <a:lnTo>
                      <a:pt x="14" y="63"/>
                    </a:lnTo>
                    <a:lnTo>
                      <a:pt x="13" y="67"/>
                    </a:lnTo>
                    <a:lnTo>
                      <a:pt x="11" y="71"/>
                    </a:lnTo>
                    <a:lnTo>
                      <a:pt x="10" y="73"/>
                    </a:lnTo>
                    <a:lnTo>
                      <a:pt x="10" y="76"/>
                    </a:lnTo>
                    <a:lnTo>
                      <a:pt x="13" y="76"/>
                    </a:lnTo>
                    <a:lnTo>
                      <a:pt x="18" y="76"/>
                    </a:lnTo>
                    <a:lnTo>
                      <a:pt x="19" y="77"/>
                    </a:lnTo>
                    <a:lnTo>
                      <a:pt x="19" y="80"/>
                    </a:lnTo>
                    <a:lnTo>
                      <a:pt x="16" y="82"/>
                    </a:lnTo>
                    <a:lnTo>
                      <a:pt x="14" y="86"/>
                    </a:lnTo>
                    <a:lnTo>
                      <a:pt x="13" y="87"/>
                    </a:lnTo>
                    <a:lnTo>
                      <a:pt x="11" y="90"/>
                    </a:lnTo>
                    <a:lnTo>
                      <a:pt x="14" y="91"/>
                    </a:lnTo>
                    <a:lnTo>
                      <a:pt x="14" y="94"/>
                    </a:lnTo>
                    <a:lnTo>
                      <a:pt x="13" y="95"/>
                    </a:lnTo>
                    <a:lnTo>
                      <a:pt x="10" y="96"/>
                    </a:lnTo>
                    <a:lnTo>
                      <a:pt x="10" y="97"/>
                    </a:lnTo>
                    <a:lnTo>
                      <a:pt x="10" y="100"/>
                    </a:lnTo>
                    <a:lnTo>
                      <a:pt x="13" y="101"/>
                    </a:lnTo>
                    <a:lnTo>
                      <a:pt x="11" y="104"/>
                    </a:lnTo>
                    <a:lnTo>
                      <a:pt x="9" y="106"/>
                    </a:lnTo>
                    <a:lnTo>
                      <a:pt x="6" y="109"/>
                    </a:lnTo>
                    <a:lnTo>
                      <a:pt x="5" y="110"/>
                    </a:lnTo>
                    <a:lnTo>
                      <a:pt x="5" y="115"/>
                    </a:lnTo>
                    <a:lnTo>
                      <a:pt x="5" y="123"/>
                    </a:lnTo>
                    <a:lnTo>
                      <a:pt x="6" y="129"/>
                    </a:lnTo>
                    <a:lnTo>
                      <a:pt x="8" y="133"/>
                    </a:lnTo>
                    <a:lnTo>
                      <a:pt x="8" y="138"/>
                    </a:lnTo>
                    <a:lnTo>
                      <a:pt x="13" y="148"/>
                    </a:lnTo>
                    <a:lnTo>
                      <a:pt x="14" y="155"/>
                    </a:lnTo>
                    <a:lnTo>
                      <a:pt x="16" y="160"/>
                    </a:lnTo>
                    <a:lnTo>
                      <a:pt x="20" y="166"/>
                    </a:lnTo>
                    <a:lnTo>
                      <a:pt x="24" y="173"/>
                    </a:lnTo>
                    <a:lnTo>
                      <a:pt x="29" y="176"/>
                    </a:lnTo>
                    <a:lnTo>
                      <a:pt x="36" y="180"/>
                    </a:lnTo>
                    <a:lnTo>
                      <a:pt x="41" y="184"/>
                    </a:lnTo>
                    <a:lnTo>
                      <a:pt x="42" y="188"/>
                    </a:lnTo>
                    <a:lnTo>
                      <a:pt x="43" y="194"/>
                    </a:lnTo>
                    <a:lnTo>
                      <a:pt x="46" y="198"/>
                    </a:lnTo>
                    <a:lnTo>
                      <a:pt x="48" y="198"/>
                    </a:lnTo>
                    <a:lnTo>
                      <a:pt x="53" y="198"/>
                    </a:lnTo>
                    <a:lnTo>
                      <a:pt x="53" y="199"/>
                    </a:lnTo>
                    <a:lnTo>
                      <a:pt x="55" y="203"/>
                    </a:lnTo>
                    <a:lnTo>
                      <a:pt x="56" y="206"/>
                    </a:lnTo>
                    <a:lnTo>
                      <a:pt x="57" y="207"/>
                    </a:lnTo>
                    <a:lnTo>
                      <a:pt x="60" y="209"/>
                    </a:lnTo>
                    <a:lnTo>
                      <a:pt x="62" y="211"/>
                    </a:lnTo>
                    <a:lnTo>
                      <a:pt x="65" y="212"/>
                    </a:lnTo>
                    <a:lnTo>
                      <a:pt x="66" y="213"/>
                    </a:lnTo>
                    <a:lnTo>
                      <a:pt x="69" y="214"/>
                    </a:lnTo>
                    <a:lnTo>
                      <a:pt x="71" y="214"/>
                    </a:lnTo>
                    <a:lnTo>
                      <a:pt x="72" y="214"/>
                    </a:lnTo>
                    <a:lnTo>
                      <a:pt x="72" y="217"/>
                    </a:lnTo>
                    <a:lnTo>
                      <a:pt x="74" y="218"/>
                    </a:lnTo>
                    <a:lnTo>
                      <a:pt x="74" y="220"/>
                    </a:lnTo>
                    <a:lnTo>
                      <a:pt x="75" y="221"/>
                    </a:lnTo>
                    <a:lnTo>
                      <a:pt x="77" y="221"/>
                    </a:lnTo>
                    <a:lnTo>
                      <a:pt x="79" y="220"/>
                    </a:lnTo>
                    <a:lnTo>
                      <a:pt x="81" y="218"/>
                    </a:lnTo>
                    <a:lnTo>
                      <a:pt x="85" y="218"/>
                    </a:lnTo>
                    <a:lnTo>
                      <a:pt x="88" y="220"/>
                    </a:lnTo>
                    <a:lnTo>
                      <a:pt x="89" y="221"/>
                    </a:lnTo>
                    <a:lnTo>
                      <a:pt x="90" y="223"/>
                    </a:lnTo>
                    <a:lnTo>
                      <a:pt x="89" y="228"/>
                    </a:lnTo>
                    <a:lnTo>
                      <a:pt x="88" y="231"/>
                    </a:lnTo>
                    <a:lnTo>
                      <a:pt x="89" y="235"/>
                    </a:lnTo>
                    <a:lnTo>
                      <a:pt x="89" y="239"/>
                    </a:lnTo>
                    <a:lnTo>
                      <a:pt x="89" y="240"/>
                    </a:lnTo>
                    <a:lnTo>
                      <a:pt x="86" y="241"/>
                    </a:lnTo>
                    <a:lnTo>
                      <a:pt x="83" y="242"/>
                    </a:lnTo>
                    <a:lnTo>
                      <a:pt x="81" y="240"/>
                    </a:lnTo>
                    <a:lnTo>
                      <a:pt x="77" y="235"/>
                    </a:lnTo>
                    <a:lnTo>
                      <a:pt x="75" y="232"/>
                    </a:lnTo>
                    <a:lnTo>
                      <a:pt x="72" y="230"/>
                    </a:lnTo>
                    <a:lnTo>
                      <a:pt x="69" y="227"/>
                    </a:lnTo>
                    <a:lnTo>
                      <a:pt x="65" y="223"/>
                    </a:lnTo>
                    <a:lnTo>
                      <a:pt x="61" y="220"/>
                    </a:lnTo>
                    <a:lnTo>
                      <a:pt x="56" y="216"/>
                    </a:lnTo>
                    <a:lnTo>
                      <a:pt x="52" y="212"/>
                    </a:lnTo>
                    <a:lnTo>
                      <a:pt x="48" y="207"/>
                    </a:lnTo>
                    <a:lnTo>
                      <a:pt x="44" y="204"/>
                    </a:lnTo>
                    <a:lnTo>
                      <a:pt x="43" y="201"/>
                    </a:lnTo>
                    <a:lnTo>
                      <a:pt x="41" y="199"/>
                    </a:lnTo>
                    <a:lnTo>
                      <a:pt x="36" y="197"/>
                    </a:lnTo>
                    <a:lnTo>
                      <a:pt x="36" y="194"/>
                    </a:lnTo>
                    <a:lnTo>
                      <a:pt x="33" y="193"/>
                    </a:lnTo>
                    <a:lnTo>
                      <a:pt x="32" y="193"/>
                    </a:lnTo>
                    <a:lnTo>
                      <a:pt x="29" y="190"/>
                    </a:lnTo>
                    <a:lnTo>
                      <a:pt x="28" y="188"/>
                    </a:lnTo>
                    <a:lnTo>
                      <a:pt x="24" y="184"/>
                    </a:lnTo>
                    <a:lnTo>
                      <a:pt x="23" y="180"/>
                    </a:lnTo>
                    <a:lnTo>
                      <a:pt x="19" y="176"/>
                    </a:lnTo>
                    <a:lnTo>
                      <a:pt x="16" y="173"/>
                    </a:lnTo>
                    <a:lnTo>
                      <a:pt x="14" y="169"/>
                    </a:lnTo>
                    <a:lnTo>
                      <a:pt x="13" y="162"/>
                    </a:lnTo>
                    <a:lnTo>
                      <a:pt x="11" y="160"/>
                    </a:lnTo>
                    <a:lnTo>
                      <a:pt x="5" y="146"/>
                    </a:lnTo>
                    <a:lnTo>
                      <a:pt x="1" y="136"/>
                    </a:lnTo>
                    <a:lnTo>
                      <a:pt x="1" y="127"/>
                    </a:lnTo>
                    <a:lnTo>
                      <a:pt x="1" y="122"/>
                    </a:lnTo>
                    <a:lnTo>
                      <a:pt x="0" y="114"/>
                    </a:lnTo>
                    <a:lnTo>
                      <a:pt x="1" y="100"/>
                    </a:lnTo>
                    <a:lnTo>
                      <a:pt x="1" y="92"/>
                    </a:lnTo>
                    <a:lnTo>
                      <a:pt x="5" y="73"/>
                    </a:lnTo>
                    <a:lnTo>
                      <a:pt x="9" y="62"/>
                    </a:lnTo>
                    <a:lnTo>
                      <a:pt x="11" y="48"/>
                    </a:lnTo>
                    <a:lnTo>
                      <a:pt x="13" y="43"/>
                    </a:lnTo>
                    <a:lnTo>
                      <a:pt x="14" y="39"/>
                    </a:lnTo>
                    <a:lnTo>
                      <a:pt x="16" y="31"/>
                    </a:lnTo>
                    <a:lnTo>
                      <a:pt x="19" y="25"/>
                    </a:lnTo>
                    <a:lnTo>
                      <a:pt x="22" y="21"/>
                    </a:lnTo>
                    <a:lnTo>
                      <a:pt x="27" y="16"/>
                    </a:lnTo>
                    <a:lnTo>
                      <a:pt x="28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30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5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3" name="Freeform 880"/>
              <p:cNvSpPr>
                <a:spLocks/>
              </p:cNvSpPr>
              <p:nvPr/>
            </p:nvSpPr>
            <p:spPr bwMode="auto">
              <a:xfrm>
                <a:off x="2511" y="3269"/>
                <a:ext cx="90" cy="242"/>
              </a:xfrm>
              <a:custGeom>
                <a:avLst/>
                <a:gdLst>
                  <a:gd name="T0" fmla="*/ 34 w 90"/>
                  <a:gd name="T1" fmla="*/ 5 h 242"/>
                  <a:gd name="T2" fmla="*/ 34 w 90"/>
                  <a:gd name="T3" fmla="*/ 12 h 242"/>
                  <a:gd name="T4" fmla="*/ 25 w 90"/>
                  <a:gd name="T5" fmla="*/ 22 h 242"/>
                  <a:gd name="T6" fmla="*/ 22 w 90"/>
                  <a:gd name="T7" fmla="*/ 36 h 242"/>
                  <a:gd name="T8" fmla="*/ 23 w 90"/>
                  <a:gd name="T9" fmla="*/ 44 h 242"/>
                  <a:gd name="T10" fmla="*/ 20 w 90"/>
                  <a:gd name="T11" fmla="*/ 49 h 242"/>
                  <a:gd name="T12" fmla="*/ 14 w 90"/>
                  <a:gd name="T13" fmla="*/ 63 h 242"/>
                  <a:gd name="T14" fmla="*/ 10 w 90"/>
                  <a:gd name="T15" fmla="*/ 73 h 242"/>
                  <a:gd name="T16" fmla="*/ 18 w 90"/>
                  <a:gd name="T17" fmla="*/ 76 h 242"/>
                  <a:gd name="T18" fmla="*/ 16 w 90"/>
                  <a:gd name="T19" fmla="*/ 82 h 242"/>
                  <a:gd name="T20" fmla="*/ 11 w 90"/>
                  <a:gd name="T21" fmla="*/ 90 h 242"/>
                  <a:gd name="T22" fmla="*/ 13 w 90"/>
                  <a:gd name="T23" fmla="*/ 95 h 242"/>
                  <a:gd name="T24" fmla="*/ 10 w 90"/>
                  <a:gd name="T25" fmla="*/ 100 h 242"/>
                  <a:gd name="T26" fmla="*/ 9 w 90"/>
                  <a:gd name="T27" fmla="*/ 106 h 242"/>
                  <a:gd name="T28" fmla="*/ 5 w 90"/>
                  <a:gd name="T29" fmla="*/ 115 h 242"/>
                  <a:gd name="T30" fmla="*/ 8 w 90"/>
                  <a:gd name="T31" fmla="*/ 133 h 242"/>
                  <a:gd name="T32" fmla="*/ 14 w 90"/>
                  <a:gd name="T33" fmla="*/ 155 h 242"/>
                  <a:gd name="T34" fmla="*/ 24 w 90"/>
                  <a:gd name="T35" fmla="*/ 173 h 242"/>
                  <a:gd name="T36" fmla="*/ 41 w 90"/>
                  <a:gd name="T37" fmla="*/ 184 h 242"/>
                  <a:gd name="T38" fmla="*/ 46 w 90"/>
                  <a:gd name="T39" fmla="*/ 198 h 242"/>
                  <a:gd name="T40" fmla="*/ 53 w 90"/>
                  <a:gd name="T41" fmla="*/ 199 h 242"/>
                  <a:gd name="T42" fmla="*/ 57 w 90"/>
                  <a:gd name="T43" fmla="*/ 207 h 242"/>
                  <a:gd name="T44" fmla="*/ 65 w 90"/>
                  <a:gd name="T45" fmla="*/ 212 h 242"/>
                  <a:gd name="T46" fmla="*/ 71 w 90"/>
                  <a:gd name="T47" fmla="*/ 214 h 242"/>
                  <a:gd name="T48" fmla="*/ 74 w 90"/>
                  <a:gd name="T49" fmla="*/ 218 h 242"/>
                  <a:gd name="T50" fmla="*/ 77 w 90"/>
                  <a:gd name="T51" fmla="*/ 221 h 242"/>
                  <a:gd name="T52" fmla="*/ 85 w 90"/>
                  <a:gd name="T53" fmla="*/ 218 h 242"/>
                  <a:gd name="T54" fmla="*/ 90 w 90"/>
                  <a:gd name="T55" fmla="*/ 223 h 242"/>
                  <a:gd name="T56" fmla="*/ 89 w 90"/>
                  <a:gd name="T57" fmla="*/ 235 h 242"/>
                  <a:gd name="T58" fmla="*/ 86 w 90"/>
                  <a:gd name="T59" fmla="*/ 241 h 242"/>
                  <a:gd name="T60" fmla="*/ 77 w 90"/>
                  <a:gd name="T61" fmla="*/ 235 h 242"/>
                  <a:gd name="T62" fmla="*/ 69 w 90"/>
                  <a:gd name="T63" fmla="*/ 227 h 242"/>
                  <a:gd name="T64" fmla="*/ 56 w 90"/>
                  <a:gd name="T65" fmla="*/ 216 h 242"/>
                  <a:gd name="T66" fmla="*/ 44 w 90"/>
                  <a:gd name="T67" fmla="*/ 204 h 242"/>
                  <a:gd name="T68" fmla="*/ 36 w 90"/>
                  <a:gd name="T69" fmla="*/ 197 h 242"/>
                  <a:gd name="T70" fmla="*/ 32 w 90"/>
                  <a:gd name="T71" fmla="*/ 193 h 242"/>
                  <a:gd name="T72" fmla="*/ 24 w 90"/>
                  <a:gd name="T73" fmla="*/ 184 h 242"/>
                  <a:gd name="T74" fmla="*/ 16 w 90"/>
                  <a:gd name="T75" fmla="*/ 173 h 242"/>
                  <a:gd name="T76" fmla="*/ 11 w 90"/>
                  <a:gd name="T77" fmla="*/ 160 h 242"/>
                  <a:gd name="T78" fmla="*/ 1 w 90"/>
                  <a:gd name="T79" fmla="*/ 127 h 242"/>
                  <a:gd name="T80" fmla="*/ 1 w 90"/>
                  <a:gd name="T81" fmla="*/ 100 h 242"/>
                  <a:gd name="T82" fmla="*/ 9 w 90"/>
                  <a:gd name="T83" fmla="*/ 62 h 242"/>
                  <a:gd name="T84" fmla="*/ 14 w 90"/>
                  <a:gd name="T85" fmla="*/ 39 h 242"/>
                  <a:gd name="T86" fmla="*/ 22 w 90"/>
                  <a:gd name="T87" fmla="*/ 21 h 242"/>
                  <a:gd name="T88" fmla="*/ 29 w 90"/>
                  <a:gd name="T89" fmla="*/ 10 h 242"/>
                  <a:gd name="T90" fmla="*/ 29 w 90"/>
                  <a:gd name="T91" fmla="*/ 5 h 242"/>
                  <a:gd name="T92" fmla="*/ 27 w 90"/>
                  <a:gd name="T93" fmla="*/ 1 h 2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0"/>
                  <a:gd name="T142" fmla="*/ 0 h 242"/>
                  <a:gd name="T143" fmla="*/ 90 w 90"/>
                  <a:gd name="T144" fmla="*/ 242 h 24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0" h="242">
                    <a:moveTo>
                      <a:pt x="27" y="0"/>
                    </a:moveTo>
                    <a:lnTo>
                      <a:pt x="32" y="3"/>
                    </a:lnTo>
                    <a:lnTo>
                      <a:pt x="34" y="5"/>
                    </a:lnTo>
                    <a:lnTo>
                      <a:pt x="37" y="7"/>
                    </a:lnTo>
                    <a:lnTo>
                      <a:pt x="37" y="10"/>
                    </a:lnTo>
                    <a:lnTo>
                      <a:pt x="34" y="12"/>
                    </a:lnTo>
                    <a:lnTo>
                      <a:pt x="32" y="16"/>
                    </a:lnTo>
                    <a:lnTo>
                      <a:pt x="29" y="19"/>
                    </a:lnTo>
                    <a:lnTo>
                      <a:pt x="25" y="22"/>
                    </a:lnTo>
                    <a:lnTo>
                      <a:pt x="23" y="28"/>
                    </a:lnTo>
                    <a:lnTo>
                      <a:pt x="23" y="31"/>
                    </a:lnTo>
                    <a:lnTo>
                      <a:pt x="22" y="36"/>
                    </a:lnTo>
                    <a:lnTo>
                      <a:pt x="23" y="42"/>
                    </a:lnTo>
                    <a:lnTo>
                      <a:pt x="23" y="43"/>
                    </a:lnTo>
                    <a:lnTo>
                      <a:pt x="23" y="44"/>
                    </a:lnTo>
                    <a:lnTo>
                      <a:pt x="23" y="45"/>
                    </a:lnTo>
                    <a:lnTo>
                      <a:pt x="22" y="47"/>
                    </a:lnTo>
                    <a:lnTo>
                      <a:pt x="20" y="49"/>
                    </a:lnTo>
                    <a:lnTo>
                      <a:pt x="19" y="53"/>
                    </a:lnTo>
                    <a:lnTo>
                      <a:pt x="16" y="56"/>
                    </a:lnTo>
                    <a:lnTo>
                      <a:pt x="14" y="63"/>
                    </a:lnTo>
                    <a:lnTo>
                      <a:pt x="13" y="67"/>
                    </a:lnTo>
                    <a:lnTo>
                      <a:pt x="11" y="71"/>
                    </a:lnTo>
                    <a:lnTo>
                      <a:pt x="10" y="73"/>
                    </a:lnTo>
                    <a:lnTo>
                      <a:pt x="10" y="76"/>
                    </a:lnTo>
                    <a:lnTo>
                      <a:pt x="13" y="76"/>
                    </a:lnTo>
                    <a:lnTo>
                      <a:pt x="18" y="76"/>
                    </a:lnTo>
                    <a:lnTo>
                      <a:pt x="19" y="77"/>
                    </a:lnTo>
                    <a:lnTo>
                      <a:pt x="19" y="80"/>
                    </a:lnTo>
                    <a:lnTo>
                      <a:pt x="16" y="82"/>
                    </a:lnTo>
                    <a:lnTo>
                      <a:pt x="14" y="86"/>
                    </a:lnTo>
                    <a:lnTo>
                      <a:pt x="13" y="87"/>
                    </a:lnTo>
                    <a:lnTo>
                      <a:pt x="11" y="90"/>
                    </a:lnTo>
                    <a:lnTo>
                      <a:pt x="14" y="91"/>
                    </a:lnTo>
                    <a:lnTo>
                      <a:pt x="14" y="94"/>
                    </a:lnTo>
                    <a:lnTo>
                      <a:pt x="13" y="95"/>
                    </a:lnTo>
                    <a:lnTo>
                      <a:pt x="10" y="96"/>
                    </a:lnTo>
                    <a:lnTo>
                      <a:pt x="10" y="97"/>
                    </a:lnTo>
                    <a:lnTo>
                      <a:pt x="10" y="100"/>
                    </a:lnTo>
                    <a:lnTo>
                      <a:pt x="13" y="101"/>
                    </a:lnTo>
                    <a:lnTo>
                      <a:pt x="11" y="104"/>
                    </a:lnTo>
                    <a:lnTo>
                      <a:pt x="9" y="106"/>
                    </a:lnTo>
                    <a:lnTo>
                      <a:pt x="6" y="109"/>
                    </a:lnTo>
                    <a:lnTo>
                      <a:pt x="5" y="110"/>
                    </a:lnTo>
                    <a:lnTo>
                      <a:pt x="5" y="115"/>
                    </a:lnTo>
                    <a:lnTo>
                      <a:pt x="5" y="123"/>
                    </a:lnTo>
                    <a:lnTo>
                      <a:pt x="6" y="129"/>
                    </a:lnTo>
                    <a:lnTo>
                      <a:pt x="8" y="133"/>
                    </a:lnTo>
                    <a:lnTo>
                      <a:pt x="8" y="138"/>
                    </a:lnTo>
                    <a:lnTo>
                      <a:pt x="13" y="148"/>
                    </a:lnTo>
                    <a:lnTo>
                      <a:pt x="14" y="155"/>
                    </a:lnTo>
                    <a:lnTo>
                      <a:pt x="16" y="160"/>
                    </a:lnTo>
                    <a:lnTo>
                      <a:pt x="20" y="166"/>
                    </a:lnTo>
                    <a:lnTo>
                      <a:pt x="24" y="173"/>
                    </a:lnTo>
                    <a:lnTo>
                      <a:pt x="29" y="176"/>
                    </a:lnTo>
                    <a:lnTo>
                      <a:pt x="36" y="180"/>
                    </a:lnTo>
                    <a:lnTo>
                      <a:pt x="41" y="184"/>
                    </a:lnTo>
                    <a:lnTo>
                      <a:pt x="42" y="188"/>
                    </a:lnTo>
                    <a:lnTo>
                      <a:pt x="43" y="194"/>
                    </a:lnTo>
                    <a:lnTo>
                      <a:pt x="46" y="198"/>
                    </a:lnTo>
                    <a:lnTo>
                      <a:pt x="48" y="198"/>
                    </a:lnTo>
                    <a:lnTo>
                      <a:pt x="53" y="198"/>
                    </a:lnTo>
                    <a:lnTo>
                      <a:pt x="53" y="199"/>
                    </a:lnTo>
                    <a:lnTo>
                      <a:pt x="55" y="203"/>
                    </a:lnTo>
                    <a:lnTo>
                      <a:pt x="56" y="206"/>
                    </a:lnTo>
                    <a:lnTo>
                      <a:pt x="57" y="207"/>
                    </a:lnTo>
                    <a:lnTo>
                      <a:pt x="60" y="209"/>
                    </a:lnTo>
                    <a:lnTo>
                      <a:pt x="62" y="211"/>
                    </a:lnTo>
                    <a:lnTo>
                      <a:pt x="65" y="212"/>
                    </a:lnTo>
                    <a:lnTo>
                      <a:pt x="66" y="213"/>
                    </a:lnTo>
                    <a:lnTo>
                      <a:pt x="69" y="214"/>
                    </a:lnTo>
                    <a:lnTo>
                      <a:pt x="71" y="214"/>
                    </a:lnTo>
                    <a:lnTo>
                      <a:pt x="72" y="214"/>
                    </a:lnTo>
                    <a:lnTo>
                      <a:pt x="72" y="217"/>
                    </a:lnTo>
                    <a:lnTo>
                      <a:pt x="74" y="218"/>
                    </a:lnTo>
                    <a:lnTo>
                      <a:pt x="74" y="220"/>
                    </a:lnTo>
                    <a:lnTo>
                      <a:pt x="75" y="221"/>
                    </a:lnTo>
                    <a:lnTo>
                      <a:pt x="77" y="221"/>
                    </a:lnTo>
                    <a:lnTo>
                      <a:pt x="79" y="220"/>
                    </a:lnTo>
                    <a:lnTo>
                      <a:pt x="81" y="218"/>
                    </a:lnTo>
                    <a:lnTo>
                      <a:pt x="85" y="218"/>
                    </a:lnTo>
                    <a:lnTo>
                      <a:pt x="88" y="220"/>
                    </a:lnTo>
                    <a:lnTo>
                      <a:pt x="89" y="221"/>
                    </a:lnTo>
                    <a:lnTo>
                      <a:pt x="90" y="223"/>
                    </a:lnTo>
                    <a:lnTo>
                      <a:pt x="89" y="228"/>
                    </a:lnTo>
                    <a:lnTo>
                      <a:pt x="88" y="231"/>
                    </a:lnTo>
                    <a:lnTo>
                      <a:pt x="89" y="235"/>
                    </a:lnTo>
                    <a:lnTo>
                      <a:pt x="89" y="239"/>
                    </a:lnTo>
                    <a:lnTo>
                      <a:pt x="89" y="240"/>
                    </a:lnTo>
                    <a:lnTo>
                      <a:pt x="86" y="241"/>
                    </a:lnTo>
                    <a:lnTo>
                      <a:pt x="83" y="242"/>
                    </a:lnTo>
                    <a:lnTo>
                      <a:pt x="81" y="240"/>
                    </a:lnTo>
                    <a:lnTo>
                      <a:pt x="77" y="235"/>
                    </a:lnTo>
                    <a:lnTo>
                      <a:pt x="75" y="232"/>
                    </a:lnTo>
                    <a:lnTo>
                      <a:pt x="72" y="230"/>
                    </a:lnTo>
                    <a:lnTo>
                      <a:pt x="69" y="227"/>
                    </a:lnTo>
                    <a:lnTo>
                      <a:pt x="65" y="223"/>
                    </a:lnTo>
                    <a:lnTo>
                      <a:pt x="61" y="220"/>
                    </a:lnTo>
                    <a:lnTo>
                      <a:pt x="56" y="216"/>
                    </a:lnTo>
                    <a:lnTo>
                      <a:pt x="52" y="212"/>
                    </a:lnTo>
                    <a:lnTo>
                      <a:pt x="48" y="207"/>
                    </a:lnTo>
                    <a:lnTo>
                      <a:pt x="44" y="204"/>
                    </a:lnTo>
                    <a:lnTo>
                      <a:pt x="43" y="201"/>
                    </a:lnTo>
                    <a:lnTo>
                      <a:pt x="41" y="199"/>
                    </a:lnTo>
                    <a:lnTo>
                      <a:pt x="36" y="197"/>
                    </a:lnTo>
                    <a:lnTo>
                      <a:pt x="36" y="194"/>
                    </a:lnTo>
                    <a:lnTo>
                      <a:pt x="33" y="193"/>
                    </a:lnTo>
                    <a:lnTo>
                      <a:pt x="32" y="193"/>
                    </a:lnTo>
                    <a:lnTo>
                      <a:pt x="29" y="190"/>
                    </a:lnTo>
                    <a:lnTo>
                      <a:pt x="28" y="188"/>
                    </a:lnTo>
                    <a:lnTo>
                      <a:pt x="24" y="184"/>
                    </a:lnTo>
                    <a:lnTo>
                      <a:pt x="23" y="180"/>
                    </a:lnTo>
                    <a:lnTo>
                      <a:pt x="19" y="176"/>
                    </a:lnTo>
                    <a:lnTo>
                      <a:pt x="16" y="173"/>
                    </a:lnTo>
                    <a:lnTo>
                      <a:pt x="14" y="169"/>
                    </a:lnTo>
                    <a:lnTo>
                      <a:pt x="13" y="162"/>
                    </a:lnTo>
                    <a:lnTo>
                      <a:pt x="11" y="160"/>
                    </a:lnTo>
                    <a:lnTo>
                      <a:pt x="5" y="146"/>
                    </a:lnTo>
                    <a:lnTo>
                      <a:pt x="1" y="136"/>
                    </a:lnTo>
                    <a:lnTo>
                      <a:pt x="1" y="127"/>
                    </a:lnTo>
                    <a:lnTo>
                      <a:pt x="1" y="122"/>
                    </a:lnTo>
                    <a:lnTo>
                      <a:pt x="0" y="114"/>
                    </a:lnTo>
                    <a:lnTo>
                      <a:pt x="1" y="100"/>
                    </a:lnTo>
                    <a:lnTo>
                      <a:pt x="1" y="92"/>
                    </a:lnTo>
                    <a:lnTo>
                      <a:pt x="5" y="73"/>
                    </a:lnTo>
                    <a:lnTo>
                      <a:pt x="9" y="62"/>
                    </a:lnTo>
                    <a:lnTo>
                      <a:pt x="11" y="48"/>
                    </a:lnTo>
                    <a:lnTo>
                      <a:pt x="13" y="43"/>
                    </a:lnTo>
                    <a:lnTo>
                      <a:pt x="14" y="39"/>
                    </a:lnTo>
                    <a:lnTo>
                      <a:pt x="16" y="31"/>
                    </a:lnTo>
                    <a:lnTo>
                      <a:pt x="19" y="25"/>
                    </a:lnTo>
                    <a:lnTo>
                      <a:pt x="22" y="21"/>
                    </a:lnTo>
                    <a:lnTo>
                      <a:pt x="27" y="16"/>
                    </a:lnTo>
                    <a:lnTo>
                      <a:pt x="28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30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5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4" name="Freeform 881"/>
              <p:cNvSpPr>
                <a:spLocks/>
              </p:cNvSpPr>
              <p:nvPr/>
            </p:nvSpPr>
            <p:spPr bwMode="auto">
              <a:xfrm>
                <a:off x="2511" y="3269"/>
                <a:ext cx="90" cy="242"/>
              </a:xfrm>
              <a:custGeom>
                <a:avLst/>
                <a:gdLst>
                  <a:gd name="T0" fmla="*/ 34 w 90"/>
                  <a:gd name="T1" fmla="*/ 5 h 242"/>
                  <a:gd name="T2" fmla="*/ 34 w 90"/>
                  <a:gd name="T3" fmla="*/ 12 h 242"/>
                  <a:gd name="T4" fmla="*/ 25 w 90"/>
                  <a:gd name="T5" fmla="*/ 22 h 242"/>
                  <a:gd name="T6" fmla="*/ 22 w 90"/>
                  <a:gd name="T7" fmla="*/ 36 h 242"/>
                  <a:gd name="T8" fmla="*/ 23 w 90"/>
                  <a:gd name="T9" fmla="*/ 44 h 242"/>
                  <a:gd name="T10" fmla="*/ 20 w 90"/>
                  <a:gd name="T11" fmla="*/ 49 h 242"/>
                  <a:gd name="T12" fmla="*/ 14 w 90"/>
                  <a:gd name="T13" fmla="*/ 63 h 242"/>
                  <a:gd name="T14" fmla="*/ 10 w 90"/>
                  <a:gd name="T15" fmla="*/ 73 h 242"/>
                  <a:gd name="T16" fmla="*/ 18 w 90"/>
                  <a:gd name="T17" fmla="*/ 76 h 242"/>
                  <a:gd name="T18" fmla="*/ 16 w 90"/>
                  <a:gd name="T19" fmla="*/ 82 h 242"/>
                  <a:gd name="T20" fmla="*/ 11 w 90"/>
                  <a:gd name="T21" fmla="*/ 90 h 242"/>
                  <a:gd name="T22" fmla="*/ 13 w 90"/>
                  <a:gd name="T23" fmla="*/ 95 h 242"/>
                  <a:gd name="T24" fmla="*/ 10 w 90"/>
                  <a:gd name="T25" fmla="*/ 100 h 242"/>
                  <a:gd name="T26" fmla="*/ 9 w 90"/>
                  <a:gd name="T27" fmla="*/ 106 h 242"/>
                  <a:gd name="T28" fmla="*/ 5 w 90"/>
                  <a:gd name="T29" fmla="*/ 115 h 242"/>
                  <a:gd name="T30" fmla="*/ 8 w 90"/>
                  <a:gd name="T31" fmla="*/ 133 h 242"/>
                  <a:gd name="T32" fmla="*/ 14 w 90"/>
                  <a:gd name="T33" fmla="*/ 155 h 242"/>
                  <a:gd name="T34" fmla="*/ 24 w 90"/>
                  <a:gd name="T35" fmla="*/ 173 h 242"/>
                  <a:gd name="T36" fmla="*/ 41 w 90"/>
                  <a:gd name="T37" fmla="*/ 184 h 242"/>
                  <a:gd name="T38" fmla="*/ 46 w 90"/>
                  <a:gd name="T39" fmla="*/ 198 h 242"/>
                  <a:gd name="T40" fmla="*/ 53 w 90"/>
                  <a:gd name="T41" fmla="*/ 199 h 242"/>
                  <a:gd name="T42" fmla="*/ 57 w 90"/>
                  <a:gd name="T43" fmla="*/ 207 h 242"/>
                  <a:gd name="T44" fmla="*/ 65 w 90"/>
                  <a:gd name="T45" fmla="*/ 212 h 242"/>
                  <a:gd name="T46" fmla="*/ 71 w 90"/>
                  <a:gd name="T47" fmla="*/ 214 h 242"/>
                  <a:gd name="T48" fmla="*/ 74 w 90"/>
                  <a:gd name="T49" fmla="*/ 218 h 242"/>
                  <a:gd name="T50" fmla="*/ 77 w 90"/>
                  <a:gd name="T51" fmla="*/ 221 h 242"/>
                  <a:gd name="T52" fmla="*/ 85 w 90"/>
                  <a:gd name="T53" fmla="*/ 218 h 242"/>
                  <a:gd name="T54" fmla="*/ 90 w 90"/>
                  <a:gd name="T55" fmla="*/ 223 h 242"/>
                  <a:gd name="T56" fmla="*/ 89 w 90"/>
                  <a:gd name="T57" fmla="*/ 235 h 242"/>
                  <a:gd name="T58" fmla="*/ 86 w 90"/>
                  <a:gd name="T59" fmla="*/ 241 h 242"/>
                  <a:gd name="T60" fmla="*/ 77 w 90"/>
                  <a:gd name="T61" fmla="*/ 235 h 242"/>
                  <a:gd name="T62" fmla="*/ 69 w 90"/>
                  <a:gd name="T63" fmla="*/ 227 h 242"/>
                  <a:gd name="T64" fmla="*/ 56 w 90"/>
                  <a:gd name="T65" fmla="*/ 216 h 242"/>
                  <a:gd name="T66" fmla="*/ 44 w 90"/>
                  <a:gd name="T67" fmla="*/ 204 h 242"/>
                  <a:gd name="T68" fmla="*/ 36 w 90"/>
                  <a:gd name="T69" fmla="*/ 197 h 242"/>
                  <a:gd name="T70" fmla="*/ 32 w 90"/>
                  <a:gd name="T71" fmla="*/ 193 h 242"/>
                  <a:gd name="T72" fmla="*/ 24 w 90"/>
                  <a:gd name="T73" fmla="*/ 184 h 242"/>
                  <a:gd name="T74" fmla="*/ 16 w 90"/>
                  <a:gd name="T75" fmla="*/ 173 h 242"/>
                  <a:gd name="T76" fmla="*/ 11 w 90"/>
                  <a:gd name="T77" fmla="*/ 160 h 242"/>
                  <a:gd name="T78" fmla="*/ 1 w 90"/>
                  <a:gd name="T79" fmla="*/ 127 h 242"/>
                  <a:gd name="T80" fmla="*/ 1 w 90"/>
                  <a:gd name="T81" fmla="*/ 100 h 242"/>
                  <a:gd name="T82" fmla="*/ 9 w 90"/>
                  <a:gd name="T83" fmla="*/ 62 h 242"/>
                  <a:gd name="T84" fmla="*/ 14 w 90"/>
                  <a:gd name="T85" fmla="*/ 39 h 242"/>
                  <a:gd name="T86" fmla="*/ 22 w 90"/>
                  <a:gd name="T87" fmla="*/ 21 h 242"/>
                  <a:gd name="T88" fmla="*/ 29 w 90"/>
                  <a:gd name="T89" fmla="*/ 10 h 242"/>
                  <a:gd name="T90" fmla="*/ 29 w 90"/>
                  <a:gd name="T91" fmla="*/ 5 h 242"/>
                  <a:gd name="T92" fmla="*/ 27 w 90"/>
                  <a:gd name="T93" fmla="*/ 1 h 2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0"/>
                  <a:gd name="T142" fmla="*/ 0 h 242"/>
                  <a:gd name="T143" fmla="*/ 90 w 90"/>
                  <a:gd name="T144" fmla="*/ 242 h 24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0" h="242">
                    <a:moveTo>
                      <a:pt x="27" y="0"/>
                    </a:moveTo>
                    <a:lnTo>
                      <a:pt x="32" y="3"/>
                    </a:lnTo>
                    <a:lnTo>
                      <a:pt x="34" y="5"/>
                    </a:lnTo>
                    <a:lnTo>
                      <a:pt x="37" y="7"/>
                    </a:lnTo>
                    <a:lnTo>
                      <a:pt x="37" y="10"/>
                    </a:lnTo>
                    <a:lnTo>
                      <a:pt x="34" y="12"/>
                    </a:lnTo>
                    <a:lnTo>
                      <a:pt x="32" y="16"/>
                    </a:lnTo>
                    <a:lnTo>
                      <a:pt x="29" y="19"/>
                    </a:lnTo>
                    <a:lnTo>
                      <a:pt x="25" y="22"/>
                    </a:lnTo>
                    <a:lnTo>
                      <a:pt x="23" y="28"/>
                    </a:lnTo>
                    <a:lnTo>
                      <a:pt x="23" y="31"/>
                    </a:lnTo>
                    <a:lnTo>
                      <a:pt x="22" y="36"/>
                    </a:lnTo>
                    <a:lnTo>
                      <a:pt x="23" y="42"/>
                    </a:lnTo>
                    <a:lnTo>
                      <a:pt x="23" y="43"/>
                    </a:lnTo>
                    <a:lnTo>
                      <a:pt x="23" y="44"/>
                    </a:lnTo>
                    <a:lnTo>
                      <a:pt x="23" y="45"/>
                    </a:lnTo>
                    <a:lnTo>
                      <a:pt x="22" y="47"/>
                    </a:lnTo>
                    <a:lnTo>
                      <a:pt x="20" y="49"/>
                    </a:lnTo>
                    <a:lnTo>
                      <a:pt x="19" y="53"/>
                    </a:lnTo>
                    <a:lnTo>
                      <a:pt x="16" y="56"/>
                    </a:lnTo>
                    <a:lnTo>
                      <a:pt x="14" y="63"/>
                    </a:lnTo>
                    <a:lnTo>
                      <a:pt x="13" y="67"/>
                    </a:lnTo>
                    <a:lnTo>
                      <a:pt x="11" y="71"/>
                    </a:lnTo>
                    <a:lnTo>
                      <a:pt x="10" y="73"/>
                    </a:lnTo>
                    <a:lnTo>
                      <a:pt x="10" y="76"/>
                    </a:lnTo>
                    <a:lnTo>
                      <a:pt x="13" y="76"/>
                    </a:lnTo>
                    <a:lnTo>
                      <a:pt x="18" y="76"/>
                    </a:lnTo>
                    <a:lnTo>
                      <a:pt x="19" y="77"/>
                    </a:lnTo>
                    <a:lnTo>
                      <a:pt x="19" y="80"/>
                    </a:lnTo>
                    <a:lnTo>
                      <a:pt x="16" y="82"/>
                    </a:lnTo>
                    <a:lnTo>
                      <a:pt x="14" y="86"/>
                    </a:lnTo>
                    <a:lnTo>
                      <a:pt x="13" y="87"/>
                    </a:lnTo>
                    <a:lnTo>
                      <a:pt x="11" y="90"/>
                    </a:lnTo>
                    <a:lnTo>
                      <a:pt x="14" y="91"/>
                    </a:lnTo>
                    <a:lnTo>
                      <a:pt x="14" y="94"/>
                    </a:lnTo>
                    <a:lnTo>
                      <a:pt x="13" y="95"/>
                    </a:lnTo>
                    <a:lnTo>
                      <a:pt x="10" y="96"/>
                    </a:lnTo>
                    <a:lnTo>
                      <a:pt x="10" y="97"/>
                    </a:lnTo>
                    <a:lnTo>
                      <a:pt x="10" y="100"/>
                    </a:lnTo>
                    <a:lnTo>
                      <a:pt x="13" y="101"/>
                    </a:lnTo>
                    <a:lnTo>
                      <a:pt x="11" y="104"/>
                    </a:lnTo>
                    <a:lnTo>
                      <a:pt x="9" y="106"/>
                    </a:lnTo>
                    <a:lnTo>
                      <a:pt x="6" y="109"/>
                    </a:lnTo>
                    <a:lnTo>
                      <a:pt x="5" y="110"/>
                    </a:lnTo>
                    <a:lnTo>
                      <a:pt x="5" y="115"/>
                    </a:lnTo>
                    <a:lnTo>
                      <a:pt x="5" y="123"/>
                    </a:lnTo>
                    <a:lnTo>
                      <a:pt x="6" y="129"/>
                    </a:lnTo>
                    <a:lnTo>
                      <a:pt x="8" y="133"/>
                    </a:lnTo>
                    <a:lnTo>
                      <a:pt x="8" y="138"/>
                    </a:lnTo>
                    <a:lnTo>
                      <a:pt x="13" y="148"/>
                    </a:lnTo>
                    <a:lnTo>
                      <a:pt x="14" y="155"/>
                    </a:lnTo>
                    <a:lnTo>
                      <a:pt x="16" y="160"/>
                    </a:lnTo>
                    <a:lnTo>
                      <a:pt x="20" y="166"/>
                    </a:lnTo>
                    <a:lnTo>
                      <a:pt x="24" y="173"/>
                    </a:lnTo>
                    <a:lnTo>
                      <a:pt x="29" y="176"/>
                    </a:lnTo>
                    <a:lnTo>
                      <a:pt x="36" y="180"/>
                    </a:lnTo>
                    <a:lnTo>
                      <a:pt x="41" y="184"/>
                    </a:lnTo>
                    <a:lnTo>
                      <a:pt x="42" y="188"/>
                    </a:lnTo>
                    <a:lnTo>
                      <a:pt x="43" y="194"/>
                    </a:lnTo>
                    <a:lnTo>
                      <a:pt x="46" y="198"/>
                    </a:lnTo>
                    <a:lnTo>
                      <a:pt x="48" y="198"/>
                    </a:lnTo>
                    <a:lnTo>
                      <a:pt x="53" y="198"/>
                    </a:lnTo>
                    <a:lnTo>
                      <a:pt x="53" y="199"/>
                    </a:lnTo>
                    <a:lnTo>
                      <a:pt x="55" y="203"/>
                    </a:lnTo>
                    <a:lnTo>
                      <a:pt x="56" y="206"/>
                    </a:lnTo>
                    <a:lnTo>
                      <a:pt x="57" y="207"/>
                    </a:lnTo>
                    <a:lnTo>
                      <a:pt x="60" y="209"/>
                    </a:lnTo>
                    <a:lnTo>
                      <a:pt x="62" y="211"/>
                    </a:lnTo>
                    <a:lnTo>
                      <a:pt x="65" y="212"/>
                    </a:lnTo>
                    <a:lnTo>
                      <a:pt x="66" y="213"/>
                    </a:lnTo>
                    <a:lnTo>
                      <a:pt x="69" y="214"/>
                    </a:lnTo>
                    <a:lnTo>
                      <a:pt x="71" y="214"/>
                    </a:lnTo>
                    <a:lnTo>
                      <a:pt x="72" y="214"/>
                    </a:lnTo>
                    <a:lnTo>
                      <a:pt x="72" y="217"/>
                    </a:lnTo>
                    <a:lnTo>
                      <a:pt x="74" y="218"/>
                    </a:lnTo>
                    <a:lnTo>
                      <a:pt x="74" y="220"/>
                    </a:lnTo>
                    <a:lnTo>
                      <a:pt x="75" y="221"/>
                    </a:lnTo>
                    <a:lnTo>
                      <a:pt x="77" y="221"/>
                    </a:lnTo>
                    <a:lnTo>
                      <a:pt x="79" y="220"/>
                    </a:lnTo>
                    <a:lnTo>
                      <a:pt x="81" y="218"/>
                    </a:lnTo>
                    <a:lnTo>
                      <a:pt x="85" y="218"/>
                    </a:lnTo>
                    <a:lnTo>
                      <a:pt x="88" y="220"/>
                    </a:lnTo>
                    <a:lnTo>
                      <a:pt x="89" y="221"/>
                    </a:lnTo>
                    <a:lnTo>
                      <a:pt x="90" y="223"/>
                    </a:lnTo>
                    <a:lnTo>
                      <a:pt x="89" y="228"/>
                    </a:lnTo>
                    <a:lnTo>
                      <a:pt x="88" y="231"/>
                    </a:lnTo>
                    <a:lnTo>
                      <a:pt x="89" y="235"/>
                    </a:lnTo>
                    <a:lnTo>
                      <a:pt x="89" y="239"/>
                    </a:lnTo>
                    <a:lnTo>
                      <a:pt x="89" y="240"/>
                    </a:lnTo>
                    <a:lnTo>
                      <a:pt x="86" y="241"/>
                    </a:lnTo>
                    <a:lnTo>
                      <a:pt x="83" y="242"/>
                    </a:lnTo>
                    <a:lnTo>
                      <a:pt x="81" y="240"/>
                    </a:lnTo>
                    <a:lnTo>
                      <a:pt x="77" y="235"/>
                    </a:lnTo>
                    <a:lnTo>
                      <a:pt x="75" y="232"/>
                    </a:lnTo>
                    <a:lnTo>
                      <a:pt x="72" y="230"/>
                    </a:lnTo>
                    <a:lnTo>
                      <a:pt x="69" y="227"/>
                    </a:lnTo>
                    <a:lnTo>
                      <a:pt x="65" y="223"/>
                    </a:lnTo>
                    <a:lnTo>
                      <a:pt x="61" y="220"/>
                    </a:lnTo>
                    <a:lnTo>
                      <a:pt x="56" y="216"/>
                    </a:lnTo>
                    <a:lnTo>
                      <a:pt x="52" y="212"/>
                    </a:lnTo>
                    <a:lnTo>
                      <a:pt x="48" y="207"/>
                    </a:lnTo>
                    <a:lnTo>
                      <a:pt x="44" y="204"/>
                    </a:lnTo>
                    <a:lnTo>
                      <a:pt x="43" y="201"/>
                    </a:lnTo>
                    <a:lnTo>
                      <a:pt x="41" y="199"/>
                    </a:lnTo>
                    <a:lnTo>
                      <a:pt x="36" y="197"/>
                    </a:lnTo>
                    <a:lnTo>
                      <a:pt x="36" y="194"/>
                    </a:lnTo>
                    <a:lnTo>
                      <a:pt x="33" y="193"/>
                    </a:lnTo>
                    <a:lnTo>
                      <a:pt x="32" y="193"/>
                    </a:lnTo>
                    <a:lnTo>
                      <a:pt x="29" y="190"/>
                    </a:lnTo>
                    <a:lnTo>
                      <a:pt x="28" y="188"/>
                    </a:lnTo>
                    <a:lnTo>
                      <a:pt x="24" y="184"/>
                    </a:lnTo>
                    <a:lnTo>
                      <a:pt x="23" y="180"/>
                    </a:lnTo>
                    <a:lnTo>
                      <a:pt x="19" y="176"/>
                    </a:lnTo>
                    <a:lnTo>
                      <a:pt x="16" y="173"/>
                    </a:lnTo>
                    <a:lnTo>
                      <a:pt x="14" y="169"/>
                    </a:lnTo>
                    <a:lnTo>
                      <a:pt x="13" y="162"/>
                    </a:lnTo>
                    <a:lnTo>
                      <a:pt x="11" y="160"/>
                    </a:lnTo>
                    <a:lnTo>
                      <a:pt x="5" y="146"/>
                    </a:lnTo>
                    <a:lnTo>
                      <a:pt x="1" y="136"/>
                    </a:lnTo>
                    <a:lnTo>
                      <a:pt x="1" y="127"/>
                    </a:lnTo>
                    <a:lnTo>
                      <a:pt x="1" y="122"/>
                    </a:lnTo>
                    <a:lnTo>
                      <a:pt x="0" y="114"/>
                    </a:lnTo>
                    <a:lnTo>
                      <a:pt x="1" y="100"/>
                    </a:lnTo>
                    <a:lnTo>
                      <a:pt x="1" y="92"/>
                    </a:lnTo>
                    <a:lnTo>
                      <a:pt x="5" y="73"/>
                    </a:lnTo>
                    <a:lnTo>
                      <a:pt x="9" y="62"/>
                    </a:lnTo>
                    <a:lnTo>
                      <a:pt x="11" y="48"/>
                    </a:lnTo>
                    <a:lnTo>
                      <a:pt x="13" y="43"/>
                    </a:lnTo>
                    <a:lnTo>
                      <a:pt x="14" y="39"/>
                    </a:lnTo>
                    <a:lnTo>
                      <a:pt x="16" y="31"/>
                    </a:lnTo>
                    <a:lnTo>
                      <a:pt x="19" y="25"/>
                    </a:lnTo>
                    <a:lnTo>
                      <a:pt x="22" y="21"/>
                    </a:lnTo>
                    <a:lnTo>
                      <a:pt x="27" y="16"/>
                    </a:lnTo>
                    <a:lnTo>
                      <a:pt x="28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30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5" y="0"/>
                    </a:lnTo>
                    <a:lnTo>
                      <a:pt x="27" y="0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5" name="Freeform 882"/>
              <p:cNvSpPr>
                <a:spLocks/>
              </p:cNvSpPr>
              <p:nvPr/>
            </p:nvSpPr>
            <p:spPr bwMode="auto">
              <a:xfrm>
                <a:off x="2545" y="3162"/>
                <a:ext cx="17" cy="46"/>
              </a:xfrm>
              <a:custGeom>
                <a:avLst/>
                <a:gdLst>
                  <a:gd name="T0" fmla="*/ 9 w 17"/>
                  <a:gd name="T1" fmla="*/ 0 h 46"/>
                  <a:gd name="T2" fmla="*/ 8 w 17"/>
                  <a:gd name="T3" fmla="*/ 5 h 46"/>
                  <a:gd name="T4" fmla="*/ 8 w 17"/>
                  <a:gd name="T5" fmla="*/ 10 h 46"/>
                  <a:gd name="T6" fmla="*/ 8 w 17"/>
                  <a:gd name="T7" fmla="*/ 15 h 46"/>
                  <a:gd name="T8" fmla="*/ 7 w 17"/>
                  <a:gd name="T9" fmla="*/ 19 h 46"/>
                  <a:gd name="T10" fmla="*/ 4 w 17"/>
                  <a:gd name="T11" fmla="*/ 24 h 46"/>
                  <a:gd name="T12" fmla="*/ 3 w 17"/>
                  <a:gd name="T13" fmla="*/ 28 h 46"/>
                  <a:gd name="T14" fmla="*/ 0 w 17"/>
                  <a:gd name="T15" fmla="*/ 32 h 46"/>
                  <a:gd name="T16" fmla="*/ 0 w 17"/>
                  <a:gd name="T17" fmla="*/ 34 h 46"/>
                  <a:gd name="T18" fmla="*/ 2 w 17"/>
                  <a:gd name="T19" fmla="*/ 38 h 46"/>
                  <a:gd name="T20" fmla="*/ 4 w 17"/>
                  <a:gd name="T21" fmla="*/ 40 h 46"/>
                  <a:gd name="T22" fmla="*/ 5 w 17"/>
                  <a:gd name="T23" fmla="*/ 43 h 46"/>
                  <a:gd name="T24" fmla="*/ 8 w 17"/>
                  <a:gd name="T25" fmla="*/ 46 h 46"/>
                  <a:gd name="T26" fmla="*/ 9 w 17"/>
                  <a:gd name="T27" fmla="*/ 44 h 46"/>
                  <a:gd name="T28" fmla="*/ 12 w 17"/>
                  <a:gd name="T29" fmla="*/ 44 h 46"/>
                  <a:gd name="T30" fmla="*/ 13 w 17"/>
                  <a:gd name="T31" fmla="*/ 42 h 46"/>
                  <a:gd name="T32" fmla="*/ 14 w 17"/>
                  <a:gd name="T33" fmla="*/ 37 h 46"/>
                  <a:gd name="T34" fmla="*/ 14 w 17"/>
                  <a:gd name="T35" fmla="*/ 32 h 46"/>
                  <a:gd name="T36" fmla="*/ 16 w 17"/>
                  <a:gd name="T37" fmla="*/ 26 h 46"/>
                  <a:gd name="T38" fmla="*/ 17 w 17"/>
                  <a:gd name="T39" fmla="*/ 23 h 46"/>
                  <a:gd name="T40" fmla="*/ 17 w 17"/>
                  <a:gd name="T41" fmla="*/ 19 h 46"/>
                  <a:gd name="T42" fmla="*/ 14 w 17"/>
                  <a:gd name="T43" fmla="*/ 14 h 46"/>
                  <a:gd name="T44" fmla="*/ 14 w 17"/>
                  <a:gd name="T45" fmla="*/ 10 h 46"/>
                  <a:gd name="T46" fmla="*/ 12 w 17"/>
                  <a:gd name="T47" fmla="*/ 7 h 46"/>
                  <a:gd name="T48" fmla="*/ 10 w 17"/>
                  <a:gd name="T49" fmla="*/ 4 h 46"/>
                  <a:gd name="T50" fmla="*/ 10 w 17"/>
                  <a:gd name="T51" fmla="*/ 1 h 46"/>
                  <a:gd name="T52" fmla="*/ 9 w 17"/>
                  <a:gd name="T53" fmla="*/ 0 h 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"/>
                  <a:gd name="T82" fmla="*/ 0 h 46"/>
                  <a:gd name="T83" fmla="*/ 17 w 17"/>
                  <a:gd name="T84" fmla="*/ 46 h 4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" h="46">
                    <a:moveTo>
                      <a:pt x="9" y="0"/>
                    </a:moveTo>
                    <a:lnTo>
                      <a:pt x="8" y="5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3" y="28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5" y="43"/>
                    </a:lnTo>
                    <a:lnTo>
                      <a:pt x="8" y="46"/>
                    </a:lnTo>
                    <a:lnTo>
                      <a:pt x="9" y="44"/>
                    </a:lnTo>
                    <a:lnTo>
                      <a:pt x="12" y="44"/>
                    </a:lnTo>
                    <a:lnTo>
                      <a:pt x="13" y="42"/>
                    </a:lnTo>
                    <a:lnTo>
                      <a:pt x="14" y="37"/>
                    </a:lnTo>
                    <a:lnTo>
                      <a:pt x="14" y="32"/>
                    </a:lnTo>
                    <a:lnTo>
                      <a:pt x="16" y="26"/>
                    </a:lnTo>
                    <a:lnTo>
                      <a:pt x="17" y="23"/>
                    </a:lnTo>
                    <a:lnTo>
                      <a:pt x="17" y="19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2" y="7"/>
                    </a:lnTo>
                    <a:lnTo>
                      <a:pt x="10" y="4"/>
                    </a:lnTo>
                    <a:lnTo>
                      <a:pt x="10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6" name="Freeform 883"/>
              <p:cNvSpPr>
                <a:spLocks/>
              </p:cNvSpPr>
              <p:nvPr/>
            </p:nvSpPr>
            <p:spPr bwMode="auto">
              <a:xfrm>
                <a:off x="2545" y="3162"/>
                <a:ext cx="17" cy="46"/>
              </a:xfrm>
              <a:custGeom>
                <a:avLst/>
                <a:gdLst>
                  <a:gd name="T0" fmla="*/ 9 w 17"/>
                  <a:gd name="T1" fmla="*/ 0 h 46"/>
                  <a:gd name="T2" fmla="*/ 8 w 17"/>
                  <a:gd name="T3" fmla="*/ 5 h 46"/>
                  <a:gd name="T4" fmla="*/ 8 w 17"/>
                  <a:gd name="T5" fmla="*/ 10 h 46"/>
                  <a:gd name="T6" fmla="*/ 8 w 17"/>
                  <a:gd name="T7" fmla="*/ 15 h 46"/>
                  <a:gd name="T8" fmla="*/ 7 w 17"/>
                  <a:gd name="T9" fmla="*/ 19 h 46"/>
                  <a:gd name="T10" fmla="*/ 4 w 17"/>
                  <a:gd name="T11" fmla="*/ 24 h 46"/>
                  <a:gd name="T12" fmla="*/ 3 w 17"/>
                  <a:gd name="T13" fmla="*/ 28 h 46"/>
                  <a:gd name="T14" fmla="*/ 0 w 17"/>
                  <a:gd name="T15" fmla="*/ 32 h 46"/>
                  <a:gd name="T16" fmla="*/ 0 w 17"/>
                  <a:gd name="T17" fmla="*/ 34 h 46"/>
                  <a:gd name="T18" fmla="*/ 2 w 17"/>
                  <a:gd name="T19" fmla="*/ 38 h 46"/>
                  <a:gd name="T20" fmla="*/ 4 w 17"/>
                  <a:gd name="T21" fmla="*/ 40 h 46"/>
                  <a:gd name="T22" fmla="*/ 5 w 17"/>
                  <a:gd name="T23" fmla="*/ 43 h 46"/>
                  <a:gd name="T24" fmla="*/ 8 w 17"/>
                  <a:gd name="T25" fmla="*/ 46 h 46"/>
                  <a:gd name="T26" fmla="*/ 9 w 17"/>
                  <a:gd name="T27" fmla="*/ 44 h 46"/>
                  <a:gd name="T28" fmla="*/ 12 w 17"/>
                  <a:gd name="T29" fmla="*/ 44 h 46"/>
                  <a:gd name="T30" fmla="*/ 13 w 17"/>
                  <a:gd name="T31" fmla="*/ 42 h 46"/>
                  <a:gd name="T32" fmla="*/ 14 w 17"/>
                  <a:gd name="T33" fmla="*/ 37 h 46"/>
                  <a:gd name="T34" fmla="*/ 14 w 17"/>
                  <a:gd name="T35" fmla="*/ 32 h 46"/>
                  <a:gd name="T36" fmla="*/ 16 w 17"/>
                  <a:gd name="T37" fmla="*/ 26 h 46"/>
                  <a:gd name="T38" fmla="*/ 17 w 17"/>
                  <a:gd name="T39" fmla="*/ 23 h 46"/>
                  <a:gd name="T40" fmla="*/ 17 w 17"/>
                  <a:gd name="T41" fmla="*/ 19 h 46"/>
                  <a:gd name="T42" fmla="*/ 14 w 17"/>
                  <a:gd name="T43" fmla="*/ 14 h 46"/>
                  <a:gd name="T44" fmla="*/ 14 w 17"/>
                  <a:gd name="T45" fmla="*/ 10 h 46"/>
                  <a:gd name="T46" fmla="*/ 12 w 17"/>
                  <a:gd name="T47" fmla="*/ 7 h 46"/>
                  <a:gd name="T48" fmla="*/ 10 w 17"/>
                  <a:gd name="T49" fmla="*/ 4 h 46"/>
                  <a:gd name="T50" fmla="*/ 10 w 17"/>
                  <a:gd name="T51" fmla="*/ 1 h 46"/>
                  <a:gd name="T52" fmla="*/ 9 w 17"/>
                  <a:gd name="T53" fmla="*/ 0 h 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"/>
                  <a:gd name="T82" fmla="*/ 0 h 46"/>
                  <a:gd name="T83" fmla="*/ 17 w 17"/>
                  <a:gd name="T84" fmla="*/ 46 h 4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" h="46">
                    <a:moveTo>
                      <a:pt x="9" y="0"/>
                    </a:moveTo>
                    <a:lnTo>
                      <a:pt x="8" y="5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3" y="28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5" y="43"/>
                    </a:lnTo>
                    <a:lnTo>
                      <a:pt x="8" y="46"/>
                    </a:lnTo>
                    <a:lnTo>
                      <a:pt x="9" y="44"/>
                    </a:lnTo>
                    <a:lnTo>
                      <a:pt x="12" y="44"/>
                    </a:lnTo>
                    <a:lnTo>
                      <a:pt x="13" y="42"/>
                    </a:lnTo>
                    <a:lnTo>
                      <a:pt x="14" y="37"/>
                    </a:lnTo>
                    <a:lnTo>
                      <a:pt x="14" y="32"/>
                    </a:lnTo>
                    <a:lnTo>
                      <a:pt x="16" y="26"/>
                    </a:lnTo>
                    <a:lnTo>
                      <a:pt x="17" y="23"/>
                    </a:lnTo>
                    <a:lnTo>
                      <a:pt x="17" y="19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2" y="7"/>
                    </a:lnTo>
                    <a:lnTo>
                      <a:pt x="10" y="4"/>
                    </a:lnTo>
                    <a:lnTo>
                      <a:pt x="10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7" name="Freeform 884"/>
              <p:cNvSpPr>
                <a:spLocks/>
              </p:cNvSpPr>
              <p:nvPr/>
            </p:nvSpPr>
            <p:spPr bwMode="auto">
              <a:xfrm>
                <a:off x="2545" y="3162"/>
                <a:ext cx="17" cy="46"/>
              </a:xfrm>
              <a:custGeom>
                <a:avLst/>
                <a:gdLst>
                  <a:gd name="T0" fmla="*/ 9 w 17"/>
                  <a:gd name="T1" fmla="*/ 0 h 46"/>
                  <a:gd name="T2" fmla="*/ 8 w 17"/>
                  <a:gd name="T3" fmla="*/ 5 h 46"/>
                  <a:gd name="T4" fmla="*/ 8 w 17"/>
                  <a:gd name="T5" fmla="*/ 10 h 46"/>
                  <a:gd name="T6" fmla="*/ 8 w 17"/>
                  <a:gd name="T7" fmla="*/ 15 h 46"/>
                  <a:gd name="T8" fmla="*/ 7 w 17"/>
                  <a:gd name="T9" fmla="*/ 19 h 46"/>
                  <a:gd name="T10" fmla="*/ 4 w 17"/>
                  <a:gd name="T11" fmla="*/ 24 h 46"/>
                  <a:gd name="T12" fmla="*/ 3 w 17"/>
                  <a:gd name="T13" fmla="*/ 28 h 46"/>
                  <a:gd name="T14" fmla="*/ 0 w 17"/>
                  <a:gd name="T15" fmla="*/ 32 h 46"/>
                  <a:gd name="T16" fmla="*/ 0 w 17"/>
                  <a:gd name="T17" fmla="*/ 34 h 46"/>
                  <a:gd name="T18" fmla="*/ 2 w 17"/>
                  <a:gd name="T19" fmla="*/ 38 h 46"/>
                  <a:gd name="T20" fmla="*/ 4 w 17"/>
                  <a:gd name="T21" fmla="*/ 40 h 46"/>
                  <a:gd name="T22" fmla="*/ 5 w 17"/>
                  <a:gd name="T23" fmla="*/ 43 h 46"/>
                  <a:gd name="T24" fmla="*/ 8 w 17"/>
                  <a:gd name="T25" fmla="*/ 46 h 46"/>
                  <a:gd name="T26" fmla="*/ 9 w 17"/>
                  <a:gd name="T27" fmla="*/ 44 h 46"/>
                  <a:gd name="T28" fmla="*/ 12 w 17"/>
                  <a:gd name="T29" fmla="*/ 44 h 46"/>
                  <a:gd name="T30" fmla="*/ 13 w 17"/>
                  <a:gd name="T31" fmla="*/ 42 h 46"/>
                  <a:gd name="T32" fmla="*/ 14 w 17"/>
                  <a:gd name="T33" fmla="*/ 37 h 46"/>
                  <a:gd name="T34" fmla="*/ 14 w 17"/>
                  <a:gd name="T35" fmla="*/ 32 h 46"/>
                  <a:gd name="T36" fmla="*/ 16 w 17"/>
                  <a:gd name="T37" fmla="*/ 26 h 46"/>
                  <a:gd name="T38" fmla="*/ 17 w 17"/>
                  <a:gd name="T39" fmla="*/ 23 h 46"/>
                  <a:gd name="T40" fmla="*/ 17 w 17"/>
                  <a:gd name="T41" fmla="*/ 19 h 46"/>
                  <a:gd name="T42" fmla="*/ 14 w 17"/>
                  <a:gd name="T43" fmla="*/ 14 h 46"/>
                  <a:gd name="T44" fmla="*/ 14 w 17"/>
                  <a:gd name="T45" fmla="*/ 10 h 46"/>
                  <a:gd name="T46" fmla="*/ 12 w 17"/>
                  <a:gd name="T47" fmla="*/ 7 h 46"/>
                  <a:gd name="T48" fmla="*/ 10 w 17"/>
                  <a:gd name="T49" fmla="*/ 4 h 46"/>
                  <a:gd name="T50" fmla="*/ 10 w 17"/>
                  <a:gd name="T51" fmla="*/ 1 h 46"/>
                  <a:gd name="T52" fmla="*/ 9 w 17"/>
                  <a:gd name="T53" fmla="*/ 0 h 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"/>
                  <a:gd name="T82" fmla="*/ 0 h 46"/>
                  <a:gd name="T83" fmla="*/ 17 w 17"/>
                  <a:gd name="T84" fmla="*/ 46 h 4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" h="46">
                    <a:moveTo>
                      <a:pt x="9" y="0"/>
                    </a:moveTo>
                    <a:lnTo>
                      <a:pt x="8" y="5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3" y="28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5" y="43"/>
                    </a:lnTo>
                    <a:lnTo>
                      <a:pt x="8" y="46"/>
                    </a:lnTo>
                    <a:lnTo>
                      <a:pt x="9" y="44"/>
                    </a:lnTo>
                    <a:lnTo>
                      <a:pt x="12" y="44"/>
                    </a:lnTo>
                    <a:lnTo>
                      <a:pt x="13" y="42"/>
                    </a:lnTo>
                    <a:lnTo>
                      <a:pt x="14" y="37"/>
                    </a:lnTo>
                    <a:lnTo>
                      <a:pt x="14" y="32"/>
                    </a:lnTo>
                    <a:lnTo>
                      <a:pt x="16" y="26"/>
                    </a:lnTo>
                    <a:lnTo>
                      <a:pt x="17" y="23"/>
                    </a:lnTo>
                    <a:lnTo>
                      <a:pt x="17" y="19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2" y="7"/>
                    </a:lnTo>
                    <a:lnTo>
                      <a:pt x="10" y="4"/>
                    </a:lnTo>
                    <a:lnTo>
                      <a:pt x="10" y="1"/>
                    </a:lnTo>
                    <a:lnTo>
                      <a:pt x="9" y="0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8" name="Freeform 885"/>
              <p:cNvSpPr>
                <a:spLocks/>
              </p:cNvSpPr>
              <p:nvPr/>
            </p:nvSpPr>
            <p:spPr bwMode="auto">
              <a:xfrm>
                <a:off x="2538" y="3111"/>
                <a:ext cx="20" cy="37"/>
              </a:xfrm>
              <a:custGeom>
                <a:avLst/>
                <a:gdLst>
                  <a:gd name="T0" fmla="*/ 2 w 20"/>
                  <a:gd name="T1" fmla="*/ 10 h 37"/>
                  <a:gd name="T2" fmla="*/ 1 w 20"/>
                  <a:gd name="T3" fmla="*/ 6 h 37"/>
                  <a:gd name="T4" fmla="*/ 1 w 20"/>
                  <a:gd name="T5" fmla="*/ 5 h 37"/>
                  <a:gd name="T6" fmla="*/ 1 w 20"/>
                  <a:gd name="T7" fmla="*/ 2 h 37"/>
                  <a:gd name="T8" fmla="*/ 3 w 20"/>
                  <a:gd name="T9" fmla="*/ 0 h 37"/>
                  <a:gd name="T10" fmla="*/ 6 w 20"/>
                  <a:gd name="T11" fmla="*/ 0 h 37"/>
                  <a:gd name="T12" fmla="*/ 7 w 20"/>
                  <a:gd name="T13" fmla="*/ 2 h 37"/>
                  <a:gd name="T14" fmla="*/ 9 w 20"/>
                  <a:gd name="T15" fmla="*/ 5 h 37"/>
                  <a:gd name="T16" fmla="*/ 5 w 20"/>
                  <a:gd name="T17" fmla="*/ 10 h 37"/>
                  <a:gd name="T18" fmla="*/ 5 w 20"/>
                  <a:gd name="T19" fmla="*/ 13 h 37"/>
                  <a:gd name="T20" fmla="*/ 5 w 20"/>
                  <a:gd name="T21" fmla="*/ 16 h 37"/>
                  <a:gd name="T22" fmla="*/ 5 w 20"/>
                  <a:gd name="T23" fmla="*/ 23 h 37"/>
                  <a:gd name="T24" fmla="*/ 6 w 20"/>
                  <a:gd name="T25" fmla="*/ 27 h 37"/>
                  <a:gd name="T26" fmla="*/ 11 w 20"/>
                  <a:gd name="T27" fmla="*/ 30 h 37"/>
                  <a:gd name="T28" fmla="*/ 16 w 20"/>
                  <a:gd name="T29" fmla="*/ 32 h 37"/>
                  <a:gd name="T30" fmla="*/ 20 w 20"/>
                  <a:gd name="T31" fmla="*/ 32 h 37"/>
                  <a:gd name="T32" fmla="*/ 20 w 20"/>
                  <a:gd name="T33" fmla="*/ 33 h 37"/>
                  <a:gd name="T34" fmla="*/ 19 w 20"/>
                  <a:gd name="T35" fmla="*/ 35 h 37"/>
                  <a:gd name="T36" fmla="*/ 15 w 20"/>
                  <a:gd name="T37" fmla="*/ 37 h 37"/>
                  <a:gd name="T38" fmla="*/ 9 w 20"/>
                  <a:gd name="T39" fmla="*/ 34 h 37"/>
                  <a:gd name="T40" fmla="*/ 6 w 20"/>
                  <a:gd name="T41" fmla="*/ 33 h 37"/>
                  <a:gd name="T42" fmla="*/ 3 w 20"/>
                  <a:gd name="T43" fmla="*/ 30 h 37"/>
                  <a:gd name="T44" fmla="*/ 1 w 20"/>
                  <a:gd name="T45" fmla="*/ 28 h 37"/>
                  <a:gd name="T46" fmla="*/ 0 w 20"/>
                  <a:gd name="T47" fmla="*/ 27 h 37"/>
                  <a:gd name="T48" fmla="*/ 0 w 20"/>
                  <a:gd name="T49" fmla="*/ 24 h 37"/>
                  <a:gd name="T50" fmla="*/ 1 w 20"/>
                  <a:gd name="T51" fmla="*/ 24 h 37"/>
                  <a:gd name="T52" fmla="*/ 1 w 20"/>
                  <a:gd name="T53" fmla="*/ 23 h 37"/>
                  <a:gd name="T54" fmla="*/ 1 w 20"/>
                  <a:gd name="T55" fmla="*/ 20 h 37"/>
                  <a:gd name="T56" fmla="*/ 1 w 20"/>
                  <a:gd name="T57" fmla="*/ 19 h 37"/>
                  <a:gd name="T58" fmla="*/ 1 w 20"/>
                  <a:gd name="T59" fmla="*/ 15 h 37"/>
                  <a:gd name="T60" fmla="*/ 1 w 20"/>
                  <a:gd name="T61" fmla="*/ 14 h 37"/>
                  <a:gd name="T62" fmla="*/ 2 w 20"/>
                  <a:gd name="T63" fmla="*/ 10 h 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"/>
                  <a:gd name="T97" fmla="*/ 0 h 37"/>
                  <a:gd name="T98" fmla="*/ 20 w 20"/>
                  <a:gd name="T99" fmla="*/ 37 h 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" h="37">
                    <a:moveTo>
                      <a:pt x="2" y="10"/>
                    </a:moveTo>
                    <a:lnTo>
                      <a:pt x="1" y="6"/>
                    </a:lnTo>
                    <a:lnTo>
                      <a:pt x="1" y="5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9" y="5"/>
                    </a:lnTo>
                    <a:lnTo>
                      <a:pt x="5" y="10"/>
                    </a:lnTo>
                    <a:lnTo>
                      <a:pt x="5" y="13"/>
                    </a:lnTo>
                    <a:lnTo>
                      <a:pt x="5" y="16"/>
                    </a:lnTo>
                    <a:lnTo>
                      <a:pt x="5" y="23"/>
                    </a:lnTo>
                    <a:lnTo>
                      <a:pt x="6" y="27"/>
                    </a:lnTo>
                    <a:lnTo>
                      <a:pt x="11" y="30"/>
                    </a:lnTo>
                    <a:lnTo>
                      <a:pt x="16" y="32"/>
                    </a:lnTo>
                    <a:lnTo>
                      <a:pt x="20" y="32"/>
                    </a:lnTo>
                    <a:lnTo>
                      <a:pt x="20" y="33"/>
                    </a:lnTo>
                    <a:lnTo>
                      <a:pt x="19" y="35"/>
                    </a:lnTo>
                    <a:lnTo>
                      <a:pt x="15" y="37"/>
                    </a:lnTo>
                    <a:lnTo>
                      <a:pt x="9" y="34"/>
                    </a:lnTo>
                    <a:lnTo>
                      <a:pt x="6" y="33"/>
                    </a:lnTo>
                    <a:lnTo>
                      <a:pt x="3" y="30"/>
                    </a:lnTo>
                    <a:lnTo>
                      <a:pt x="1" y="28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1" y="20"/>
                    </a:lnTo>
                    <a:lnTo>
                      <a:pt x="1" y="19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9" name="Freeform 886"/>
              <p:cNvSpPr>
                <a:spLocks/>
              </p:cNvSpPr>
              <p:nvPr/>
            </p:nvSpPr>
            <p:spPr bwMode="auto">
              <a:xfrm>
                <a:off x="2538" y="3111"/>
                <a:ext cx="20" cy="37"/>
              </a:xfrm>
              <a:custGeom>
                <a:avLst/>
                <a:gdLst>
                  <a:gd name="T0" fmla="*/ 2 w 20"/>
                  <a:gd name="T1" fmla="*/ 10 h 37"/>
                  <a:gd name="T2" fmla="*/ 1 w 20"/>
                  <a:gd name="T3" fmla="*/ 6 h 37"/>
                  <a:gd name="T4" fmla="*/ 1 w 20"/>
                  <a:gd name="T5" fmla="*/ 5 h 37"/>
                  <a:gd name="T6" fmla="*/ 1 w 20"/>
                  <a:gd name="T7" fmla="*/ 2 h 37"/>
                  <a:gd name="T8" fmla="*/ 3 w 20"/>
                  <a:gd name="T9" fmla="*/ 0 h 37"/>
                  <a:gd name="T10" fmla="*/ 6 w 20"/>
                  <a:gd name="T11" fmla="*/ 0 h 37"/>
                  <a:gd name="T12" fmla="*/ 7 w 20"/>
                  <a:gd name="T13" fmla="*/ 2 h 37"/>
                  <a:gd name="T14" fmla="*/ 9 w 20"/>
                  <a:gd name="T15" fmla="*/ 5 h 37"/>
                  <a:gd name="T16" fmla="*/ 5 w 20"/>
                  <a:gd name="T17" fmla="*/ 10 h 37"/>
                  <a:gd name="T18" fmla="*/ 5 w 20"/>
                  <a:gd name="T19" fmla="*/ 13 h 37"/>
                  <a:gd name="T20" fmla="*/ 5 w 20"/>
                  <a:gd name="T21" fmla="*/ 16 h 37"/>
                  <a:gd name="T22" fmla="*/ 5 w 20"/>
                  <a:gd name="T23" fmla="*/ 23 h 37"/>
                  <a:gd name="T24" fmla="*/ 6 w 20"/>
                  <a:gd name="T25" fmla="*/ 27 h 37"/>
                  <a:gd name="T26" fmla="*/ 11 w 20"/>
                  <a:gd name="T27" fmla="*/ 30 h 37"/>
                  <a:gd name="T28" fmla="*/ 16 w 20"/>
                  <a:gd name="T29" fmla="*/ 32 h 37"/>
                  <a:gd name="T30" fmla="*/ 20 w 20"/>
                  <a:gd name="T31" fmla="*/ 32 h 37"/>
                  <a:gd name="T32" fmla="*/ 20 w 20"/>
                  <a:gd name="T33" fmla="*/ 33 h 37"/>
                  <a:gd name="T34" fmla="*/ 19 w 20"/>
                  <a:gd name="T35" fmla="*/ 35 h 37"/>
                  <a:gd name="T36" fmla="*/ 15 w 20"/>
                  <a:gd name="T37" fmla="*/ 37 h 37"/>
                  <a:gd name="T38" fmla="*/ 9 w 20"/>
                  <a:gd name="T39" fmla="*/ 34 h 37"/>
                  <a:gd name="T40" fmla="*/ 6 w 20"/>
                  <a:gd name="T41" fmla="*/ 33 h 37"/>
                  <a:gd name="T42" fmla="*/ 3 w 20"/>
                  <a:gd name="T43" fmla="*/ 30 h 37"/>
                  <a:gd name="T44" fmla="*/ 1 w 20"/>
                  <a:gd name="T45" fmla="*/ 28 h 37"/>
                  <a:gd name="T46" fmla="*/ 0 w 20"/>
                  <a:gd name="T47" fmla="*/ 27 h 37"/>
                  <a:gd name="T48" fmla="*/ 0 w 20"/>
                  <a:gd name="T49" fmla="*/ 24 h 37"/>
                  <a:gd name="T50" fmla="*/ 1 w 20"/>
                  <a:gd name="T51" fmla="*/ 24 h 37"/>
                  <a:gd name="T52" fmla="*/ 1 w 20"/>
                  <a:gd name="T53" fmla="*/ 23 h 37"/>
                  <a:gd name="T54" fmla="*/ 1 w 20"/>
                  <a:gd name="T55" fmla="*/ 20 h 37"/>
                  <a:gd name="T56" fmla="*/ 1 w 20"/>
                  <a:gd name="T57" fmla="*/ 19 h 37"/>
                  <a:gd name="T58" fmla="*/ 1 w 20"/>
                  <a:gd name="T59" fmla="*/ 15 h 37"/>
                  <a:gd name="T60" fmla="*/ 1 w 20"/>
                  <a:gd name="T61" fmla="*/ 14 h 37"/>
                  <a:gd name="T62" fmla="*/ 2 w 20"/>
                  <a:gd name="T63" fmla="*/ 10 h 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"/>
                  <a:gd name="T97" fmla="*/ 0 h 37"/>
                  <a:gd name="T98" fmla="*/ 20 w 20"/>
                  <a:gd name="T99" fmla="*/ 37 h 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" h="37">
                    <a:moveTo>
                      <a:pt x="2" y="10"/>
                    </a:moveTo>
                    <a:lnTo>
                      <a:pt x="1" y="6"/>
                    </a:lnTo>
                    <a:lnTo>
                      <a:pt x="1" y="5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9" y="5"/>
                    </a:lnTo>
                    <a:lnTo>
                      <a:pt x="5" y="10"/>
                    </a:lnTo>
                    <a:lnTo>
                      <a:pt x="5" y="13"/>
                    </a:lnTo>
                    <a:lnTo>
                      <a:pt x="5" y="16"/>
                    </a:lnTo>
                    <a:lnTo>
                      <a:pt x="5" y="23"/>
                    </a:lnTo>
                    <a:lnTo>
                      <a:pt x="6" y="27"/>
                    </a:lnTo>
                    <a:lnTo>
                      <a:pt x="11" y="30"/>
                    </a:lnTo>
                    <a:lnTo>
                      <a:pt x="16" y="32"/>
                    </a:lnTo>
                    <a:lnTo>
                      <a:pt x="20" y="32"/>
                    </a:lnTo>
                    <a:lnTo>
                      <a:pt x="20" y="33"/>
                    </a:lnTo>
                    <a:lnTo>
                      <a:pt x="19" y="35"/>
                    </a:lnTo>
                    <a:lnTo>
                      <a:pt x="15" y="37"/>
                    </a:lnTo>
                    <a:lnTo>
                      <a:pt x="9" y="34"/>
                    </a:lnTo>
                    <a:lnTo>
                      <a:pt x="6" y="33"/>
                    </a:lnTo>
                    <a:lnTo>
                      <a:pt x="3" y="30"/>
                    </a:lnTo>
                    <a:lnTo>
                      <a:pt x="1" y="28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1" y="20"/>
                    </a:lnTo>
                    <a:lnTo>
                      <a:pt x="1" y="19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0" name="Freeform 887"/>
              <p:cNvSpPr>
                <a:spLocks/>
              </p:cNvSpPr>
              <p:nvPr/>
            </p:nvSpPr>
            <p:spPr bwMode="auto">
              <a:xfrm>
                <a:off x="2538" y="3111"/>
                <a:ext cx="20" cy="37"/>
              </a:xfrm>
              <a:custGeom>
                <a:avLst/>
                <a:gdLst>
                  <a:gd name="T0" fmla="*/ 2 w 20"/>
                  <a:gd name="T1" fmla="*/ 10 h 37"/>
                  <a:gd name="T2" fmla="*/ 1 w 20"/>
                  <a:gd name="T3" fmla="*/ 6 h 37"/>
                  <a:gd name="T4" fmla="*/ 1 w 20"/>
                  <a:gd name="T5" fmla="*/ 5 h 37"/>
                  <a:gd name="T6" fmla="*/ 1 w 20"/>
                  <a:gd name="T7" fmla="*/ 2 h 37"/>
                  <a:gd name="T8" fmla="*/ 3 w 20"/>
                  <a:gd name="T9" fmla="*/ 0 h 37"/>
                  <a:gd name="T10" fmla="*/ 6 w 20"/>
                  <a:gd name="T11" fmla="*/ 0 h 37"/>
                  <a:gd name="T12" fmla="*/ 7 w 20"/>
                  <a:gd name="T13" fmla="*/ 2 h 37"/>
                  <a:gd name="T14" fmla="*/ 9 w 20"/>
                  <a:gd name="T15" fmla="*/ 5 h 37"/>
                  <a:gd name="T16" fmla="*/ 5 w 20"/>
                  <a:gd name="T17" fmla="*/ 10 h 37"/>
                  <a:gd name="T18" fmla="*/ 5 w 20"/>
                  <a:gd name="T19" fmla="*/ 13 h 37"/>
                  <a:gd name="T20" fmla="*/ 5 w 20"/>
                  <a:gd name="T21" fmla="*/ 16 h 37"/>
                  <a:gd name="T22" fmla="*/ 5 w 20"/>
                  <a:gd name="T23" fmla="*/ 23 h 37"/>
                  <a:gd name="T24" fmla="*/ 6 w 20"/>
                  <a:gd name="T25" fmla="*/ 27 h 37"/>
                  <a:gd name="T26" fmla="*/ 11 w 20"/>
                  <a:gd name="T27" fmla="*/ 30 h 37"/>
                  <a:gd name="T28" fmla="*/ 16 w 20"/>
                  <a:gd name="T29" fmla="*/ 32 h 37"/>
                  <a:gd name="T30" fmla="*/ 20 w 20"/>
                  <a:gd name="T31" fmla="*/ 32 h 37"/>
                  <a:gd name="T32" fmla="*/ 20 w 20"/>
                  <a:gd name="T33" fmla="*/ 33 h 37"/>
                  <a:gd name="T34" fmla="*/ 19 w 20"/>
                  <a:gd name="T35" fmla="*/ 35 h 37"/>
                  <a:gd name="T36" fmla="*/ 15 w 20"/>
                  <a:gd name="T37" fmla="*/ 37 h 37"/>
                  <a:gd name="T38" fmla="*/ 9 w 20"/>
                  <a:gd name="T39" fmla="*/ 34 h 37"/>
                  <a:gd name="T40" fmla="*/ 6 w 20"/>
                  <a:gd name="T41" fmla="*/ 33 h 37"/>
                  <a:gd name="T42" fmla="*/ 3 w 20"/>
                  <a:gd name="T43" fmla="*/ 30 h 37"/>
                  <a:gd name="T44" fmla="*/ 1 w 20"/>
                  <a:gd name="T45" fmla="*/ 28 h 37"/>
                  <a:gd name="T46" fmla="*/ 0 w 20"/>
                  <a:gd name="T47" fmla="*/ 27 h 37"/>
                  <a:gd name="T48" fmla="*/ 0 w 20"/>
                  <a:gd name="T49" fmla="*/ 24 h 37"/>
                  <a:gd name="T50" fmla="*/ 1 w 20"/>
                  <a:gd name="T51" fmla="*/ 24 h 37"/>
                  <a:gd name="T52" fmla="*/ 1 w 20"/>
                  <a:gd name="T53" fmla="*/ 23 h 37"/>
                  <a:gd name="T54" fmla="*/ 1 w 20"/>
                  <a:gd name="T55" fmla="*/ 20 h 37"/>
                  <a:gd name="T56" fmla="*/ 1 w 20"/>
                  <a:gd name="T57" fmla="*/ 19 h 37"/>
                  <a:gd name="T58" fmla="*/ 1 w 20"/>
                  <a:gd name="T59" fmla="*/ 15 h 37"/>
                  <a:gd name="T60" fmla="*/ 1 w 20"/>
                  <a:gd name="T61" fmla="*/ 14 h 37"/>
                  <a:gd name="T62" fmla="*/ 2 w 20"/>
                  <a:gd name="T63" fmla="*/ 10 h 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"/>
                  <a:gd name="T97" fmla="*/ 0 h 37"/>
                  <a:gd name="T98" fmla="*/ 20 w 20"/>
                  <a:gd name="T99" fmla="*/ 37 h 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" h="37">
                    <a:moveTo>
                      <a:pt x="2" y="10"/>
                    </a:moveTo>
                    <a:lnTo>
                      <a:pt x="1" y="6"/>
                    </a:lnTo>
                    <a:lnTo>
                      <a:pt x="1" y="5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9" y="5"/>
                    </a:lnTo>
                    <a:lnTo>
                      <a:pt x="5" y="10"/>
                    </a:lnTo>
                    <a:lnTo>
                      <a:pt x="5" y="13"/>
                    </a:lnTo>
                    <a:lnTo>
                      <a:pt x="5" y="16"/>
                    </a:lnTo>
                    <a:lnTo>
                      <a:pt x="5" y="23"/>
                    </a:lnTo>
                    <a:lnTo>
                      <a:pt x="6" y="27"/>
                    </a:lnTo>
                    <a:lnTo>
                      <a:pt x="11" y="30"/>
                    </a:lnTo>
                    <a:lnTo>
                      <a:pt x="16" y="32"/>
                    </a:lnTo>
                    <a:lnTo>
                      <a:pt x="20" y="32"/>
                    </a:lnTo>
                    <a:lnTo>
                      <a:pt x="20" y="33"/>
                    </a:lnTo>
                    <a:lnTo>
                      <a:pt x="19" y="35"/>
                    </a:lnTo>
                    <a:lnTo>
                      <a:pt x="15" y="37"/>
                    </a:lnTo>
                    <a:lnTo>
                      <a:pt x="9" y="34"/>
                    </a:lnTo>
                    <a:lnTo>
                      <a:pt x="6" y="33"/>
                    </a:lnTo>
                    <a:lnTo>
                      <a:pt x="3" y="30"/>
                    </a:lnTo>
                    <a:lnTo>
                      <a:pt x="1" y="28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1" y="20"/>
                    </a:lnTo>
                    <a:lnTo>
                      <a:pt x="1" y="19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2" y="10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1" name="Freeform 888"/>
              <p:cNvSpPr>
                <a:spLocks/>
              </p:cNvSpPr>
              <p:nvPr/>
            </p:nvSpPr>
            <p:spPr bwMode="auto">
              <a:xfrm>
                <a:off x="2646" y="3682"/>
                <a:ext cx="58" cy="60"/>
              </a:xfrm>
              <a:custGeom>
                <a:avLst/>
                <a:gdLst>
                  <a:gd name="T0" fmla="*/ 11 w 58"/>
                  <a:gd name="T1" fmla="*/ 19 h 60"/>
                  <a:gd name="T2" fmla="*/ 3 w 58"/>
                  <a:gd name="T3" fmla="*/ 16 h 60"/>
                  <a:gd name="T4" fmla="*/ 0 w 58"/>
                  <a:gd name="T5" fmla="*/ 20 h 60"/>
                  <a:gd name="T6" fmla="*/ 3 w 58"/>
                  <a:gd name="T7" fmla="*/ 28 h 60"/>
                  <a:gd name="T8" fmla="*/ 7 w 58"/>
                  <a:gd name="T9" fmla="*/ 35 h 60"/>
                  <a:gd name="T10" fmla="*/ 9 w 58"/>
                  <a:gd name="T11" fmla="*/ 52 h 60"/>
                  <a:gd name="T12" fmla="*/ 9 w 58"/>
                  <a:gd name="T13" fmla="*/ 60 h 60"/>
                  <a:gd name="T14" fmla="*/ 15 w 58"/>
                  <a:gd name="T15" fmla="*/ 58 h 60"/>
                  <a:gd name="T16" fmla="*/ 28 w 58"/>
                  <a:gd name="T17" fmla="*/ 53 h 60"/>
                  <a:gd name="T18" fmla="*/ 40 w 58"/>
                  <a:gd name="T19" fmla="*/ 49 h 60"/>
                  <a:gd name="T20" fmla="*/ 49 w 58"/>
                  <a:gd name="T21" fmla="*/ 43 h 60"/>
                  <a:gd name="T22" fmla="*/ 57 w 58"/>
                  <a:gd name="T23" fmla="*/ 33 h 60"/>
                  <a:gd name="T24" fmla="*/ 57 w 58"/>
                  <a:gd name="T25" fmla="*/ 27 h 60"/>
                  <a:gd name="T26" fmla="*/ 53 w 58"/>
                  <a:gd name="T27" fmla="*/ 30 h 60"/>
                  <a:gd name="T28" fmla="*/ 47 w 58"/>
                  <a:gd name="T29" fmla="*/ 37 h 60"/>
                  <a:gd name="T30" fmla="*/ 43 w 58"/>
                  <a:gd name="T31" fmla="*/ 38 h 60"/>
                  <a:gd name="T32" fmla="*/ 42 w 58"/>
                  <a:gd name="T33" fmla="*/ 28 h 60"/>
                  <a:gd name="T34" fmla="*/ 38 w 58"/>
                  <a:gd name="T35" fmla="*/ 20 h 60"/>
                  <a:gd name="T36" fmla="*/ 37 w 58"/>
                  <a:gd name="T37" fmla="*/ 11 h 60"/>
                  <a:gd name="T38" fmla="*/ 33 w 58"/>
                  <a:gd name="T39" fmla="*/ 4 h 60"/>
                  <a:gd name="T40" fmla="*/ 30 w 58"/>
                  <a:gd name="T41" fmla="*/ 0 h 60"/>
                  <a:gd name="T42" fmla="*/ 25 w 58"/>
                  <a:gd name="T43" fmla="*/ 2 h 60"/>
                  <a:gd name="T44" fmla="*/ 28 w 58"/>
                  <a:gd name="T45" fmla="*/ 10 h 60"/>
                  <a:gd name="T46" fmla="*/ 30 w 58"/>
                  <a:gd name="T47" fmla="*/ 15 h 60"/>
                  <a:gd name="T48" fmla="*/ 33 w 58"/>
                  <a:gd name="T49" fmla="*/ 20 h 60"/>
                  <a:gd name="T50" fmla="*/ 30 w 58"/>
                  <a:gd name="T51" fmla="*/ 24 h 60"/>
                  <a:gd name="T52" fmla="*/ 28 w 58"/>
                  <a:gd name="T53" fmla="*/ 29 h 60"/>
                  <a:gd name="T54" fmla="*/ 29 w 58"/>
                  <a:gd name="T55" fmla="*/ 32 h 60"/>
                  <a:gd name="T56" fmla="*/ 31 w 58"/>
                  <a:gd name="T57" fmla="*/ 37 h 60"/>
                  <a:gd name="T58" fmla="*/ 31 w 58"/>
                  <a:gd name="T59" fmla="*/ 44 h 60"/>
                  <a:gd name="T60" fmla="*/ 28 w 58"/>
                  <a:gd name="T61" fmla="*/ 47 h 60"/>
                  <a:gd name="T62" fmla="*/ 16 w 58"/>
                  <a:gd name="T63" fmla="*/ 51 h 60"/>
                  <a:gd name="T64" fmla="*/ 14 w 58"/>
                  <a:gd name="T65" fmla="*/ 48 h 60"/>
                  <a:gd name="T66" fmla="*/ 12 w 58"/>
                  <a:gd name="T67" fmla="*/ 38 h 60"/>
                  <a:gd name="T68" fmla="*/ 12 w 58"/>
                  <a:gd name="T69" fmla="*/ 29 h 60"/>
                  <a:gd name="T70" fmla="*/ 12 w 58"/>
                  <a:gd name="T71" fmla="*/ 23 h 60"/>
                  <a:gd name="T72" fmla="*/ 12 w 58"/>
                  <a:gd name="T73" fmla="*/ 20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8"/>
                  <a:gd name="T112" fmla="*/ 0 h 60"/>
                  <a:gd name="T113" fmla="*/ 58 w 58"/>
                  <a:gd name="T114" fmla="*/ 60 h 6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8" h="60">
                    <a:moveTo>
                      <a:pt x="12" y="20"/>
                    </a:moveTo>
                    <a:lnTo>
                      <a:pt x="11" y="19"/>
                    </a:lnTo>
                    <a:lnTo>
                      <a:pt x="7" y="16"/>
                    </a:lnTo>
                    <a:lnTo>
                      <a:pt x="3" y="16"/>
                    </a:lnTo>
                    <a:lnTo>
                      <a:pt x="1" y="18"/>
                    </a:lnTo>
                    <a:lnTo>
                      <a:pt x="0" y="20"/>
                    </a:lnTo>
                    <a:lnTo>
                      <a:pt x="1" y="24"/>
                    </a:lnTo>
                    <a:lnTo>
                      <a:pt x="3" y="28"/>
                    </a:lnTo>
                    <a:lnTo>
                      <a:pt x="6" y="32"/>
                    </a:lnTo>
                    <a:lnTo>
                      <a:pt x="7" y="35"/>
                    </a:lnTo>
                    <a:lnTo>
                      <a:pt x="9" y="42"/>
                    </a:lnTo>
                    <a:lnTo>
                      <a:pt x="9" y="52"/>
                    </a:lnTo>
                    <a:lnTo>
                      <a:pt x="7" y="58"/>
                    </a:lnTo>
                    <a:lnTo>
                      <a:pt x="9" y="60"/>
                    </a:lnTo>
                    <a:lnTo>
                      <a:pt x="11" y="60"/>
                    </a:lnTo>
                    <a:lnTo>
                      <a:pt x="15" y="58"/>
                    </a:lnTo>
                    <a:lnTo>
                      <a:pt x="21" y="56"/>
                    </a:lnTo>
                    <a:lnTo>
                      <a:pt x="28" y="53"/>
                    </a:lnTo>
                    <a:lnTo>
                      <a:pt x="33" y="52"/>
                    </a:lnTo>
                    <a:lnTo>
                      <a:pt x="40" y="49"/>
                    </a:lnTo>
                    <a:lnTo>
                      <a:pt x="45" y="46"/>
                    </a:lnTo>
                    <a:lnTo>
                      <a:pt x="49" y="43"/>
                    </a:lnTo>
                    <a:lnTo>
                      <a:pt x="53" y="39"/>
                    </a:lnTo>
                    <a:lnTo>
                      <a:pt x="57" y="33"/>
                    </a:lnTo>
                    <a:lnTo>
                      <a:pt x="58" y="29"/>
                    </a:lnTo>
                    <a:lnTo>
                      <a:pt x="57" y="27"/>
                    </a:lnTo>
                    <a:lnTo>
                      <a:pt x="56" y="27"/>
                    </a:lnTo>
                    <a:lnTo>
                      <a:pt x="53" y="30"/>
                    </a:lnTo>
                    <a:lnTo>
                      <a:pt x="49" y="34"/>
                    </a:lnTo>
                    <a:lnTo>
                      <a:pt x="47" y="37"/>
                    </a:lnTo>
                    <a:lnTo>
                      <a:pt x="45" y="39"/>
                    </a:lnTo>
                    <a:lnTo>
                      <a:pt x="43" y="38"/>
                    </a:lnTo>
                    <a:lnTo>
                      <a:pt x="43" y="33"/>
                    </a:lnTo>
                    <a:lnTo>
                      <a:pt x="42" y="28"/>
                    </a:lnTo>
                    <a:lnTo>
                      <a:pt x="40" y="24"/>
                    </a:lnTo>
                    <a:lnTo>
                      <a:pt x="38" y="20"/>
                    </a:lnTo>
                    <a:lnTo>
                      <a:pt x="37" y="16"/>
                    </a:lnTo>
                    <a:lnTo>
                      <a:pt x="37" y="11"/>
                    </a:lnTo>
                    <a:lnTo>
                      <a:pt x="35" y="8"/>
                    </a:lnTo>
                    <a:lnTo>
                      <a:pt x="33" y="4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5" y="2"/>
                    </a:lnTo>
                    <a:lnTo>
                      <a:pt x="28" y="6"/>
                    </a:lnTo>
                    <a:lnTo>
                      <a:pt x="28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31" y="18"/>
                    </a:lnTo>
                    <a:lnTo>
                      <a:pt x="33" y="20"/>
                    </a:lnTo>
                    <a:lnTo>
                      <a:pt x="33" y="22"/>
                    </a:lnTo>
                    <a:lnTo>
                      <a:pt x="30" y="24"/>
                    </a:lnTo>
                    <a:lnTo>
                      <a:pt x="29" y="27"/>
                    </a:lnTo>
                    <a:lnTo>
                      <a:pt x="28" y="29"/>
                    </a:lnTo>
                    <a:lnTo>
                      <a:pt x="26" y="32"/>
                    </a:lnTo>
                    <a:lnTo>
                      <a:pt x="29" y="32"/>
                    </a:lnTo>
                    <a:lnTo>
                      <a:pt x="30" y="33"/>
                    </a:lnTo>
                    <a:lnTo>
                      <a:pt x="31" y="37"/>
                    </a:lnTo>
                    <a:lnTo>
                      <a:pt x="31" y="41"/>
                    </a:lnTo>
                    <a:lnTo>
                      <a:pt x="31" y="44"/>
                    </a:lnTo>
                    <a:lnTo>
                      <a:pt x="30" y="47"/>
                    </a:lnTo>
                    <a:lnTo>
                      <a:pt x="28" y="47"/>
                    </a:lnTo>
                    <a:lnTo>
                      <a:pt x="21" y="51"/>
                    </a:lnTo>
                    <a:lnTo>
                      <a:pt x="16" y="51"/>
                    </a:lnTo>
                    <a:lnTo>
                      <a:pt x="15" y="49"/>
                    </a:lnTo>
                    <a:lnTo>
                      <a:pt x="14" y="48"/>
                    </a:lnTo>
                    <a:lnTo>
                      <a:pt x="12" y="44"/>
                    </a:lnTo>
                    <a:lnTo>
                      <a:pt x="12" y="38"/>
                    </a:lnTo>
                    <a:lnTo>
                      <a:pt x="12" y="34"/>
                    </a:lnTo>
                    <a:lnTo>
                      <a:pt x="12" y="29"/>
                    </a:lnTo>
                    <a:lnTo>
                      <a:pt x="11" y="25"/>
                    </a:lnTo>
                    <a:lnTo>
                      <a:pt x="12" y="23"/>
                    </a:lnTo>
                    <a:lnTo>
                      <a:pt x="12" y="22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2" name="Freeform 889"/>
              <p:cNvSpPr>
                <a:spLocks/>
              </p:cNvSpPr>
              <p:nvPr/>
            </p:nvSpPr>
            <p:spPr bwMode="auto">
              <a:xfrm>
                <a:off x="2646" y="3682"/>
                <a:ext cx="58" cy="60"/>
              </a:xfrm>
              <a:custGeom>
                <a:avLst/>
                <a:gdLst>
                  <a:gd name="T0" fmla="*/ 11 w 58"/>
                  <a:gd name="T1" fmla="*/ 19 h 60"/>
                  <a:gd name="T2" fmla="*/ 3 w 58"/>
                  <a:gd name="T3" fmla="*/ 16 h 60"/>
                  <a:gd name="T4" fmla="*/ 0 w 58"/>
                  <a:gd name="T5" fmla="*/ 20 h 60"/>
                  <a:gd name="T6" fmla="*/ 3 w 58"/>
                  <a:gd name="T7" fmla="*/ 28 h 60"/>
                  <a:gd name="T8" fmla="*/ 7 w 58"/>
                  <a:gd name="T9" fmla="*/ 35 h 60"/>
                  <a:gd name="T10" fmla="*/ 9 w 58"/>
                  <a:gd name="T11" fmla="*/ 52 h 60"/>
                  <a:gd name="T12" fmla="*/ 9 w 58"/>
                  <a:gd name="T13" fmla="*/ 60 h 60"/>
                  <a:gd name="T14" fmla="*/ 15 w 58"/>
                  <a:gd name="T15" fmla="*/ 58 h 60"/>
                  <a:gd name="T16" fmla="*/ 28 w 58"/>
                  <a:gd name="T17" fmla="*/ 53 h 60"/>
                  <a:gd name="T18" fmla="*/ 40 w 58"/>
                  <a:gd name="T19" fmla="*/ 49 h 60"/>
                  <a:gd name="T20" fmla="*/ 49 w 58"/>
                  <a:gd name="T21" fmla="*/ 43 h 60"/>
                  <a:gd name="T22" fmla="*/ 57 w 58"/>
                  <a:gd name="T23" fmla="*/ 33 h 60"/>
                  <a:gd name="T24" fmla="*/ 57 w 58"/>
                  <a:gd name="T25" fmla="*/ 27 h 60"/>
                  <a:gd name="T26" fmla="*/ 53 w 58"/>
                  <a:gd name="T27" fmla="*/ 30 h 60"/>
                  <a:gd name="T28" fmla="*/ 47 w 58"/>
                  <a:gd name="T29" fmla="*/ 37 h 60"/>
                  <a:gd name="T30" fmla="*/ 43 w 58"/>
                  <a:gd name="T31" fmla="*/ 38 h 60"/>
                  <a:gd name="T32" fmla="*/ 42 w 58"/>
                  <a:gd name="T33" fmla="*/ 28 h 60"/>
                  <a:gd name="T34" fmla="*/ 38 w 58"/>
                  <a:gd name="T35" fmla="*/ 20 h 60"/>
                  <a:gd name="T36" fmla="*/ 37 w 58"/>
                  <a:gd name="T37" fmla="*/ 11 h 60"/>
                  <a:gd name="T38" fmla="*/ 33 w 58"/>
                  <a:gd name="T39" fmla="*/ 4 h 60"/>
                  <a:gd name="T40" fmla="*/ 30 w 58"/>
                  <a:gd name="T41" fmla="*/ 0 h 60"/>
                  <a:gd name="T42" fmla="*/ 25 w 58"/>
                  <a:gd name="T43" fmla="*/ 2 h 60"/>
                  <a:gd name="T44" fmla="*/ 28 w 58"/>
                  <a:gd name="T45" fmla="*/ 10 h 60"/>
                  <a:gd name="T46" fmla="*/ 30 w 58"/>
                  <a:gd name="T47" fmla="*/ 15 h 60"/>
                  <a:gd name="T48" fmla="*/ 33 w 58"/>
                  <a:gd name="T49" fmla="*/ 20 h 60"/>
                  <a:gd name="T50" fmla="*/ 30 w 58"/>
                  <a:gd name="T51" fmla="*/ 24 h 60"/>
                  <a:gd name="T52" fmla="*/ 28 w 58"/>
                  <a:gd name="T53" fmla="*/ 29 h 60"/>
                  <a:gd name="T54" fmla="*/ 29 w 58"/>
                  <a:gd name="T55" fmla="*/ 32 h 60"/>
                  <a:gd name="T56" fmla="*/ 31 w 58"/>
                  <a:gd name="T57" fmla="*/ 37 h 60"/>
                  <a:gd name="T58" fmla="*/ 31 w 58"/>
                  <a:gd name="T59" fmla="*/ 44 h 60"/>
                  <a:gd name="T60" fmla="*/ 28 w 58"/>
                  <a:gd name="T61" fmla="*/ 47 h 60"/>
                  <a:gd name="T62" fmla="*/ 16 w 58"/>
                  <a:gd name="T63" fmla="*/ 51 h 60"/>
                  <a:gd name="T64" fmla="*/ 14 w 58"/>
                  <a:gd name="T65" fmla="*/ 48 h 60"/>
                  <a:gd name="T66" fmla="*/ 12 w 58"/>
                  <a:gd name="T67" fmla="*/ 38 h 60"/>
                  <a:gd name="T68" fmla="*/ 12 w 58"/>
                  <a:gd name="T69" fmla="*/ 29 h 60"/>
                  <a:gd name="T70" fmla="*/ 12 w 58"/>
                  <a:gd name="T71" fmla="*/ 23 h 60"/>
                  <a:gd name="T72" fmla="*/ 12 w 58"/>
                  <a:gd name="T73" fmla="*/ 20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8"/>
                  <a:gd name="T112" fmla="*/ 0 h 60"/>
                  <a:gd name="T113" fmla="*/ 58 w 58"/>
                  <a:gd name="T114" fmla="*/ 60 h 6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8" h="60">
                    <a:moveTo>
                      <a:pt x="12" y="20"/>
                    </a:moveTo>
                    <a:lnTo>
                      <a:pt x="11" y="19"/>
                    </a:lnTo>
                    <a:lnTo>
                      <a:pt x="7" y="16"/>
                    </a:lnTo>
                    <a:lnTo>
                      <a:pt x="3" y="16"/>
                    </a:lnTo>
                    <a:lnTo>
                      <a:pt x="1" y="18"/>
                    </a:lnTo>
                    <a:lnTo>
                      <a:pt x="0" y="20"/>
                    </a:lnTo>
                    <a:lnTo>
                      <a:pt x="1" y="24"/>
                    </a:lnTo>
                    <a:lnTo>
                      <a:pt x="3" y="28"/>
                    </a:lnTo>
                    <a:lnTo>
                      <a:pt x="6" y="32"/>
                    </a:lnTo>
                    <a:lnTo>
                      <a:pt x="7" y="35"/>
                    </a:lnTo>
                    <a:lnTo>
                      <a:pt x="9" y="42"/>
                    </a:lnTo>
                    <a:lnTo>
                      <a:pt x="9" y="52"/>
                    </a:lnTo>
                    <a:lnTo>
                      <a:pt x="7" y="58"/>
                    </a:lnTo>
                    <a:lnTo>
                      <a:pt x="9" y="60"/>
                    </a:lnTo>
                    <a:lnTo>
                      <a:pt x="11" y="60"/>
                    </a:lnTo>
                    <a:lnTo>
                      <a:pt x="15" y="58"/>
                    </a:lnTo>
                    <a:lnTo>
                      <a:pt x="21" y="56"/>
                    </a:lnTo>
                    <a:lnTo>
                      <a:pt x="28" y="53"/>
                    </a:lnTo>
                    <a:lnTo>
                      <a:pt x="33" y="52"/>
                    </a:lnTo>
                    <a:lnTo>
                      <a:pt x="40" y="49"/>
                    </a:lnTo>
                    <a:lnTo>
                      <a:pt x="45" y="46"/>
                    </a:lnTo>
                    <a:lnTo>
                      <a:pt x="49" y="43"/>
                    </a:lnTo>
                    <a:lnTo>
                      <a:pt x="53" y="39"/>
                    </a:lnTo>
                    <a:lnTo>
                      <a:pt x="57" y="33"/>
                    </a:lnTo>
                    <a:lnTo>
                      <a:pt x="58" y="29"/>
                    </a:lnTo>
                    <a:lnTo>
                      <a:pt x="57" y="27"/>
                    </a:lnTo>
                    <a:lnTo>
                      <a:pt x="56" y="27"/>
                    </a:lnTo>
                    <a:lnTo>
                      <a:pt x="53" y="30"/>
                    </a:lnTo>
                    <a:lnTo>
                      <a:pt x="49" y="34"/>
                    </a:lnTo>
                    <a:lnTo>
                      <a:pt x="47" y="37"/>
                    </a:lnTo>
                    <a:lnTo>
                      <a:pt x="45" y="39"/>
                    </a:lnTo>
                    <a:lnTo>
                      <a:pt x="43" y="38"/>
                    </a:lnTo>
                    <a:lnTo>
                      <a:pt x="43" y="33"/>
                    </a:lnTo>
                    <a:lnTo>
                      <a:pt x="42" y="28"/>
                    </a:lnTo>
                    <a:lnTo>
                      <a:pt x="40" y="24"/>
                    </a:lnTo>
                    <a:lnTo>
                      <a:pt x="38" y="20"/>
                    </a:lnTo>
                    <a:lnTo>
                      <a:pt x="37" y="16"/>
                    </a:lnTo>
                    <a:lnTo>
                      <a:pt x="37" y="11"/>
                    </a:lnTo>
                    <a:lnTo>
                      <a:pt x="35" y="8"/>
                    </a:lnTo>
                    <a:lnTo>
                      <a:pt x="33" y="4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5" y="2"/>
                    </a:lnTo>
                    <a:lnTo>
                      <a:pt x="28" y="6"/>
                    </a:lnTo>
                    <a:lnTo>
                      <a:pt x="28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31" y="18"/>
                    </a:lnTo>
                    <a:lnTo>
                      <a:pt x="33" y="20"/>
                    </a:lnTo>
                    <a:lnTo>
                      <a:pt x="33" y="22"/>
                    </a:lnTo>
                    <a:lnTo>
                      <a:pt x="30" y="24"/>
                    </a:lnTo>
                    <a:lnTo>
                      <a:pt x="29" y="27"/>
                    </a:lnTo>
                    <a:lnTo>
                      <a:pt x="28" y="29"/>
                    </a:lnTo>
                    <a:lnTo>
                      <a:pt x="26" y="32"/>
                    </a:lnTo>
                    <a:lnTo>
                      <a:pt x="29" y="32"/>
                    </a:lnTo>
                    <a:lnTo>
                      <a:pt x="30" y="33"/>
                    </a:lnTo>
                    <a:lnTo>
                      <a:pt x="31" y="37"/>
                    </a:lnTo>
                    <a:lnTo>
                      <a:pt x="31" y="41"/>
                    </a:lnTo>
                    <a:lnTo>
                      <a:pt x="31" y="44"/>
                    </a:lnTo>
                    <a:lnTo>
                      <a:pt x="30" y="47"/>
                    </a:lnTo>
                    <a:lnTo>
                      <a:pt x="28" y="47"/>
                    </a:lnTo>
                    <a:lnTo>
                      <a:pt x="21" y="51"/>
                    </a:lnTo>
                    <a:lnTo>
                      <a:pt x="16" y="51"/>
                    </a:lnTo>
                    <a:lnTo>
                      <a:pt x="15" y="49"/>
                    </a:lnTo>
                    <a:lnTo>
                      <a:pt x="14" y="48"/>
                    </a:lnTo>
                    <a:lnTo>
                      <a:pt x="12" y="44"/>
                    </a:lnTo>
                    <a:lnTo>
                      <a:pt x="12" y="38"/>
                    </a:lnTo>
                    <a:lnTo>
                      <a:pt x="12" y="34"/>
                    </a:lnTo>
                    <a:lnTo>
                      <a:pt x="12" y="29"/>
                    </a:lnTo>
                    <a:lnTo>
                      <a:pt x="11" y="25"/>
                    </a:lnTo>
                    <a:lnTo>
                      <a:pt x="12" y="23"/>
                    </a:lnTo>
                    <a:lnTo>
                      <a:pt x="12" y="22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3" name="Freeform 890"/>
              <p:cNvSpPr>
                <a:spLocks/>
              </p:cNvSpPr>
              <p:nvPr/>
            </p:nvSpPr>
            <p:spPr bwMode="auto">
              <a:xfrm>
                <a:off x="2646" y="3682"/>
                <a:ext cx="58" cy="60"/>
              </a:xfrm>
              <a:custGeom>
                <a:avLst/>
                <a:gdLst>
                  <a:gd name="T0" fmla="*/ 11 w 58"/>
                  <a:gd name="T1" fmla="*/ 19 h 60"/>
                  <a:gd name="T2" fmla="*/ 3 w 58"/>
                  <a:gd name="T3" fmla="*/ 16 h 60"/>
                  <a:gd name="T4" fmla="*/ 0 w 58"/>
                  <a:gd name="T5" fmla="*/ 20 h 60"/>
                  <a:gd name="T6" fmla="*/ 3 w 58"/>
                  <a:gd name="T7" fmla="*/ 28 h 60"/>
                  <a:gd name="T8" fmla="*/ 7 w 58"/>
                  <a:gd name="T9" fmla="*/ 35 h 60"/>
                  <a:gd name="T10" fmla="*/ 9 w 58"/>
                  <a:gd name="T11" fmla="*/ 52 h 60"/>
                  <a:gd name="T12" fmla="*/ 9 w 58"/>
                  <a:gd name="T13" fmla="*/ 60 h 60"/>
                  <a:gd name="T14" fmla="*/ 15 w 58"/>
                  <a:gd name="T15" fmla="*/ 58 h 60"/>
                  <a:gd name="T16" fmla="*/ 28 w 58"/>
                  <a:gd name="T17" fmla="*/ 53 h 60"/>
                  <a:gd name="T18" fmla="*/ 40 w 58"/>
                  <a:gd name="T19" fmla="*/ 49 h 60"/>
                  <a:gd name="T20" fmla="*/ 49 w 58"/>
                  <a:gd name="T21" fmla="*/ 43 h 60"/>
                  <a:gd name="T22" fmla="*/ 57 w 58"/>
                  <a:gd name="T23" fmla="*/ 33 h 60"/>
                  <a:gd name="T24" fmla="*/ 57 w 58"/>
                  <a:gd name="T25" fmla="*/ 27 h 60"/>
                  <a:gd name="T26" fmla="*/ 53 w 58"/>
                  <a:gd name="T27" fmla="*/ 30 h 60"/>
                  <a:gd name="T28" fmla="*/ 47 w 58"/>
                  <a:gd name="T29" fmla="*/ 37 h 60"/>
                  <a:gd name="T30" fmla="*/ 43 w 58"/>
                  <a:gd name="T31" fmla="*/ 38 h 60"/>
                  <a:gd name="T32" fmla="*/ 42 w 58"/>
                  <a:gd name="T33" fmla="*/ 28 h 60"/>
                  <a:gd name="T34" fmla="*/ 38 w 58"/>
                  <a:gd name="T35" fmla="*/ 20 h 60"/>
                  <a:gd name="T36" fmla="*/ 37 w 58"/>
                  <a:gd name="T37" fmla="*/ 11 h 60"/>
                  <a:gd name="T38" fmla="*/ 33 w 58"/>
                  <a:gd name="T39" fmla="*/ 4 h 60"/>
                  <a:gd name="T40" fmla="*/ 30 w 58"/>
                  <a:gd name="T41" fmla="*/ 0 h 60"/>
                  <a:gd name="T42" fmla="*/ 25 w 58"/>
                  <a:gd name="T43" fmla="*/ 2 h 60"/>
                  <a:gd name="T44" fmla="*/ 28 w 58"/>
                  <a:gd name="T45" fmla="*/ 10 h 60"/>
                  <a:gd name="T46" fmla="*/ 30 w 58"/>
                  <a:gd name="T47" fmla="*/ 15 h 60"/>
                  <a:gd name="T48" fmla="*/ 33 w 58"/>
                  <a:gd name="T49" fmla="*/ 20 h 60"/>
                  <a:gd name="T50" fmla="*/ 30 w 58"/>
                  <a:gd name="T51" fmla="*/ 24 h 60"/>
                  <a:gd name="T52" fmla="*/ 28 w 58"/>
                  <a:gd name="T53" fmla="*/ 29 h 60"/>
                  <a:gd name="T54" fmla="*/ 29 w 58"/>
                  <a:gd name="T55" fmla="*/ 32 h 60"/>
                  <a:gd name="T56" fmla="*/ 31 w 58"/>
                  <a:gd name="T57" fmla="*/ 37 h 60"/>
                  <a:gd name="T58" fmla="*/ 31 w 58"/>
                  <a:gd name="T59" fmla="*/ 44 h 60"/>
                  <a:gd name="T60" fmla="*/ 28 w 58"/>
                  <a:gd name="T61" fmla="*/ 47 h 60"/>
                  <a:gd name="T62" fmla="*/ 16 w 58"/>
                  <a:gd name="T63" fmla="*/ 51 h 60"/>
                  <a:gd name="T64" fmla="*/ 14 w 58"/>
                  <a:gd name="T65" fmla="*/ 48 h 60"/>
                  <a:gd name="T66" fmla="*/ 12 w 58"/>
                  <a:gd name="T67" fmla="*/ 38 h 60"/>
                  <a:gd name="T68" fmla="*/ 12 w 58"/>
                  <a:gd name="T69" fmla="*/ 29 h 60"/>
                  <a:gd name="T70" fmla="*/ 12 w 58"/>
                  <a:gd name="T71" fmla="*/ 23 h 60"/>
                  <a:gd name="T72" fmla="*/ 12 w 58"/>
                  <a:gd name="T73" fmla="*/ 20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8"/>
                  <a:gd name="T112" fmla="*/ 0 h 60"/>
                  <a:gd name="T113" fmla="*/ 58 w 58"/>
                  <a:gd name="T114" fmla="*/ 60 h 6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8" h="60">
                    <a:moveTo>
                      <a:pt x="12" y="20"/>
                    </a:moveTo>
                    <a:lnTo>
                      <a:pt x="11" y="19"/>
                    </a:lnTo>
                    <a:lnTo>
                      <a:pt x="7" y="16"/>
                    </a:lnTo>
                    <a:lnTo>
                      <a:pt x="3" y="16"/>
                    </a:lnTo>
                    <a:lnTo>
                      <a:pt x="1" y="18"/>
                    </a:lnTo>
                    <a:lnTo>
                      <a:pt x="0" y="20"/>
                    </a:lnTo>
                    <a:lnTo>
                      <a:pt x="1" y="24"/>
                    </a:lnTo>
                    <a:lnTo>
                      <a:pt x="3" y="28"/>
                    </a:lnTo>
                    <a:lnTo>
                      <a:pt x="6" y="32"/>
                    </a:lnTo>
                    <a:lnTo>
                      <a:pt x="7" y="35"/>
                    </a:lnTo>
                    <a:lnTo>
                      <a:pt x="9" y="42"/>
                    </a:lnTo>
                    <a:lnTo>
                      <a:pt x="9" y="52"/>
                    </a:lnTo>
                    <a:lnTo>
                      <a:pt x="7" y="58"/>
                    </a:lnTo>
                    <a:lnTo>
                      <a:pt x="9" y="60"/>
                    </a:lnTo>
                    <a:lnTo>
                      <a:pt x="11" y="60"/>
                    </a:lnTo>
                    <a:lnTo>
                      <a:pt x="15" y="58"/>
                    </a:lnTo>
                    <a:lnTo>
                      <a:pt x="21" y="56"/>
                    </a:lnTo>
                    <a:lnTo>
                      <a:pt x="28" y="53"/>
                    </a:lnTo>
                    <a:lnTo>
                      <a:pt x="33" y="52"/>
                    </a:lnTo>
                    <a:lnTo>
                      <a:pt x="40" y="49"/>
                    </a:lnTo>
                    <a:lnTo>
                      <a:pt x="45" y="46"/>
                    </a:lnTo>
                    <a:lnTo>
                      <a:pt x="49" y="43"/>
                    </a:lnTo>
                    <a:lnTo>
                      <a:pt x="53" y="39"/>
                    </a:lnTo>
                    <a:lnTo>
                      <a:pt x="57" y="33"/>
                    </a:lnTo>
                    <a:lnTo>
                      <a:pt x="58" y="29"/>
                    </a:lnTo>
                    <a:lnTo>
                      <a:pt x="57" y="27"/>
                    </a:lnTo>
                    <a:lnTo>
                      <a:pt x="56" y="27"/>
                    </a:lnTo>
                    <a:lnTo>
                      <a:pt x="53" y="30"/>
                    </a:lnTo>
                    <a:lnTo>
                      <a:pt x="49" y="34"/>
                    </a:lnTo>
                    <a:lnTo>
                      <a:pt x="47" y="37"/>
                    </a:lnTo>
                    <a:lnTo>
                      <a:pt x="45" y="39"/>
                    </a:lnTo>
                    <a:lnTo>
                      <a:pt x="43" y="38"/>
                    </a:lnTo>
                    <a:lnTo>
                      <a:pt x="43" y="33"/>
                    </a:lnTo>
                    <a:lnTo>
                      <a:pt x="42" y="28"/>
                    </a:lnTo>
                    <a:lnTo>
                      <a:pt x="40" y="24"/>
                    </a:lnTo>
                    <a:lnTo>
                      <a:pt x="38" y="20"/>
                    </a:lnTo>
                    <a:lnTo>
                      <a:pt x="37" y="16"/>
                    </a:lnTo>
                    <a:lnTo>
                      <a:pt x="37" y="11"/>
                    </a:lnTo>
                    <a:lnTo>
                      <a:pt x="35" y="8"/>
                    </a:lnTo>
                    <a:lnTo>
                      <a:pt x="33" y="4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5" y="2"/>
                    </a:lnTo>
                    <a:lnTo>
                      <a:pt x="28" y="6"/>
                    </a:lnTo>
                    <a:lnTo>
                      <a:pt x="28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31" y="18"/>
                    </a:lnTo>
                    <a:lnTo>
                      <a:pt x="33" y="20"/>
                    </a:lnTo>
                    <a:lnTo>
                      <a:pt x="33" y="22"/>
                    </a:lnTo>
                    <a:lnTo>
                      <a:pt x="30" y="24"/>
                    </a:lnTo>
                    <a:lnTo>
                      <a:pt x="29" y="27"/>
                    </a:lnTo>
                    <a:lnTo>
                      <a:pt x="28" y="29"/>
                    </a:lnTo>
                    <a:lnTo>
                      <a:pt x="26" y="32"/>
                    </a:lnTo>
                    <a:lnTo>
                      <a:pt x="29" y="32"/>
                    </a:lnTo>
                    <a:lnTo>
                      <a:pt x="30" y="33"/>
                    </a:lnTo>
                    <a:lnTo>
                      <a:pt x="31" y="37"/>
                    </a:lnTo>
                    <a:lnTo>
                      <a:pt x="31" y="41"/>
                    </a:lnTo>
                    <a:lnTo>
                      <a:pt x="31" y="44"/>
                    </a:lnTo>
                    <a:lnTo>
                      <a:pt x="30" y="47"/>
                    </a:lnTo>
                    <a:lnTo>
                      <a:pt x="28" y="47"/>
                    </a:lnTo>
                    <a:lnTo>
                      <a:pt x="21" y="51"/>
                    </a:lnTo>
                    <a:lnTo>
                      <a:pt x="16" y="51"/>
                    </a:lnTo>
                    <a:lnTo>
                      <a:pt x="15" y="49"/>
                    </a:lnTo>
                    <a:lnTo>
                      <a:pt x="14" y="48"/>
                    </a:lnTo>
                    <a:lnTo>
                      <a:pt x="12" y="44"/>
                    </a:lnTo>
                    <a:lnTo>
                      <a:pt x="12" y="38"/>
                    </a:lnTo>
                    <a:lnTo>
                      <a:pt x="12" y="34"/>
                    </a:lnTo>
                    <a:lnTo>
                      <a:pt x="12" y="29"/>
                    </a:lnTo>
                    <a:lnTo>
                      <a:pt x="11" y="25"/>
                    </a:lnTo>
                    <a:lnTo>
                      <a:pt x="12" y="23"/>
                    </a:lnTo>
                    <a:lnTo>
                      <a:pt x="12" y="22"/>
                    </a:lnTo>
                    <a:lnTo>
                      <a:pt x="12" y="20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4" name="Freeform 891"/>
              <p:cNvSpPr>
                <a:spLocks/>
              </p:cNvSpPr>
              <p:nvPr/>
            </p:nvSpPr>
            <p:spPr bwMode="auto">
              <a:xfrm>
                <a:off x="2663" y="3634"/>
                <a:ext cx="17" cy="42"/>
              </a:xfrm>
              <a:custGeom>
                <a:avLst/>
                <a:gdLst>
                  <a:gd name="T0" fmla="*/ 7 w 17"/>
                  <a:gd name="T1" fmla="*/ 42 h 42"/>
                  <a:gd name="T2" fmla="*/ 2 w 17"/>
                  <a:gd name="T3" fmla="*/ 40 h 42"/>
                  <a:gd name="T4" fmla="*/ 0 w 17"/>
                  <a:gd name="T5" fmla="*/ 36 h 42"/>
                  <a:gd name="T6" fmla="*/ 0 w 17"/>
                  <a:gd name="T7" fmla="*/ 30 h 42"/>
                  <a:gd name="T8" fmla="*/ 0 w 17"/>
                  <a:gd name="T9" fmla="*/ 26 h 42"/>
                  <a:gd name="T10" fmla="*/ 0 w 17"/>
                  <a:gd name="T11" fmla="*/ 22 h 42"/>
                  <a:gd name="T12" fmla="*/ 0 w 17"/>
                  <a:gd name="T13" fmla="*/ 16 h 42"/>
                  <a:gd name="T14" fmla="*/ 0 w 17"/>
                  <a:gd name="T15" fmla="*/ 7 h 42"/>
                  <a:gd name="T16" fmla="*/ 3 w 17"/>
                  <a:gd name="T17" fmla="*/ 2 h 42"/>
                  <a:gd name="T18" fmla="*/ 6 w 17"/>
                  <a:gd name="T19" fmla="*/ 1 h 42"/>
                  <a:gd name="T20" fmla="*/ 7 w 17"/>
                  <a:gd name="T21" fmla="*/ 0 h 42"/>
                  <a:gd name="T22" fmla="*/ 9 w 17"/>
                  <a:gd name="T23" fmla="*/ 2 h 42"/>
                  <a:gd name="T24" fmla="*/ 12 w 17"/>
                  <a:gd name="T25" fmla="*/ 3 h 42"/>
                  <a:gd name="T26" fmla="*/ 13 w 17"/>
                  <a:gd name="T27" fmla="*/ 3 h 42"/>
                  <a:gd name="T28" fmla="*/ 17 w 17"/>
                  <a:gd name="T29" fmla="*/ 8 h 42"/>
                  <a:gd name="T30" fmla="*/ 17 w 17"/>
                  <a:gd name="T31" fmla="*/ 10 h 42"/>
                  <a:gd name="T32" fmla="*/ 16 w 17"/>
                  <a:gd name="T33" fmla="*/ 11 h 42"/>
                  <a:gd name="T34" fmla="*/ 14 w 17"/>
                  <a:gd name="T35" fmla="*/ 12 h 42"/>
                  <a:gd name="T36" fmla="*/ 14 w 17"/>
                  <a:gd name="T37" fmla="*/ 15 h 42"/>
                  <a:gd name="T38" fmla="*/ 14 w 17"/>
                  <a:gd name="T39" fmla="*/ 17 h 42"/>
                  <a:gd name="T40" fmla="*/ 13 w 17"/>
                  <a:gd name="T41" fmla="*/ 20 h 42"/>
                  <a:gd name="T42" fmla="*/ 13 w 17"/>
                  <a:gd name="T43" fmla="*/ 22 h 42"/>
                  <a:gd name="T44" fmla="*/ 13 w 17"/>
                  <a:gd name="T45" fmla="*/ 24 h 42"/>
                  <a:gd name="T46" fmla="*/ 12 w 17"/>
                  <a:gd name="T47" fmla="*/ 26 h 42"/>
                  <a:gd name="T48" fmla="*/ 9 w 17"/>
                  <a:gd name="T49" fmla="*/ 28 h 42"/>
                  <a:gd name="T50" fmla="*/ 8 w 17"/>
                  <a:gd name="T51" fmla="*/ 28 h 42"/>
                  <a:gd name="T52" fmla="*/ 7 w 17"/>
                  <a:gd name="T53" fmla="*/ 29 h 42"/>
                  <a:gd name="T54" fmla="*/ 7 w 17"/>
                  <a:gd name="T55" fmla="*/ 31 h 42"/>
                  <a:gd name="T56" fmla="*/ 8 w 17"/>
                  <a:gd name="T57" fmla="*/ 33 h 42"/>
                  <a:gd name="T58" fmla="*/ 8 w 17"/>
                  <a:gd name="T59" fmla="*/ 35 h 42"/>
                  <a:gd name="T60" fmla="*/ 9 w 17"/>
                  <a:gd name="T61" fmla="*/ 36 h 42"/>
                  <a:gd name="T62" fmla="*/ 11 w 17"/>
                  <a:gd name="T63" fmla="*/ 40 h 42"/>
                  <a:gd name="T64" fmla="*/ 9 w 17"/>
                  <a:gd name="T65" fmla="*/ 42 h 42"/>
                  <a:gd name="T66" fmla="*/ 6 w 17"/>
                  <a:gd name="T67" fmla="*/ 42 h 42"/>
                  <a:gd name="T68" fmla="*/ 7 w 17"/>
                  <a:gd name="T69" fmla="*/ 42 h 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"/>
                  <a:gd name="T106" fmla="*/ 0 h 42"/>
                  <a:gd name="T107" fmla="*/ 17 w 17"/>
                  <a:gd name="T108" fmla="*/ 42 h 4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" h="42">
                    <a:moveTo>
                      <a:pt x="7" y="42"/>
                    </a:moveTo>
                    <a:lnTo>
                      <a:pt x="2" y="40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7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7" y="8"/>
                    </a:lnTo>
                    <a:lnTo>
                      <a:pt x="17" y="10"/>
                    </a:lnTo>
                    <a:lnTo>
                      <a:pt x="16" y="11"/>
                    </a:lnTo>
                    <a:lnTo>
                      <a:pt x="14" y="12"/>
                    </a:lnTo>
                    <a:lnTo>
                      <a:pt x="14" y="15"/>
                    </a:lnTo>
                    <a:lnTo>
                      <a:pt x="14" y="17"/>
                    </a:lnTo>
                    <a:lnTo>
                      <a:pt x="13" y="20"/>
                    </a:lnTo>
                    <a:lnTo>
                      <a:pt x="13" y="22"/>
                    </a:lnTo>
                    <a:lnTo>
                      <a:pt x="13" y="24"/>
                    </a:lnTo>
                    <a:lnTo>
                      <a:pt x="12" y="26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8" y="35"/>
                    </a:lnTo>
                    <a:lnTo>
                      <a:pt x="9" y="36"/>
                    </a:lnTo>
                    <a:lnTo>
                      <a:pt x="11" y="40"/>
                    </a:lnTo>
                    <a:lnTo>
                      <a:pt x="9" y="42"/>
                    </a:lnTo>
                    <a:lnTo>
                      <a:pt x="6" y="42"/>
                    </a:lnTo>
                    <a:lnTo>
                      <a:pt x="7" y="42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5" name="Freeform 892"/>
              <p:cNvSpPr>
                <a:spLocks/>
              </p:cNvSpPr>
              <p:nvPr/>
            </p:nvSpPr>
            <p:spPr bwMode="auto">
              <a:xfrm>
                <a:off x="2663" y="3634"/>
                <a:ext cx="17" cy="42"/>
              </a:xfrm>
              <a:custGeom>
                <a:avLst/>
                <a:gdLst>
                  <a:gd name="T0" fmla="*/ 7 w 17"/>
                  <a:gd name="T1" fmla="*/ 42 h 42"/>
                  <a:gd name="T2" fmla="*/ 2 w 17"/>
                  <a:gd name="T3" fmla="*/ 40 h 42"/>
                  <a:gd name="T4" fmla="*/ 0 w 17"/>
                  <a:gd name="T5" fmla="*/ 36 h 42"/>
                  <a:gd name="T6" fmla="*/ 0 w 17"/>
                  <a:gd name="T7" fmla="*/ 30 h 42"/>
                  <a:gd name="T8" fmla="*/ 0 w 17"/>
                  <a:gd name="T9" fmla="*/ 26 h 42"/>
                  <a:gd name="T10" fmla="*/ 0 w 17"/>
                  <a:gd name="T11" fmla="*/ 22 h 42"/>
                  <a:gd name="T12" fmla="*/ 0 w 17"/>
                  <a:gd name="T13" fmla="*/ 16 h 42"/>
                  <a:gd name="T14" fmla="*/ 0 w 17"/>
                  <a:gd name="T15" fmla="*/ 7 h 42"/>
                  <a:gd name="T16" fmla="*/ 3 w 17"/>
                  <a:gd name="T17" fmla="*/ 2 h 42"/>
                  <a:gd name="T18" fmla="*/ 6 w 17"/>
                  <a:gd name="T19" fmla="*/ 1 h 42"/>
                  <a:gd name="T20" fmla="*/ 7 w 17"/>
                  <a:gd name="T21" fmla="*/ 0 h 42"/>
                  <a:gd name="T22" fmla="*/ 9 w 17"/>
                  <a:gd name="T23" fmla="*/ 2 h 42"/>
                  <a:gd name="T24" fmla="*/ 12 w 17"/>
                  <a:gd name="T25" fmla="*/ 3 h 42"/>
                  <a:gd name="T26" fmla="*/ 13 w 17"/>
                  <a:gd name="T27" fmla="*/ 3 h 42"/>
                  <a:gd name="T28" fmla="*/ 17 w 17"/>
                  <a:gd name="T29" fmla="*/ 8 h 42"/>
                  <a:gd name="T30" fmla="*/ 17 w 17"/>
                  <a:gd name="T31" fmla="*/ 10 h 42"/>
                  <a:gd name="T32" fmla="*/ 16 w 17"/>
                  <a:gd name="T33" fmla="*/ 11 h 42"/>
                  <a:gd name="T34" fmla="*/ 14 w 17"/>
                  <a:gd name="T35" fmla="*/ 12 h 42"/>
                  <a:gd name="T36" fmla="*/ 14 w 17"/>
                  <a:gd name="T37" fmla="*/ 15 h 42"/>
                  <a:gd name="T38" fmla="*/ 14 w 17"/>
                  <a:gd name="T39" fmla="*/ 17 h 42"/>
                  <a:gd name="T40" fmla="*/ 13 w 17"/>
                  <a:gd name="T41" fmla="*/ 20 h 42"/>
                  <a:gd name="T42" fmla="*/ 13 w 17"/>
                  <a:gd name="T43" fmla="*/ 22 h 42"/>
                  <a:gd name="T44" fmla="*/ 13 w 17"/>
                  <a:gd name="T45" fmla="*/ 24 h 42"/>
                  <a:gd name="T46" fmla="*/ 12 w 17"/>
                  <a:gd name="T47" fmla="*/ 26 h 42"/>
                  <a:gd name="T48" fmla="*/ 9 w 17"/>
                  <a:gd name="T49" fmla="*/ 28 h 42"/>
                  <a:gd name="T50" fmla="*/ 8 w 17"/>
                  <a:gd name="T51" fmla="*/ 28 h 42"/>
                  <a:gd name="T52" fmla="*/ 7 w 17"/>
                  <a:gd name="T53" fmla="*/ 29 h 42"/>
                  <a:gd name="T54" fmla="*/ 7 w 17"/>
                  <a:gd name="T55" fmla="*/ 31 h 42"/>
                  <a:gd name="T56" fmla="*/ 8 w 17"/>
                  <a:gd name="T57" fmla="*/ 33 h 42"/>
                  <a:gd name="T58" fmla="*/ 8 w 17"/>
                  <a:gd name="T59" fmla="*/ 35 h 42"/>
                  <a:gd name="T60" fmla="*/ 9 w 17"/>
                  <a:gd name="T61" fmla="*/ 36 h 42"/>
                  <a:gd name="T62" fmla="*/ 11 w 17"/>
                  <a:gd name="T63" fmla="*/ 40 h 42"/>
                  <a:gd name="T64" fmla="*/ 9 w 17"/>
                  <a:gd name="T65" fmla="*/ 42 h 42"/>
                  <a:gd name="T66" fmla="*/ 6 w 17"/>
                  <a:gd name="T67" fmla="*/ 42 h 42"/>
                  <a:gd name="T68" fmla="*/ 7 w 17"/>
                  <a:gd name="T69" fmla="*/ 42 h 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"/>
                  <a:gd name="T106" fmla="*/ 0 h 42"/>
                  <a:gd name="T107" fmla="*/ 17 w 17"/>
                  <a:gd name="T108" fmla="*/ 42 h 4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" h="42">
                    <a:moveTo>
                      <a:pt x="7" y="42"/>
                    </a:moveTo>
                    <a:lnTo>
                      <a:pt x="2" y="40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7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7" y="8"/>
                    </a:lnTo>
                    <a:lnTo>
                      <a:pt x="17" y="10"/>
                    </a:lnTo>
                    <a:lnTo>
                      <a:pt x="16" y="11"/>
                    </a:lnTo>
                    <a:lnTo>
                      <a:pt x="14" y="12"/>
                    </a:lnTo>
                    <a:lnTo>
                      <a:pt x="14" y="15"/>
                    </a:lnTo>
                    <a:lnTo>
                      <a:pt x="14" y="17"/>
                    </a:lnTo>
                    <a:lnTo>
                      <a:pt x="13" y="20"/>
                    </a:lnTo>
                    <a:lnTo>
                      <a:pt x="13" y="22"/>
                    </a:lnTo>
                    <a:lnTo>
                      <a:pt x="13" y="24"/>
                    </a:lnTo>
                    <a:lnTo>
                      <a:pt x="12" y="26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8" y="35"/>
                    </a:lnTo>
                    <a:lnTo>
                      <a:pt x="9" y="36"/>
                    </a:lnTo>
                    <a:lnTo>
                      <a:pt x="11" y="40"/>
                    </a:lnTo>
                    <a:lnTo>
                      <a:pt x="9" y="42"/>
                    </a:lnTo>
                    <a:lnTo>
                      <a:pt x="6" y="42"/>
                    </a:lnTo>
                    <a:lnTo>
                      <a:pt x="7" y="42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6" name="Freeform 893"/>
              <p:cNvSpPr>
                <a:spLocks/>
              </p:cNvSpPr>
              <p:nvPr/>
            </p:nvSpPr>
            <p:spPr bwMode="auto">
              <a:xfrm>
                <a:off x="2663" y="3634"/>
                <a:ext cx="17" cy="42"/>
              </a:xfrm>
              <a:custGeom>
                <a:avLst/>
                <a:gdLst>
                  <a:gd name="T0" fmla="*/ 7 w 17"/>
                  <a:gd name="T1" fmla="*/ 42 h 42"/>
                  <a:gd name="T2" fmla="*/ 2 w 17"/>
                  <a:gd name="T3" fmla="*/ 40 h 42"/>
                  <a:gd name="T4" fmla="*/ 0 w 17"/>
                  <a:gd name="T5" fmla="*/ 36 h 42"/>
                  <a:gd name="T6" fmla="*/ 0 w 17"/>
                  <a:gd name="T7" fmla="*/ 30 h 42"/>
                  <a:gd name="T8" fmla="*/ 0 w 17"/>
                  <a:gd name="T9" fmla="*/ 26 h 42"/>
                  <a:gd name="T10" fmla="*/ 0 w 17"/>
                  <a:gd name="T11" fmla="*/ 22 h 42"/>
                  <a:gd name="T12" fmla="*/ 0 w 17"/>
                  <a:gd name="T13" fmla="*/ 16 h 42"/>
                  <a:gd name="T14" fmla="*/ 0 w 17"/>
                  <a:gd name="T15" fmla="*/ 7 h 42"/>
                  <a:gd name="T16" fmla="*/ 3 w 17"/>
                  <a:gd name="T17" fmla="*/ 2 h 42"/>
                  <a:gd name="T18" fmla="*/ 6 w 17"/>
                  <a:gd name="T19" fmla="*/ 1 h 42"/>
                  <a:gd name="T20" fmla="*/ 7 w 17"/>
                  <a:gd name="T21" fmla="*/ 0 h 42"/>
                  <a:gd name="T22" fmla="*/ 9 w 17"/>
                  <a:gd name="T23" fmla="*/ 2 h 42"/>
                  <a:gd name="T24" fmla="*/ 12 w 17"/>
                  <a:gd name="T25" fmla="*/ 3 h 42"/>
                  <a:gd name="T26" fmla="*/ 13 w 17"/>
                  <a:gd name="T27" fmla="*/ 3 h 42"/>
                  <a:gd name="T28" fmla="*/ 17 w 17"/>
                  <a:gd name="T29" fmla="*/ 8 h 42"/>
                  <a:gd name="T30" fmla="*/ 17 w 17"/>
                  <a:gd name="T31" fmla="*/ 10 h 42"/>
                  <a:gd name="T32" fmla="*/ 16 w 17"/>
                  <a:gd name="T33" fmla="*/ 11 h 42"/>
                  <a:gd name="T34" fmla="*/ 14 w 17"/>
                  <a:gd name="T35" fmla="*/ 12 h 42"/>
                  <a:gd name="T36" fmla="*/ 14 w 17"/>
                  <a:gd name="T37" fmla="*/ 15 h 42"/>
                  <a:gd name="T38" fmla="*/ 14 w 17"/>
                  <a:gd name="T39" fmla="*/ 17 h 42"/>
                  <a:gd name="T40" fmla="*/ 13 w 17"/>
                  <a:gd name="T41" fmla="*/ 20 h 42"/>
                  <a:gd name="T42" fmla="*/ 13 w 17"/>
                  <a:gd name="T43" fmla="*/ 22 h 42"/>
                  <a:gd name="T44" fmla="*/ 13 w 17"/>
                  <a:gd name="T45" fmla="*/ 24 h 42"/>
                  <a:gd name="T46" fmla="*/ 12 w 17"/>
                  <a:gd name="T47" fmla="*/ 26 h 42"/>
                  <a:gd name="T48" fmla="*/ 9 w 17"/>
                  <a:gd name="T49" fmla="*/ 28 h 42"/>
                  <a:gd name="T50" fmla="*/ 8 w 17"/>
                  <a:gd name="T51" fmla="*/ 28 h 42"/>
                  <a:gd name="T52" fmla="*/ 7 w 17"/>
                  <a:gd name="T53" fmla="*/ 29 h 42"/>
                  <a:gd name="T54" fmla="*/ 7 w 17"/>
                  <a:gd name="T55" fmla="*/ 31 h 42"/>
                  <a:gd name="T56" fmla="*/ 8 w 17"/>
                  <a:gd name="T57" fmla="*/ 33 h 42"/>
                  <a:gd name="T58" fmla="*/ 8 w 17"/>
                  <a:gd name="T59" fmla="*/ 35 h 42"/>
                  <a:gd name="T60" fmla="*/ 9 w 17"/>
                  <a:gd name="T61" fmla="*/ 36 h 42"/>
                  <a:gd name="T62" fmla="*/ 11 w 17"/>
                  <a:gd name="T63" fmla="*/ 40 h 42"/>
                  <a:gd name="T64" fmla="*/ 9 w 17"/>
                  <a:gd name="T65" fmla="*/ 42 h 42"/>
                  <a:gd name="T66" fmla="*/ 6 w 17"/>
                  <a:gd name="T67" fmla="*/ 42 h 42"/>
                  <a:gd name="T68" fmla="*/ 7 w 17"/>
                  <a:gd name="T69" fmla="*/ 42 h 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"/>
                  <a:gd name="T106" fmla="*/ 0 h 42"/>
                  <a:gd name="T107" fmla="*/ 17 w 17"/>
                  <a:gd name="T108" fmla="*/ 42 h 4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" h="42">
                    <a:moveTo>
                      <a:pt x="7" y="42"/>
                    </a:moveTo>
                    <a:lnTo>
                      <a:pt x="2" y="40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7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7" y="8"/>
                    </a:lnTo>
                    <a:lnTo>
                      <a:pt x="17" y="10"/>
                    </a:lnTo>
                    <a:lnTo>
                      <a:pt x="16" y="11"/>
                    </a:lnTo>
                    <a:lnTo>
                      <a:pt x="14" y="12"/>
                    </a:lnTo>
                    <a:lnTo>
                      <a:pt x="14" y="15"/>
                    </a:lnTo>
                    <a:lnTo>
                      <a:pt x="14" y="17"/>
                    </a:lnTo>
                    <a:lnTo>
                      <a:pt x="13" y="20"/>
                    </a:lnTo>
                    <a:lnTo>
                      <a:pt x="13" y="22"/>
                    </a:lnTo>
                    <a:lnTo>
                      <a:pt x="13" y="24"/>
                    </a:lnTo>
                    <a:lnTo>
                      <a:pt x="12" y="26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8" y="35"/>
                    </a:lnTo>
                    <a:lnTo>
                      <a:pt x="9" y="36"/>
                    </a:lnTo>
                    <a:lnTo>
                      <a:pt x="11" y="40"/>
                    </a:lnTo>
                    <a:lnTo>
                      <a:pt x="9" y="42"/>
                    </a:lnTo>
                    <a:lnTo>
                      <a:pt x="6" y="42"/>
                    </a:lnTo>
                    <a:lnTo>
                      <a:pt x="7" y="42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7" name="Freeform 894"/>
              <p:cNvSpPr>
                <a:spLocks/>
              </p:cNvSpPr>
              <p:nvPr/>
            </p:nvSpPr>
            <p:spPr bwMode="auto">
              <a:xfrm>
                <a:off x="2836" y="3448"/>
                <a:ext cx="8" cy="10"/>
              </a:xfrm>
              <a:custGeom>
                <a:avLst/>
                <a:gdLst>
                  <a:gd name="T0" fmla="*/ 0 w 8"/>
                  <a:gd name="T1" fmla="*/ 5 h 10"/>
                  <a:gd name="T2" fmla="*/ 0 w 8"/>
                  <a:gd name="T3" fmla="*/ 8 h 10"/>
                  <a:gd name="T4" fmla="*/ 3 w 8"/>
                  <a:gd name="T5" fmla="*/ 9 h 10"/>
                  <a:gd name="T6" fmla="*/ 4 w 8"/>
                  <a:gd name="T7" fmla="*/ 10 h 10"/>
                  <a:gd name="T8" fmla="*/ 7 w 8"/>
                  <a:gd name="T9" fmla="*/ 9 h 10"/>
                  <a:gd name="T10" fmla="*/ 7 w 8"/>
                  <a:gd name="T11" fmla="*/ 6 h 10"/>
                  <a:gd name="T12" fmla="*/ 8 w 8"/>
                  <a:gd name="T13" fmla="*/ 4 h 10"/>
                  <a:gd name="T14" fmla="*/ 8 w 8"/>
                  <a:gd name="T15" fmla="*/ 1 h 10"/>
                  <a:gd name="T16" fmla="*/ 4 w 8"/>
                  <a:gd name="T17" fmla="*/ 0 h 10"/>
                  <a:gd name="T18" fmla="*/ 2 w 8"/>
                  <a:gd name="T19" fmla="*/ 1 h 10"/>
                  <a:gd name="T20" fmla="*/ 0 w 8"/>
                  <a:gd name="T21" fmla="*/ 2 h 10"/>
                  <a:gd name="T22" fmla="*/ 0 w 8"/>
                  <a:gd name="T23" fmla="*/ 4 h 10"/>
                  <a:gd name="T24" fmla="*/ 0 w 8"/>
                  <a:gd name="T25" fmla="*/ 5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10"/>
                  <a:gd name="T41" fmla="*/ 8 w 8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10">
                    <a:moveTo>
                      <a:pt x="0" y="5"/>
                    </a:moveTo>
                    <a:lnTo>
                      <a:pt x="0" y="8"/>
                    </a:lnTo>
                    <a:lnTo>
                      <a:pt x="3" y="9"/>
                    </a:lnTo>
                    <a:lnTo>
                      <a:pt x="4" y="10"/>
                    </a:lnTo>
                    <a:lnTo>
                      <a:pt x="7" y="9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2B6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8" name="Freeform 895"/>
              <p:cNvSpPr>
                <a:spLocks/>
              </p:cNvSpPr>
              <p:nvPr/>
            </p:nvSpPr>
            <p:spPr bwMode="auto">
              <a:xfrm>
                <a:off x="2836" y="3448"/>
                <a:ext cx="8" cy="10"/>
              </a:xfrm>
              <a:custGeom>
                <a:avLst/>
                <a:gdLst>
                  <a:gd name="T0" fmla="*/ 0 w 8"/>
                  <a:gd name="T1" fmla="*/ 5 h 10"/>
                  <a:gd name="T2" fmla="*/ 0 w 8"/>
                  <a:gd name="T3" fmla="*/ 8 h 10"/>
                  <a:gd name="T4" fmla="*/ 3 w 8"/>
                  <a:gd name="T5" fmla="*/ 9 h 10"/>
                  <a:gd name="T6" fmla="*/ 4 w 8"/>
                  <a:gd name="T7" fmla="*/ 10 h 10"/>
                  <a:gd name="T8" fmla="*/ 7 w 8"/>
                  <a:gd name="T9" fmla="*/ 9 h 10"/>
                  <a:gd name="T10" fmla="*/ 7 w 8"/>
                  <a:gd name="T11" fmla="*/ 6 h 10"/>
                  <a:gd name="T12" fmla="*/ 8 w 8"/>
                  <a:gd name="T13" fmla="*/ 4 h 10"/>
                  <a:gd name="T14" fmla="*/ 8 w 8"/>
                  <a:gd name="T15" fmla="*/ 1 h 10"/>
                  <a:gd name="T16" fmla="*/ 4 w 8"/>
                  <a:gd name="T17" fmla="*/ 0 h 10"/>
                  <a:gd name="T18" fmla="*/ 2 w 8"/>
                  <a:gd name="T19" fmla="*/ 1 h 10"/>
                  <a:gd name="T20" fmla="*/ 0 w 8"/>
                  <a:gd name="T21" fmla="*/ 2 h 10"/>
                  <a:gd name="T22" fmla="*/ 0 w 8"/>
                  <a:gd name="T23" fmla="*/ 4 h 10"/>
                  <a:gd name="T24" fmla="*/ 0 w 8"/>
                  <a:gd name="T25" fmla="*/ 5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10"/>
                  <a:gd name="T41" fmla="*/ 8 w 8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10">
                    <a:moveTo>
                      <a:pt x="0" y="5"/>
                    </a:moveTo>
                    <a:lnTo>
                      <a:pt x="0" y="8"/>
                    </a:lnTo>
                    <a:lnTo>
                      <a:pt x="3" y="9"/>
                    </a:lnTo>
                    <a:lnTo>
                      <a:pt x="4" y="10"/>
                    </a:lnTo>
                    <a:lnTo>
                      <a:pt x="7" y="9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9" name="Freeform 896"/>
              <p:cNvSpPr>
                <a:spLocks/>
              </p:cNvSpPr>
              <p:nvPr/>
            </p:nvSpPr>
            <p:spPr bwMode="auto">
              <a:xfrm>
                <a:off x="2538" y="3206"/>
                <a:ext cx="12" cy="57"/>
              </a:xfrm>
              <a:custGeom>
                <a:avLst/>
                <a:gdLst>
                  <a:gd name="T0" fmla="*/ 5 w 12"/>
                  <a:gd name="T1" fmla="*/ 3 h 57"/>
                  <a:gd name="T2" fmla="*/ 5 w 12"/>
                  <a:gd name="T3" fmla="*/ 12 h 57"/>
                  <a:gd name="T4" fmla="*/ 5 w 12"/>
                  <a:gd name="T5" fmla="*/ 24 h 57"/>
                  <a:gd name="T6" fmla="*/ 5 w 12"/>
                  <a:gd name="T7" fmla="*/ 32 h 57"/>
                  <a:gd name="T8" fmla="*/ 2 w 12"/>
                  <a:gd name="T9" fmla="*/ 41 h 57"/>
                  <a:gd name="T10" fmla="*/ 1 w 12"/>
                  <a:gd name="T11" fmla="*/ 46 h 57"/>
                  <a:gd name="T12" fmla="*/ 0 w 12"/>
                  <a:gd name="T13" fmla="*/ 51 h 57"/>
                  <a:gd name="T14" fmla="*/ 0 w 12"/>
                  <a:gd name="T15" fmla="*/ 55 h 57"/>
                  <a:gd name="T16" fmla="*/ 1 w 12"/>
                  <a:gd name="T17" fmla="*/ 56 h 57"/>
                  <a:gd name="T18" fmla="*/ 3 w 12"/>
                  <a:gd name="T19" fmla="*/ 57 h 57"/>
                  <a:gd name="T20" fmla="*/ 6 w 12"/>
                  <a:gd name="T21" fmla="*/ 57 h 57"/>
                  <a:gd name="T22" fmla="*/ 10 w 12"/>
                  <a:gd name="T23" fmla="*/ 56 h 57"/>
                  <a:gd name="T24" fmla="*/ 11 w 12"/>
                  <a:gd name="T25" fmla="*/ 52 h 57"/>
                  <a:gd name="T26" fmla="*/ 11 w 12"/>
                  <a:gd name="T27" fmla="*/ 50 h 57"/>
                  <a:gd name="T28" fmla="*/ 9 w 12"/>
                  <a:gd name="T29" fmla="*/ 46 h 57"/>
                  <a:gd name="T30" fmla="*/ 7 w 12"/>
                  <a:gd name="T31" fmla="*/ 46 h 57"/>
                  <a:gd name="T32" fmla="*/ 7 w 12"/>
                  <a:gd name="T33" fmla="*/ 42 h 57"/>
                  <a:gd name="T34" fmla="*/ 7 w 12"/>
                  <a:gd name="T35" fmla="*/ 38 h 57"/>
                  <a:gd name="T36" fmla="*/ 10 w 12"/>
                  <a:gd name="T37" fmla="*/ 36 h 57"/>
                  <a:gd name="T38" fmla="*/ 10 w 12"/>
                  <a:gd name="T39" fmla="*/ 33 h 57"/>
                  <a:gd name="T40" fmla="*/ 10 w 12"/>
                  <a:gd name="T41" fmla="*/ 31 h 57"/>
                  <a:gd name="T42" fmla="*/ 10 w 12"/>
                  <a:gd name="T43" fmla="*/ 27 h 57"/>
                  <a:gd name="T44" fmla="*/ 11 w 12"/>
                  <a:gd name="T45" fmla="*/ 22 h 57"/>
                  <a:gd name="T46" fmla="*/ 11 w 12"/>
                  <a:gd name="T47" fmla="*/ 17 h 57"/>
                  <a:gd name="T48" fmla="*/ 12 w 12"/>
                  <a:gd name="T49" fmla="*/ 13 h 57"/>
                  <a:gd name="T50" fmla="*/ 10 w 12"/>
                  <a:gd name="T51" fmla="*/ 9 h 57"/>
                  <a:gd name="T52" fmla="*/ 9 w 12"/>
                  <a:gd name="T53" fmla="*/ 7 h 57"/>
                  <a:gd name="T54" fmla="*/ 7 w 12"/>
                  <a:gd name="T55" fmla="*/ 5 h 57"/>
                  <a:gd name="T56" fmla="*/ 7 w 12"/>
                  <a:gd name="T57" fmla="*/ 2 h 57"/>
                  <a:gd name="T58" fmla="*/ 6 w 12"/>
                  <a:gd name="T59" fmla="*/ 0 h 57"/>
                  <a:gd name="T60" fmla="*/ 5 w 12"/>
                  <a:gd name="T61" fmla="*/ 0 h 57"/>
                  <a:gd name="T62" fmla="*/ 5 w 12"/>
                  <a:gd name="T63" fmla="*/ 3 h 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"/>
                  <a:gd name="T97" fmla="*/ 0 h 57"/>
                  <a:gd name="T98" fmla="*/ 12 w 12"/>
                  <a:gd name="T99" fmla="*/ 57 h 5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" h="57">
                    <a:moveTo>
                      <a:pt x="5" y="3"/>
                    </a:moveTo>
                    <a:lnTo>
                      <a:pt x="5" y="12"/>
                    </a:lnTo>
                    <a:lnTo>
                      <a:pt x="5" y="24"/>
                    </a:lnTo>
                    <a:lnTo>
                      <a:pt x="5" y="32"/>
                    </a:lnTo>
                    <a:lnTo>
                      <a:pt x="2" y="41"/>
                    </a:lnTo>
                    <a:lnTo>
                      <a:pt x="1" y="46"/>
                    </a:lnTo>
                    <a:lnTo>
                      <a:pt x="0" y="51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6"/>
                    </a:lnTo>
                    <a:lnTo>
                      <a:pt x="11" y="52"/>
                    </a:lnTo>
                    <a:lnTo>
                      <a:pt x="11" y="50"/>
                    </a:lnTo>
                    <a:lnTo>
                      <a:pt x="9" y="46"/>
                    </a:lnTo>
                    <a:lnTo>
                      <a:pt x="7" y="46"/>
                    </a:lnTo>
                    <a:lnTo>
                      <a:pt x="7" y="42"/>
                    </a:lnTo>
                    <a:lnTo>
                      <a:pt x="7" y="38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0" y="31"/>
                    </a:lnTo>
                    <a:lnTo>
                      <a:pt x="10" y="27"/>
                    </a:lnTo>
                    <a:lnTo>
                      <a:pt x="11" y="22"/>
                    </a:lnTo>
                    <a:lnTo>
                      <a:pt x="11" y="17"/>
                    </a:lnTo>
                    <a:lnTo>
                      <a:pt x="12" y="13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0" name="Freeform 897"/>
              <p:cNvSpPr>
                <a:spLocks/>
              </p:cNvSpPr>
              <p:nvPr/>
            </p:nvSpPr>
            <p:spPr bwMode="auto">
              <a:xfrm>
                <a:off x="2538" y="3206"/>
                <a:ext cx="12" cy="57"/>
              </a:xfrm>
              <a:custGeom>
                <a:avLst/>
                <a:gdLst>
                  <a:gd name="T0" fmla="*/ 5 w 12"/>
                  <a:gd name="T1" fmla="*/ 3 h 57"/>
                  <a:gd name="T2" fmla="*/ 5 w 12"/>
                  <a:gd name="T3" fmla="*/ 12 h 57"/>
                  <a:gd name="T4" fmla="*/ 5 w 12"/>
                  <a:gd name="T5" fmla="*/ 24 h 57"/>
                  <a:gd name="T6" fmla="*/ 5 w 12"/>
                  <a:gd name="T7" fmla="*/ 32 h 57"/>
                  <a:gd name="T8" fmla="*/ 2 w 12"/>
                  <a:gd name="T9" fmla="*/ 41 h 57"/>
                  <a:gd name="T10" fmla="*/ 1 w 12"/>
                  <a:gd name="T11" fmla="*/ 46 h 57"/>
                  <a:gd name="T12" fmla="*/ 0 w 12"/>
                  <a:gd name="T13" fmla="*/ 51 h 57"/>
                  <a:gd name="T14" fmla="*/ 0 w 12"/>
                  <a:gd name="T15" fmla="*/ 55 h 57"/>
                  <a:gd name="T16" fmla="*/ 1 w 12"/>
                  <a:gd name="T17" fmla="*/ 56 h 57"/>
                  <a:gd name="T18" fmla="*/ 3 w 12"/>
                  <a:gd name="T19" fmla="*/ 57 h 57"/>
                  <a:gd name="T20" fmla="*/ 6 w 12"/>
                  <a:gd name="T21" fmla="*/ 57 h 57"/>
                  <a:gd name="T22" fmla="*/ 10 w 12"/>
                  <a:gd name="T23" fmla="*/ 56 h 57"/>
                  <a:gd name="T24" fmla="*/ 11 w 12"/>
                  <a:gd name="T25" fmla="*/ 52 h 57"/>
                  <a:gd name="T26" fmla="*/ 11 w 12"/>
                  <a:gd name="T27" fmla="*/ 50 h 57"/>
                  <a:gd name="T28" fmla="*/ 9 w 12"/>
                  <a:gd name="T29" fmla="*/ 46 h 57"/>
                  <a:gd name="T30" fmla="*/ 7 w 12"/>
                  <a:gd name="T31" fmla="*/ 46 h 57"/>
                  <a:gd name="T32" fmla="*/ 7 w 12"/>
                  <a:gd name="T33" fmla="*/ 42 h 57"/>
                  <a:gd name="T34" fmla="*/ 7 w 12"/>
                  <a:gd name="T35" fmla="*/ 38 h 57"/>
                  <a:gd name="T36" fmla="*/ 10 w 12"/>
                  <a:gd name="T37" fmla="*/ 36 h 57"/>
                  <a:gd name="T38" fmla="*/ 10 w 12"/>
                  <a:gd name="T39" fmla="*/ 33 h 57"/>
                  <a:gd name="T40" fmla="*/ 10 w 12"/>
                  <a:gd name="T41" fmla="*/ 31 h 57"/>
                  <a:gd name="T42" fmla="*/ 10 w 12"/>
                  <a:gd name="T43" fmla="*/ 27 h 57"/>
                  <a:gd name="T44" fmla="*/ 11 w 12"/>
                  <a:gd name="T45" fmla="*/ 22 h 57"/>
                  <a:gd name="T46" fmla="*/ 11 w 12"/>
                  <a:gd name="T47" fmla="*/ 17 h 57"/>
                  <a:gd name="T48" fmla="*/ 12 w 12"/>
                  <a:gd name="T49" fmla="*/ 13 h 57"/>
                  <a:gd name="T50" fmla="*/ 10 w 12"/>
                  <a:gd name="T51" fmla="*/ 9 h 57"/>
                  <a:gd name="T52" fmla="*/ 9 w 12"/>
                  <a:gd name="T53" fmla="*/ 7 h 57"/>
                  <a:gd name="T54" fmla="*/ 7 w 12"/>
                  <a:gd name="T55" fmla="*/ 5 h 57"/>
                  <a:gd name="T56" fmla="*/ 7 w 12"/>
                  <a:gd name="T57" fmla="*/ 2 h 57"/>
                  <a:gd name="T58" fmla="*/ 6 w 12"/>
                  <a:gd name="T59" fmla="*/ 0 h 57"/>
                  <a:gd name="T60" fmla="*/ 5 w 12"/>
                  <a:gd name="T61" fmla="*/ 0 h 57"/>
                  <a:gd name="T62" fmla="*/ 5 w 12"/>
                  <a:gd name="T63" fmla="*/ 3 h 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"/>
                  <a:gd name="T97" fmla="*/ 0 h 57"/>
                  <a:gd name="T98" fmla="*/ 12 w 12"/>
                  <a:gd name="T99" fmla="*/ 57 h 5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" h="57">
                    <a:moveTo>
                      <a:pt x="5" y="3"/>
                    </a:moveTo>
                    <a:lnTo>
                      <a:pt x="5" y="12"/>
                    </a:lnTo>
                    <a:lnTo>
                      <a:pt x="5" y="24"/>
                    </a:lnTo>
                    <a:lnTo>
                      <a:pt x="5" y="32"/>
                    </a:lnTo>
                    <a:lnTo>
                      <a:pt x="2" y="41"/>
                    </a:lnTo>
                    <a:lnTo>
                      <a:pt x="1" y="46"/>
                    </a:lnTo>
                    <a:lnTo>
                      <a:pt x="0" y="51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6"/>
                    </a:lnTo>
                    <a:lnTo>
                      <a:pt x="11" y="52"/>
                    </a:lnTo>
                    <a:lnTo>
                      <a:pt x="11" y="50"/>
                    </a:lnTo>
                    <a:lnTo>
                      <a:pt x="9" y="46"/>
                    </a:lnTo>
                    <a:lnTo>
                      <a:pt x="7" y="46"/>
                    </a:lnTo>
                    <a:lnTo>
                      <a:pt x="7" y="42"/>
                    </a:lnTo>
                    <a:lnTo>
                      <a:pt x="7" y="38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0" y="31"/>
                    </a:lnTo>
                    <a:lnTo>
                      <a:pt x="10" y="27"/>
                    </a:lnTo>
                    <a:lnTo>
                      <a:pt x="11" y="22"/>
                    </a:lnTo>
                    <a:lnTo>
                      <a:pt x="11" y="17"/>
                    </a:lnTo>
                    <a:lnTo>
                      <a:pt x="12" y="13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1" name="Freeform 898"/>
              <p:cNvSpPr>
                <a:spLocks/>
              </p:cNvSpPr>
              <p:nvPr/>
            </p:nvSpPr>
            <p:spPr bwMode="auto">
              <a:xfrm>
                <a:off x="2538" y="3206"/>
                <a:ext cx="12" cy="57"/>
              </a:xfrm>
              <a:custGeom>
                <a:avLst/>
                <a:gdLst>
                  <a:gd name="T0" fmla="*/ 5 w 12"/>
                  <a:gd name="T1" fmla="*/ 3 h 57"/>
                  <a:gd name="T2" fmla="*/ 5 w 12"/>
                  <a:gd name="T3" fmla="*/ 12 h 57"/>
                  <a:gd name="T4" fmla="*/ 5 w 12"/>
                  <a:gd name="T5" fmla="*/ 24 h 57"/>
                  <a:gd name="T6" fmla="*/ 5 w 12"/>
                  <a:gd name="T7" fmla="*/ 32 h 57"/>
                  <a:gd name="T8" fmla="*/ 2 w 12"/>
                  <a:gd name="T9" fmla="*/ 41 h 57"/>
                  <a:gd name="T10" fmla="*/ 1 w 12"/>
                  <a:gd name="T11" fmla="*/ 46 h 57"/>
                  <a:gd name="T12" fmla="*/ 0 w 12"/>
                  <a:gd name="T13" fmla="*/ 51 h 57"/>
                  <a:gd name="T14" fmla="*/ 0 w 12"/>
                  <a:gd name="T15" fmla="*/ 55 h 57"/>
                  <a:gd name="T16" fmla="*/ 1 w 12"/>
                  <a:gd name="T17" fmla="*/ 56 h 57"/>
                  <a:gd name="T18" fmla="*/ 3 w 12"/>
                  <a:gd name="T19" fmla="*/ 57 h 57"/>
                  <a:gd name="T20" fmla="*/ 6 w 12"/>
                  <a:gd name="T21" fmla="*/ 57 h 57"/>
                  <a:gd name="T22" fmla="*/ 10 w 12"/>
                  <a:gd name="T23" fmla="*/ 56 h 57"/>
                  <a:gd name="T24" fmla="*/ 11 w 12"/>
                  <a:gd name="T25" fmla="*/ 52 h 57"/>
                  <a:gd name="T26" fmla="*/ 11 w 12"/>
                  <a:gd name="T27" fmla="*/ 50 h 57"/>
                  <a:gd name="T28" fmla="*/ 9 w 12"/>
                  <a:gd name="T29" fmla="*/ 46 h 57"/>
                  <a:gd name="T30" fmla="*/ 7 w 12"/>
                  <a:gd name="T31" fmla="*/ 46 h 57"/>
                  <a:gd name="T32" fmla="*/ 7 w 12"/>
                  <a:gd name="T33" fmla="*/ 42 h 57"/>
                  <a:gd name="T34" fmla="*/ 7 w 12"/>
                  <a:gd name="T35" fmla="*/ 38 h 57"/>
                  <a:gd name="T36" fmla="*/ 10 w 12"/>
                  <a:gd name="T37" fmla="*/ 36 h 57"/>
                  <a:gd name="T38" fmla="*/ 10 w 12"/>
                  <a:gd name="T39" fmla="*/ 33 h 57"/>
                  <a:gd name="T40" fmla="*/ 10 w 12"/>
                  <a:gd name="T41" fmla="*/ 31 h 57"/>
                  <a:gd name="T42" fmla="*/ 10 w 12"/>
                  <a:gd name="T43" fmla="*/ 27 h 57"/>
                  <a:gd name="T44" fmla="*/ 11 w 12"/>
                  <a:gd name="T45" fmla="*/ 22 h 57"/>
                  <a:gd name="T46" fmla="*/ 11 w 12"/>
                  <a:gd name="T47" fmla="*/ 17 h 57"/>
                  <a:gd name="T48" fmla="*/ 12 w 12"/>
                  <a:gd name="T49" fmla="*/ 13 h 57"/>
                  <a:gd name="T50" fmla="*/ 10 w 12"/>
                  <a:gd name="T51" fmla="*/ 9 h 57"/>
                  <a:gd name="T52" fmla="*/ 9 w 12"/>
                  <a:gd name="T53" fmla="*/ 7 h 57"/>
                  <a:gd name="T54" fmla="*/ 7 w 12"/>
                  <a:gd name="T55" fmla="*/ 5 h 57"/>
                  <a:gd name="T56" fmla="*/ 7 w 12"/>
                  <a:gd name="T57" fmla="*/ 2 h 57"/>
                  <a:gd name="T58" fmla="*/ 6 w 12"/>
                  <a:gd name="T59" fmla="*/ 0 h 57"/>
                  <a:gd name="T60" fmla="*/ 5 w 12"/>
                  <a:gd name="T61" fmla="*/ 0 h 57"/>
                  <a:gd name="T62" fmla="*/ 5 w 12"/>
                  <a:gd name="T63" fmla="*/ 3 h 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"/>
                  <a:gd name="T97" fmla="*/ 0 h 57"/>
                  <a:gd name="T98" fmla="*/ 12 w 12"/>
                  <a:gd name="T99" fmla="*/ 57 h 5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" h="57">
                    <a:moveTo>
                      <a:pt x="5" y="3"/>
                    </a:moveTo>
                    <a:lnTo>
                      <a:pt x="5" y="12"/>
                    </a:lnTo>
                    <a:lnTo>
                      <a:pt x="5" y="24"/>
                    </a:lnTo>
                    <a:lnTo>
                      <a:pt x="5" y="32"/>
                    </a:lnTo>
                    <a:lnTo>
                      <a:pt x="2" y="41"/>
                    </a:lnTo>
                    <a:lnTo>
                      <a:pt x="1" y="46"/>
                    </a:lnTo>
                    <a:lnTo>
                      <a:pt x="0" y="51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6"/>
                    </a:lnTo>
                    <a:lnTo>
                      <a:pt x="11" y="52"/>
                    </a:lnTo>
                    <a:lnTo>
                      <a:pt x="11" y="50"/>
                    </a:lnTo>
                    <a:lnTo>
                      <a:pt x="9" y="46"/>
                    </a:lnTo>
                    <a:lnTo>
                      <a:pt x="7" y="46"/>
                    </a:lnTo>
                    <a:lnTo>
                      <a:pt x="7" y="42"/>
                    </a:lnTo>
                    <a:lnTo>
                      <a:pt x="7" y="38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0" y="31"/>
                    </a:lnTo>
                    <a:lnTo>
                      <a:pt x="10" y="27"/>
                    </a:lnTo>
                    <a:lnTo>
                      <a:pt x="11" y="22"/>
                    </a:lnTo>
                    <a:lnTo>
                      <a:pt x="11" y="17"/>
                    </a:lnTo>
                    <a:lnTo>
                      <a:pt x="12" y="13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3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2" name="Freeform 899"/>
              <p:cNvSpPr>
                <a:spLocks/>
              </p:cNvSpPr>
              <p:nvPr/>
            </p:nvSpPr>
            <p:spPr bwMode="auto">
              <a:xfrm>
                <a:off x="2596" y="3508"/>
                <a:ext cx="73" cy="122"/>
              </a:xfrm>
              <a:custGeom>
                <a:avLst/>
                <a:gdLst>
                  <a:gd name="T0" fmla="*/ 5 w 73"/>
                  <a:gd name="T1" fmla="*/ 2 h 122"/>
                  <a:gd name="T2" fmla="*/ 13 w 73"/>
                  <a:gd name="T3" fmla="*/ 2 h 122"/>
                  <a:gd name="T4" fmla="*/ 20 w 73"/>
                  <a:gd name="T5" fmla="*/ 0 h 122"/>
                  <a:gd name="T6" fmla="*/ 26 w 73"/>
                  <a:gd name="T7" fmla="*/ 2 h 122"/>
                  <a:gd name="T8" fmla="*/ 31 w 73"/>
                  <a:gd name="T9" fmla="*/ 7 h 122"/>
                  <a:gd name="T10" fmla="*/ 29 w 73"/>
                  <a:gd name="T11" fmla="*/ 11 h 122"/>
                  <a:gd name="T12" fmla="*/ 24 w 73"/>
                  <a:gd name="T13" fmla="*/ 14 h 122"/>
                  <a:gd name="T14" fmla="*/ 19 w 73"/>
                  <a:gd name="T15" fmla="*/ 17 h 122"/>
                  <a:gd name="T16" fmla="*/ 29 w 73"/>
                  <a:gd name="T17" fmla="*/ 19 h 122"/>
                  <a:gd name="T18" fmla="*/ 36 w 73"/>
                  <a:gd name="T19" fmla="*/ 20 h 122"/>
                  <a:gd name="T20" fmla="*/ 34 w 73"/>
                  <a:gd name="T21" fmla="*/ 28 h 122"/>
                  <a:gd name="T22" fmla="*/ 32 w 73"/>
                  <a:gd name="T23" fmla="*/ 37 h 122"/>
                  <a:gd name="T24" fmla="*/ 37 w 73"/>
                  <a:gd name="T25" fmla="*/ 45 h 122"/>
                  <a:gd name="T26" fmla="*/ 42 w 73"/>
                  <a:gd name="T27" fmla="*/ 53 h 122"/>
                  <a:gd name="T28" fmla="*/ 48 w 73"/>
                  <a:gd name="T29" fmla="*/ 57 h 122"/>
                  <a:gd name="T30" fmla="*/ 47 w 73"/>
                  <a:gd name="T31" fmla="*/ 62 h 122"/>
                  <a:gd name="T32" fmla="*/ 53 w 73"/>
                  <a:gd name="T33" fmla="*/ 63 h 122"/>
                  <a:gd name="T34" fmla="*/ 51 w 73"/>
                  <a:gd name="T35" fmla="*/ 68 h 122"/>
                  <a:gd name="T36" fmla="*/ 53 w 73"/>
                  <a:gd name="T37" fmla="*/ 73 h 122"/>
                  <a:gd name="T38" fmla="*/ 60 w 73"/>
                  <a:gd name="T39" fmla="*/ 86 h 122"/>
                  <a:gd name="T40" fmla="*/ 67 w 73"/>
                  <a:gd name="T41" fmla="*/ 92 h 122"/>
                  <a:gd name="T42" fmla="*/ 71 w 73"/>
                  <a:gd name="T43" fmla="*/ 100 h 122"/>
                  <a:gd name="T44" fmla="*/ 66 w 73"/>
                  <a:gd name="T45" fmla="*/ 100 h 122"/>
                  <a:gd name="T46" fmla="*/ 62 w 73"/>
                  <a:gd name="T47" fmla="*/ 101 h 122"/>
                  <a:gd name="T48" fmla="*/ 69 w 73"/>
                  <a:gd name="T49" fmla="*/ 104 h 122"/>
                  <a:gd name="T50" fmla="*/ 73 w 73"/>
                  <a:gd name="T51" fmla="*/ 112 h 122"/>
                  <a:gd name="T52" fmla="*/ 66 w 73"/>
                  <a:gd name="T53" fmla="*/ 119 h 122"/>
                  <a:gd name="T54" fmla="*/ 61 w 73"/>
                  <a:gd name="T55" fmla="*/ 122 h 122"/>
                  <a:gd name="T56" fmla="*/ 59 w 73"/>
                  <a:gd name="T57" fmla="*/ 117 h 122"/>
                  <a:gd name="T58" fmla="*/ 57 w 73"/>
                  <a:gd name="T59" fmla="*/ 104 h 122"/>
                  <a:gd name="T60" fmla="*/ 55 w 73"/>
                  <a:gd name="T61" fmla="*/ 94 h 122"/>
                  <a:gd name="T62" fmla="*/ 52 w 73"/>
                  <a:gd name="T63" fmla="*/ 85 h 122"/>
                  <a:gd name="T64" fmla="*/ 47 w 73"/>
                  <a:gd name="T65" fmla="*/ 76 h 122"/>
                  <a:gd name="T66" fmla="*/ 39 w 73"/>
                  <a:gd name="T67" fmla="*/ 67 h 122"/>
                  <a:gd name="T68" fmla="*/ 32 w 73"/>
                  <a:gd name="T69" fmla="*/ 59 h 122"/>
                  <a:gd name="T70" fmla="*/ 26 w 73"/>
                  <a:gd name="T71" fmla="*/ 48 h 122"/>
                  <a:gd name="T72" fmla="*/ 24 w 73"/>
                  <a:gd name="T73" fmla="*/ 38 h 122"/>
                  <a:gd name="T74" fmla="*/ 20 w 73"/>
                  <a:gd name="T75" fmla="*/ 30 h 122"/>
                  <a:gd name="T76" fmla="*/ 15 w 73"/>
                  <a:gd name="T77" fmla="*/ 23 h 122"/>
                  <a:gd name="T78" fmla="*/ 8 w 73"/>
                  <a:gd name="T79" fmla="*/ 16 h 122"/>
                  <a:gd name="T80" fmla="*/ 0 w 73"/>
                  <a:gd name="T81" fmla="*/ 10 h 122"/>
                  <a:gd name="T82" fmla="*/ 0 w 73"/>
                  <a:gd name="T83" fmla="*/ 5 h 12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3"/>
                  <a:gd name="T127" fmla="*/ 0 h 122"/>
                  <a:gd name="T128" fmla="*/ 73 w 73"/>
                  <a:gd name="T129" fmla="*/ 122 h 12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3" h="122">
                    <a:moveTo>
                      <a:pt x="1" y="3"/>
                    </a:moveTo>
                    <a:lnTo>
                      <a:pt x="5" y="2"/>
                    </a:lnTo>
                    <a:lnTo>
                      <a:pt x="10" y="2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8" y="5"/>
                    </a:lnTo>
                    <a:lnTo>
                      <a:pt x="31" y="7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4" y="14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9" y="19"/>
                    </a:lnTo>
                    <a:lnTo>
                      <a:pt x="34" y="19"/>
                    </a:lnTo>
                    <a:lnTo>
                      <a:pt x="36" y="20"/>
                    </a:lnTo>
                    <a:lnTo>
                      <a:pt x="36" y="24"/>
                    </a:lnTo>
                    <a:lnTo>
                      <a:pt x="34" y="28"/>
                    </a:lnTo>
                    <a:lnTo>
                      <a:pt x="32" y="33"/>
                    </a:lnTo>
                    <a:lnTo>
                      <a:pt x="32" y="37"/>
                    </a:lnTo>
                    <a:lnTo>
                      <a:pt x="34" y="40"/>
                    </a:lnTo>
                    <a:lnTo>
                      <a:pt x="37" y="45"/>
                    </a:lnTo>
                    <a:lnTo>
                      <a:pt x="41" y="49"/>
                    </a:lnTo>
                    <a:lnTo>
                      <a:pt x="42" y="53"/>
                    </a:lnTo>
                    <a:lnTo>
                      <a:pt x="47" y="54"/>
                    </a:lnTo>
                    <a:lnTo>
                      <a:pt x="48" y="57"/>
                    </a:lnTo>
                    <a:lnTo>
                      <a:pt x="48" y="59"/>
                    </a:lnTo>
                    <a:lnTo>
                      <a:pt x="47" y="62"/>
                    </a:lnTo>
                    <a:lnTo>
                      <a:pt x="50" y="63"/>
                    </a:lnTo>
                    <a:lnTo>
                      <a:pt x="53" y="63"/>
                    </a:lnTo>
                    <a:lnTo>
                      <a:pt x="53" y="66"/>
                    </a:lnTo>
                    <a:lnTo>
                      <a:pt x="51" y="68"/>
                    </a:lnTo>
                    <a:lnTo>
                      <a:pt x="52" y="70"/>
                    </a:lnTo>
                    <a:lnTo>
                      <a:pt x="53" y="73"/>
                    </a:lnTo>
                    <a:lnTo>
                      <a:pt x="56" y="80"/>
                    </a:lnTo>
                    <a:lnTo>
                      <a:pt x="60" y="86"/>
                    </a:lnTo>
                    <a:lnTo>
                      <a:pt x="64" y="89"/>
                    </a:lnTo>
                    <a:lnTo>
                      <a:pt x="67" y="92"/>
                    </a:lnTo>
                    <a:lnTo>
                      <a:pt x="71" y="95"/>
                    </a:lnTo>
                    <a:lnTo>
                      <a:pt x="71" y="100"/>
                    </a:lnTo>
                    <a:lnTo>
                      <a:pt x="69" y="101"/>
                    </a:lnTo>
                    <a:lnTo>
                      <a:pt x="66" y="100"/>
                    </a:lnTo>
                    <a:lnTo>
                      <a:pt x="64" y="99"/>
                    </a:lnTo>
                    <a:lnTo>
                      <a:pt x="62" y="101"/>
                    </a:lnTo>
                    <a:lnTo>
                      <a:pt x="66" y="103"/>
                    </a:lnTo>
                    <a:lnTo>
                      <a:pt x="69" y="104"/>
                    </a:lnTo>
                    <a:lnTo>
                      <a:pt x="73" y="106"/>
                    </a:lnTo>
                    <a:lnTo>
                      <a:pt x="73" y="112"/>
                    </a:lnTo>
                    <a:lnTo>
                      <a:pt x="69" y="115"/>
                    </a:lnTo>
                    <a:lnTo>
                      <a:pt x="66" y="119"/>
                    </a:lnTo>
                    <a:lnTo>
                      <a:pt x="65" y="120"/>
                    </a:lnTo>
                    <a:lnTo>
                      <a:pt x="61" y="122"/>
                    </a:lnTo>
                    <a:lnTo>
                      <a:pt x="60" y="122"/>
                    </a:lnTo>
                    <a:lnTo>
                      <a:pt x="59" y="117"/>
                    </a:lnTo>
                    <a:lnTo>
                      <a:pt x="56" y="110"/>
                    </a:lnTo>
                    <a:lnTo>
                      <a:pt x="57" y="104"/>
                    </a:lnTo>
                    <a:lnTo>
                      <a:pt x="55" y="99"/>
                    </a:lnTo>
                    <a:lnTo>
                      <a:pt x="55" y="94"/>
                    </a:lnTo>
                    <a:lnTo>
                      <a:pt x="53" y="89"/>
                    </a:lnTo>
                    <a:lnTo>
                      <a:pt x="52" y="85"/>
                    </a:lnTo>
                    <a:lnTo>
                      <a:pt x="51" y="81"/>
                    </a:lnTo>
                    <a:lnTo>
                      <a:pt x="47" y="76"/>
                    </a:lnTo>
                    <a:lnTo>
                      <a:pt x="43" y="71"/>
                    </a:lnTo>
                    <a:lnTo>
                      <a:pt x="39" y="67"/>
                    </a:lnTo>
                    <a:lnTo>
                      <a:pt x="36" y="62"/>
                    </a:lnTo>
                    <a:lnTo>
                      <a:pt x="32" y="59"/>
                    </a:lnTo>
                    <a:lnTo>
                      <a:pt x="29" y="53"/>
                    </a:lnTo>
                    <a:lnTo>
                      <a:pt x="26" y="48"/>
                    </a:lnTo>
                    <a:lnTo>
                      <a:pt x="26" y="43"/>
                    </a:lnTo>
                    <a:lnTo>
                      <a:pt x="24" y="38"/>
                    </a:lnTo>
                    <a:lnTo>
                      <a:pt x="22" y="34"/>
                    </a:lnTo>
                    <a:lnTo>
                      <a:pt x="20" y="30"/>
                    </a:lnTo>
                    <a:lnTo>
                      <a:pt x="18" y="26"/>
                    </a:lnTo>
                    <a:lnTo>
                      <a:pt x="15" y="23"/>
                    </a:lnTo>
                    <a:lnTo>
                      <a:pt x="12" y="19"/>
                    </a:lnTo>
                    <a:lnTo>
                      <a:pt x="8" y="16"/>
                    </a:lnTo>
                    <a:lnTo>
                      <a:pt x="3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3" name="Freeform 900"/>
              <p:cNvSpPr>
                <a:spLocks/>
              </p:cNvSpPr>
              <p:nvPr/>
            </p:nvSpPr>
            <p:spPr bwMode="auto">
              <a:xfrm>
                <a:off x="2596" y="3508"/>
                <a:ext cx="73" cy="122"/>
              </a:xfrm>
              <a:custGeom>
                <a:avLst/>
                <a:gdLst>
                  <a:gd name="T0" fmla="*/ 5 w 73"/>
                  <a:gd name="T1" fmla="*/ 2 h 122"/>
                  <a:gd name="T2" fmla="*/ 13 w 73"/>
                  <a:gd name="T3" fmla="*/ 2 h 122"/>
                  <a:gd name="T4" fmla="*/ 20 w 73"/>
                  <a:gd name="T5" fmla="*/ 0 h 122"/>
                  <a:gd name="T6" fmla="*/ 26 w 73"/>
                  <a:gd name="T7" fmla="*/ 2 h 122"/>
                  <a:gd name="T8" fmla="*/ 31 w 73"/>
                  <a:gd name="T9" fmla="*/ 7 h 122"/>
                  <a:gd name="T10" fmla="*/ 29 w 73"/>
                  <a:gd name="T11" fmla="*/ 11 h 122"/>
                  <a:gd name="T12" fmla="*/ 24 w 73"/>
                  <a:gd name="T13" fmla="*/ 14 h 122"/>
                  <a:gd name="T14" fmla="*/ 19 w 73"/>
                  <a:gd name="T15" fmla="*/ 17 h 122"/>
                  <a:gd name="T16" fmla="*/ 29 w 73"/>
                  <a:gd name="T17" fmla="*/ 19 h 122"/>
                  <a:gd name="T18" fmla="*/ 36 w 73"/>
                  <a:gd name="T19" fmla="*/ 20 h 122"/>
                  <a:gd name="T20" fmla="*/ 34 w 73"/>
                  <a:gd name="T21" fmla="*/ 28 h 122"/>
                  <a:gd name="T22" fmla="*/ 32 w 73"/>
                  <a:gd name="T23" fmla="*/ 37 h 122"/>
                  <a:gd name="T24" fmla="*/ 37 w 73"/>
                  <a:gd name="T25" fmla="*/ 45 h 122"/>
                  <a:gd name="T26" fmla="*/ 42 w 73"/>
                  <a:gd name="T27" fmla="*/ 53 h 122"/>
                  <a:gd name="T28" fmla="*/ 48 w 73"/>
                  <a:gd name="T29" fmla="*/ 57 h 122"/>
                  <a:gd name="T30" fmla="*/ 47 w 73"/>
                  <a:gd name="T31" fmla="*/ 62 h 122"/>
                  <a:gd name="T32" fmla="*/ 53 w 73"/>
                  <a:gd name="T33" fmla="*/ 63 h 122"/>
                  <a:gd name="T34" fmla="*/ 51 w 73"/>
                  <a:gd name="T35" fmla="*/ 68 h 122"/>
                  <a:gd name="T36" fmla="*/ 53 w 73"/>
                  <a:gd name="T37" fmla="*/ 73 h 122"/>
                  <a:gd name="T38" fmla="*/ 60 w 73"/>
                  <a:gd name="T39" fmla="*/ 86 h 122"/>
                  <a:gd name="T40" fmla="*/ 67 w 73"/>
                  <a:gd name="T41" fmla="*/ 92 h 122"/>
                  <a:gd name="T42" fmla="*/ 71 w 73"/>
                  <a:gd name="T43" fmla="*/ 100 h 122"/>
                  <a:gd name="T44" fmla="*/ 66 w 73"/>
                  <a:gd name="T45" fmla="*/ 100 h 122"/>
                  <a:gd name="T46" fmla="*/ 62 w 73"/>
                  <a:gd name="T47" fmla="*/ 101 h 122"/>
                  <a:gd name="T48" fmla="*/ 69 w 73"/>
                  <a:gd name="T49" fmla="*/ 104 h 122"/>
                  <a:gd name="T50" fmla="*/ 73 w 73"/>
                  <a:gd name="T51" fmla="*/ 112 h 122"/>
                  <a:gd name="T52" fmla="*/ 66 w 73"/>
                  <a:gd name="T53" fmla="*/ 119 h 122"/>
                  <a:gd name="T54" fmla="*/ 61 w 73"/>
                  <a:gd name="T55" fmla="*/ 122 h 122"/>
                  <a:gd name="T56" fmla="*/ 59 w 73"/>
                  <a:gd name="T57" fmla="*/ 117 h 122"/>
                  <a:gd name="T58" fmla="*/ 57 w 73"/>
                  <a:gd name="T59" fmla="*/ 104 h 122"/>
                  <a:gd name="T60" fmla="*/ 55 w 73"/>
                  <a:gd name="T61" fmla="*/ 94 h 122"/>
                  <a:gd name="T62" fmla="*/ 52 w 73"/>
                  <a:gd name="T63" fmla="*/ 85 h 122"/>
                  <a:gd name="T64" fmla="*/ 47 w 73"/>
                  <a:gd name="T65" fmla="*/ 76 h 122"/>
                  <a:gd name="T66" fmla="*/ 39 w 73"/>
                  <a:gd name="T67" fmla="*/ 67 h 122"/>
                  <a:gd name="T68" fmla="*/ 32 w 73"/>
                  <a:gd name="T69" fmla="*/ 59 h 122"/>
                  <a:gd name="T70" fmla="*/ 26 w 73"/>
                  <a:gd name="T71" fmla="*/ 48 h 122"/>
                  <a:gd name="T72" fmla="*/ 24 w 73"/>
                  <a:gd name="T73" fmla="*/ 38 h 122"/>
                  <a:gd name="T74" fmla="*/ 20 w 73"/>
                  <a:gd name="T75" fmla="*/ 30 h 122"/>
                  <a:gd name="T76" fmla="*/ 15 w 73"/>
                  <a:gd name="T77" fmla="*/ 23 h 122"/>
                  <a:gd name="T78" fmla="*/ 8 w 73"/>
                  <a:gd name="T79" fmla="*/ 16 h 122"/>
                  <a:gd name="T80" fmla="*/ 0 w 73"/>
                  <a:gd name="T81" fmla="*/ 10 h 122"/>
                  <a:gd name="T82" fmla="*/ 0 w 73"/>
                  <a:gd name="T83" fmla="*/ 5 h 12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3"/>
                  <a:gd name="T127" fmla="*/ 0 h 122"/>
                  <a:gd name="T128" fmla="*/ 73 w 73"/>
                  <a:gd name="T129" fmla="*/ 122 h 12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3" h="122">
                    <a:moveTo>
                      <a:pt x="1" y="3"/>
                    </a:moveTo>
                    <a:lnTo>
                      <a:pt x="5" y="2"/>
                    </a:lnTo>
                    <a:lnTo>
                      <a:pt x="10" y="2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8" y="5"/>
                    </a:lnTo>
                    <a:lnTo>
                      <a:pt x="31" y="7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4" y="14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9" y="19"/>
                    </a:lnTo>
                    <a:lnTo>
                      <a:pt x="34" y="19"/>
                    </a:lnTo>
                    <a:lnTo>
                      <a:pt x="36" y="20"/>
                    </a:lnTo>
                    <a:lnTo>
                      <a:pt x="36" y="24"/>
                    </a:lnTo>
                    <a:lnTo>
                      <a:pt x="34" y="28"/>
                    </a:lnTo>
                    <a:lnTo>
                      <a:pt x="32" y="33"/>
                    </a:lnTo>
                    <a:lnTo>
                      <a:pt x="32" y="37"/>
                    </a:lnTo>
                    <a:lnTo>
                      <a:pt x="34" y="40"/>
                    </a:lnTo>
                    <a:lnTo>
                      <a:pt x="37" y="45"/>
                    </a:lnTo>
                    <a:lnTo>
                      <a:pt x="41" y="49"/>
                    </a:lnTo>
                    <a:lnTo>
                      <a:pt x="42" y="53"/>
                    </a:lnTo>
                    <a:lnTo>
                      <a:pt x="47" y="54"/>
                    </a:lnTo>
                    <a:lnTo>
                      <a:pt x="48" y="57"/>
                    </a:lnTo>
                    <a:lnTo>
                      <a:pt x="48" y="59"/>
                    </a:lnTo>
                    <a:lnTo>
                      <a:pt x="47" y="62"/>
                    </a:lnTo>
                    <a:lnTo>
                      <a:pt x="50" y="63"/>
                    </a:lnTo>
                    <a:lnTo>
                      <a:pt x="53" y="63"/>
                    </a:lnTo>
                    <a:lnTo>
                      <a:pt x="53" y="66"/>
                    </a:lnTo>
                    <a:lnTo>
                      <a:pt x="51" y="68"/>
                    </a:lnTo>
                    <a:lnTo>
                      <a:pt x="52" y="70"/>
                    </a:lnTo>
                    <a:lnTo>
                      <a:pt x="53" y="73"/>
                    </a:lnTo>
                    <a:lnTo>
                      <a:pt x="56" y="80"/>
                    </a:lnTo>
                    <a:lnTo>
                      <a:pt x="60" y="86"/>
                    </a:lnTo>
                    <a:lnTo>
                      <a:pt x="64" y="89"/>
                    </a:lnTo>
                    <a:lnTo>
                      <a:pt x="67" y="92"/>
                    </a:lnTo>
                    <a:lnTo>
                      <a:pt x="71" y="95"/>
                    </a:lnTo>
                    <a:lnTo>
                      <a:pt x="71" y="100"/>
                    </a:lnTo>
                    <a:lnTo>
                      <a:pt x="69" y="101"/>
                    </a:lnTo>
                    <a:lnTo>
                      <a:pt x="66" y="100"/>
                    </a:lnTo>
                    <a:lnTo>
                      <a:pt x="64" y="99"/>
                    </a:lnTo>
                    <a:lnTo>
                      <a:pt x="62" y="101"/>
                    </a:lnTo>
                    <a:lnTo>
                      <a:pt x="66" y="103"/>
                    </a:lnTo>
                    <a:lnTo>
                      <a:pt x="69" y="104"/>
                    </a:lnTo>
                    <a:lnTo>
                      <a:pt x="73" y="106"/>
                    </a:lnTo>
                    <a:lnTo>
                      <a:pt x="73" y="112"/>
                    </a:lnTo>
                    <a:lnTo>
                      <a:pt x="69" y="115"/>
                    </a:lnTo>
                    <a:lnTo>
                      <a:pt x="66" y="119"/>
                    </a:lnTo>
                    <a:lnTo>
                      <a:pt x="65" y="120"/>
                    </a:lnTo>
                    <a:lnTo>
                      <a:pt x="61" y="122"/>
                    </a:lnTo>
                    <a:lnTo>
                      <a:pt x="60" y="122"/>
                    </a:lnTo>
                    <a:lnTo>
                      <a:pt x="59" y="117"/>
                    </a:lnTo>
                    <a:lnTo>
                      <a:pt x="56" y="110"/>
                    </a:lnTo>
                    <a:lnTo>
                      <a:pt x="57" y="104"/>
                    </a:lnTo>
                    <a:lnTo>
                      <a:pt x="55" y="99"/>
                    </a:lnTo>
                    <a:lnTo>
                      <a:pt x="55" y="94"/>
                    </a:lnTo>
                    <a:lnTo>
                      <a:pt x="53" y="89"/>
                    </a:lnTo>
                    <a:lnTo>
                      <a:pt x="52" y="85"/>
                    </a:lnTo>
                    <a:lnTo>
                      <a:pt x="51" y="81"/>
                    </a:lnTo>
                    <a:lnTo>
                      <a:pt x="47" y="76"/>
                    </a:lnTo>
                    <a:lnTo>
                      <a:pt x="43" y="71"/>
                    </a:lnTo>
                    <a:lnTo>
                      <a:pt x="39" y="67"/>
                    </a:lnTo>
                    <a:lnTo>
                      <a:pt x="36" y="62"/>
                    </a:lnTo>
                    <a:lnTo>
                      <a:pt x="32" y="59"/>
                    </a:lnTo>
                    <a:lnTo>
                      <a:pt x="29" y="53"/>
                    </a:lnTo>
                    <a:lnTo>
                      <a:pt x="26" y="48"/>
                    </a:lnTo>
                    <a:lnTo>
                      <a:pt x="26" y="43"/>
                    </a:lnTo>
                    <a:lnTo>
                      <a:pt x="24" y="38"/>
                    </a:lnTo>
                    <a:lnTo>
                      <a:pt x="22" y="34"/>
                    </a:lnTo>
                    <a:lnTo>
                      <a:pt x="20" y="30"/>
                    </a:lnTo>
                    <a:lnTo>
                      <a:pt x="18" y="26"/>
                    </a:lnTo>
                    <a:lnTo>
                      <a:pt x="15" y="23"/>
                    </a:lnTo>
                    <a:lnTo>
                      <a:pt x="12" y="19"/>
                    </a:lnTo>
                    <a:lnTo>
                      <a:pt x="8" y="16"/>
                    </a:lnTo>
                    <a:lnTo>
                      <a:pt x="3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4" name="Freeform 901"/>
              <p:cNvSpPr>
                <a:spLocks/>
              </p:cNvSpPr>
              <p:nvPr/>
            </p:nvSpPr>
            <p:spPr bwMode="auto">
              <a:xfrm>
                <a:off x="2596" y="3508"/>
                <a:ext cx="73" cy="122"/>
              </a:xfrm>
              <a:custGeom>
                <a:avLst/>
                <a:gdLst>
                  <a:gd name="T0" fmla="*/ 5 w 73"/>
                  <a:gd name="T1" fmla="*/ 2 h 122"/>
                  <a:gd name="T2" fmla="*/ 13 w 73"/>
                  <a:gd name="T3" fmla="*/ 2 h 122"/>
                  <a:gd name="T4" fmla="*/ 20 w 73"/>
                  <a:gd name="T5" fmla="*/ 0 h 122"/>
                  <a:gd name="T6" fmla="*/ 26 w 73"/>
                  <a:gd name="T7" fmla="*/ 2 h 122"/>
                  <a:gd name="T8" fmla="*/ 31 w 73"/>
                  <a:gd name="T9" fmla="*/ 7 h 122"/>
                  <a:gd name="T10" fmla="*/ 29 w 73"/>
                  <a:gd name="T11" fmla="*/ 11 h 122"/>
                  <a:gd name="T12" fmla="*/ 24 w 73"/>
                  <a:gd name="T13" fmla="*/ 14 h 122"/>
                  <a:gd name="T14" fmla="*/ 19 w 73"/>
                  <a:gd name="T15" fmla="*/ 17 h 122"/>
                  <a:gd name="T16" fmla="*/ 29 w 73"/>
                  <a:gd name="T17" fmla="*/ 19 h 122"/>
                  <a:gd name="T18" fmla="*/ 36 w 73"/>
                  <a:gd name="T19" fmla="*/ 20 h 122"/>
                  <a:gd name="T20" fmla="*/ 34 w 73"/>
                  <a:gd name="T21" fmla="*/ 28 h 122"/>
                  <a:gd name="T22" fmla="*/ 32 w 73"/>
                  <a:gd name="T23" fmla="*/ 37 h 122"/>
                  <a:gd name="T24" fmla="*/ 37 w 73"/>
                  <a:gd name="T25" fmla="*/ 45 h 122"/>
                  <a:gd name="T26" fmla="*/ 42 w 73"/>
                  <a:gd name="T27" fmla="*/ 53 h 122"/>
                  <a:gd name="T28" fmla="*/ 48 w 73"/>
                  <a:gd name="T29" fmla="*/ 57 h 122"/>
                  <a:gd name="T30" fmla="*/ 47 w 73"/>
                  <a:gd name="T31" fmla="*/ 62 h 122"/>
                  <a:gd name="T32" fmla="*/ 53 w 73"/>
                  <a:gd name="T33" fmla="*/ 63 h 122"/>
                  <a:gd name="T34" fmla="*/ 51 w 73"/>
                  <a:gd name="T35" fmla="*/ 68 h 122"/>
                  <a:gd name="T36" fmla="*/ 53 w 73"/>
                  <a:gd name="T37" fmla="*/ 73 h 122"/>
                  <a:gd name="T38" fmla="*/ 60 w 73"/>
                  <a:gd name="T39" fmla="*/ 86 h 122"/>
                  <a:gd name="T40" fmla="*/ 67 w 73"/>
                  <a:gd name="T41" fmla="*/ 92 h 122"/>
                  <a:gd name="T42" fmla="*/ 71 w 73"/>
                  <a:gd name="T43" fmla="*/ 100 h 122"/>
                  <a:gd name="T44" fmla="*/ 66 w 73"/>
                  <a:gd name="T45" fmla="*/ 100 h 122"/>
                  <a:gd name="T46" fmla="*/ 62 w 73"/>
                  <a:gd name="T47" fmla="*/ 101 h 122"/>
                  <a:gd name="T48" fmla="*/ 69 w 73"/>
                  <a:gd name="T49" fmla="*/ 104 h 122"/>
                  <a:gd name="T50" fmla="*/ 73 w 73"/>
                  <a:gd name="T51" fmla="*/ 112 h 122"/>
                  <a:gd name="T52" fmla="*/ 66 w 73"/>
                  <a:gd name="T53" fmla="*/ 119 h 122"/>
                  <a:gd name="T54" fmla="*/ 61 w 73"/>
                  <a:gd name="T55" fmla="*/ 122 h 122"/>
                  <a:gd name="T56" fmla="*/ 59 w 73"/>
                  <a:gd name="T57" fmla="*/ 117 h 122"/>
                  <a:gd name="T58" fmla="*/ 57 w 73"/>
                  <a:gd name="T59" fmla="*/ 104 h 122"/>
                  <a:gd name="T60" fmla="*/ 55 w 73"/>
                  <a:gd name="T61" fmla="*/ 94 h 122"/>
                  <a:gd name="T62" fmla="*/ 52 w 73"/>
                  <a:gd name="T63" fmla="*/ 85 h 122"/>
                  <a:gd name="T64" fmla="*/ 47 w 73"/>
                  <a:gd name="T65" fmla="*/ 76 h 122"/>
                  <a:gd name="T66" fmla="*/ 39 w 73"/>
                  <a:gd name="T67" fmla="*/ 67 h 122"/>
                  <a:gd name="T68" fmla="*/ 32 w 73"/>
                  <a:gd name="T69" fmla="*/ 59 h 122"/>
                  <a:gd name="T70" fmla="*/ 26 w 73"/>
                  <a:gd name="T71" fmla="*/ 48 h 122"/>
                  <a:gd name="T72" fmla="*/ 24 w 73"/>
                  <a:gd name="T73" fmla="*/ 38 h 122"/>
                  <a:gd name="T74" fmla="*/ 20 w 73"/>
                  <a:gd name="T75" fmla="*/ 30 h 122"/>
                  <a:gd name="T76" fmla="*/ 15 w 73"/>
                  <a:gd name="T77" fmla="*/ 23 h 122"/>
                  <a:gd name="T78" fmla="*/ 8 w 73"/>
                  <a:gd name="T79" fmla="*/ 16 h 122"/>
                  <a:gd name="T80" fmla="*/ 0 w 73"/>
                  <a:gd name="T81" fmla="*/ 10 h 122"/>
                  <a:gd name="T82" fmla="*/ 0 w 73"/>
                  <a:gd name="T83" fmla="*/ 5 h 12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3"/>
                  <a:gd name="T127" fmla="*/ 0 h 122"/>
                  <a:gd name="T128" fmla="*/ 73 w 73"/>
                  <a:gd name="T129" fmla="*/ 122 h 12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3" h="122">
                    <a:moveTo>
                      <a:pt x="1" y="3"/>
                    </a:moveTo>
                    <a:lnTo>
                      <a:pt x="5" y="2"/>
                    </a:lnTo>
                    <a:lnTo>
                      <a:pt x="10" y="2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8" y="5"/>
                    </a:lnTo>
                    <a:lnTo>
                      <a:pt x="31" y="7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4" y="14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22" y="19"/>
                    </a:lnTo>
                    <a:lnTo>
                      <a:pt x="29" y="19"/>
                    </a:lnTo>
                    <a:lnTo>
                      <a:pt x="34" y="19"/>
                    </a:lnTo>
                    <a:lnTo>
                      <a:pt x="36" y="20"/>
                    </a:lnTo>
                    <a:lnTo>
                      <a:pt x="36" y="24"/>
                    </a:lnTo>
                    <a:lnTo>
                      <a:pt x="34" y="28"/>
                    </a:lnTo>
                    <a:lnTo>
                      <a:pt x="32" y="33"/>
                    </a:lnTo>
                    <a:lnTo>
                      <a:pt x="32" y="37"/>
                    </a:lnTo>
                    <a:lnTo>
                      <a:pt x="34" y="40"/>
                    </a:lnTo>
                    <a:lnTo>
                      <a:pt x="37" y="45"/>
                    </a:lnTo>
                    <a:lnTo>
                      <a:pt x="41" y="49"/>
                    </a:lnTo>
                    <a:lnTo>
                      <a:pt x="42" y="53"/>
                    </a:lnTo>
                    <a:lnTo>
                      <a:pt x="47" y="54"/>
                    </a:lnTo>
                    <a:lnTo>
                      <a:pt x="48" y="57"/>
                    </a:lnTo>
                    <a:lnTo>
                      <a:pt x="48" y="59"/>
                    </a:lnTo>
                    <a:lnTo>
                      <a:pt x="47" y="62"/>
                    </a:lnTo>
                    <a:lnTo>
                      <a:pt x="50" y="63"/>
                    </a:lnTo>
                    <a:lnTo>
                      <a:pt x="53" y="63"/>
                    </a:lnTo>
                    <a:lnTo>
                      <a:pt x="53" y="66"/>
                    </a:lnTo>
                    <a:lnTo>
                      <a:pt x="51" y="68"/>
                    </a:lnTo>
                    <a:lnTo>
                      <a:pt x="52" y="70"/>
                    </a:lnTo>
                    <a:lnTo>
                      <a:pt x="53" y="73"/>
                    </a:lnTo>
                    <a:lnTo>
                      <a:pt x="56" y="80"/>
                    </a:lnTo>
                    <a:lnTo>
                      <a:pt x="60" y="86"/>
                    </a:lnTo>
                    <a:lnTo>
                      <a:pt x="64" y="89"/>
                    </a:lnTo>
                    <a:lnTo>
                      <a:pt x="67" y="92"/>
                    </a:lnTo>
                    <a:lnTo>
                      <a:pt x="71" y="95"/>
                    </a:lnTo>
                    <a:lnTo>
                      <a:pt x="71" y="100"/>
                    </a:lnTo>
                    <a:lnTo>
                      <a:pt x="69" y="101"/>
                    </a:lnTo>
                    <a:lnTo>
                      <a:pt x="66" y="100"/>
                    </a:lnTo>
                    <a:lnTo>
                      <a:pt x="64" y="99"/>
                    </a:lnTo>
                    <a:lnTo>
                      <a:pt x="62" y="101"/>
                    </a:lnTo>
                    <a:lnTo>
                      <a:pt x="66" y="103"/>
                    </a:lnTo>
                    <a:lnTo>
                      <a:pt x="69" y="104"/>
                    </a:lnTo>
                    <a:lnTo>
                      <a:pt x="73" y="106"/>
                    </a:lnTo>
                    <a:lnTo>
                      <a:pt x="73" y="112"/>
                    </a:lnTo>
                    <a:lnTo>
                      <a:pt x="69" y="115"/>
                    </a:lnTo>
                    <a:lnTo>
                      <a:pt x="66" y="119"/>
                    </a:lnTo>
                    <a:lnTo>
                      <a:pt x="65" y="120"/>
                    </a:lnTo>
                    <a:lnTo>
                      <a:pt x="61" y="122"/>
                    </a:lnTo>
                    <a:lnTo>
                      <a:pt x="60" y="122"/>
                    </a:lnTo>
                    <a:lnTo>
                      <a:pt x="59" y="117"/>
                    </a:lnTo>
                    <a:lnTo>
                      <a:pt x="56" y="110"/>
                    </a:lnTo>
                    <a:lnTo>
                      <a:pt x="57" y="104"/>
                    </a:lnTo>
                    <a:lnTo>
                      <a:pt x="55" y="99"/>
                    </a:lnTo>
                    <a:lnTo>
                      <a:pt x="55" y="94"/>
                    </a:lnTo>
                    <a:lnTo>
                      <a:pt x="53" y="89"/>
                    </a:lnTo>
                    <a:lnTo>
                      <a:pt x="52" y="85"/>
                    </a:lnTo>
                    <a:lnTo>
                      <a:pt x="51" y="81"/>
                    </a:lnTo>
                    <a:lnTo>
                      <a:pt x="47" y="76"/>
                    </a:lnTo>
                    <a:lnTo>
                      <a:pt x="43" y="71"/>
                    </a:lnTo>
                    <a:lnTo>
                      <a:pt x="39" y="67"/>
                    </a:lnTo>
                    <a:lnTo>
                      <a:pt x="36" y="62"/>
                    </a:lnTo>
                    <a:lnTo>
                      <a:pt x="32" y="59"/>
                    </a:lnTo>
                    <a:lnTo>
                      <a:pt x="29" y="53"/>
                    </a:lnTo>
                    <a:lnTo>
                      <a:pt x="26" y="48"/>
                    </a:lnTo>
                    <a:lnTo>
                      <a:pt x="26" y="43"/>
                    </a:lnTo>
                    <a:lnTo>
                      <a:pt x="24" y="38"/>
                    </a:lnTo>
                    <a:lnTo>
                      <a:pt x="22" y="34"/>
                    </a:lnTo>
                    <a:lnTo>
                      <a:pt x="20" y="30"/>
                    </a:lnTo>
                    <a:lnTo>
                      <a:pt x="18" y="26"/>
                    </a:lnTo>
                    <a:lnTo>
                      <a:pt x="15" y="23"/>
                    </a:lnTo>
                    <a:lnTo>
                      <a:pt x="12" y="19"/>
                    </a:lnTo>
                    <a:lnTo>
                      <a:pt x="8" y="16"/>
                    </a:lnTo>
                    <a:lnTo>
                      <a:pt x="3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5" name="Freeform 902"/>
              <p:cNvSpPr>
                <a:spLocks/>
              </p:cNvSpPr>
              <p:nvPr/>
            </p:nvSpPr>
            <p:spPr bwMode="auto">
              <a:xfrm>
                <a:off x="2647" y="1839"/>
                <a:ext cx="743" cy="505"/>
              </a:xfrm>
              <a:custGeom>
                <a:avLst/>
                <a:gdLst>
                  <a:gd name="T0" fmla="*/ 135 w 743"/>
                  <a:gd name="T1" fmla="*/ 455 h 505"/>
                  <a:gd name="T2" fmla="*/ 123 w 743"/>
                  <a:gd name="T3" fmla="*/ 436 h 505"/>
                  <a:gd name="T4" fmla="*/ 113 w 743"/>
                  <a:gd name="T5" fmla="*/ 415 h 505"/>
                  <a:gd name="T6" fmla="*/ 117 w 743"/>
                  <a:gd name="T7" fmla="*/ 402 h 505"/>
                  <a:gd name="T8" fmla="*/ 95 w 743"/>
                  <a:gd name="T9" fmla="*/ 406 h 505"/>
                  <a:gd name="T10" fmla="*/ 81 w 743"/>
                  <a:gd name="T11" fmla="*/ 383 h 505"/>
                  <a:gd name="T12" fmla="*/ 72 w 743"/>
                  <a:gd name="T13" fmla="*/ 363 h 505"/>
                  <a:gd name="T14" fmla="*/ 60 w 743"/>
                  <a:gd name="T15" fmla="*/ 350 h 505"/>
                  <a:gd name="T16" fmla="*/ 51 w 743"/>
                  <a:gd name="T17" fmla="*/ 337 h 505"/>
                  <a:gd name="T18" fmla="*/ 49 w 743"/>
                  <a:gd name="T19" fmla="*/ 318 h 505"/>
                  <a:gd name="T20" fmla="*/ 57 w 743"/>
                  <a:gd name="T21" fmla="*/ 294 h 505"/>
                  <a:gd name="T22" fmla="*/ 76 w 743"/>
                  <a:gd name="T23" fmla="*/ 289 h 505"/>
                  <a:gd name="T24" fmla="*/ 72 w 743"/>
                  <a:gd name="T25" fmla="*/ 272 h 505"/>
                  <a:gd name="T26" fmla="*/ 72 w 743"/>
                  <a:gd name="T27" fmla="*/ 249 h 505"/>
                  <a:gd name="T28" fmla="*/ 57 w 743"/>
                  <a:gd name="T29" fmla="*/ 238 h 505"/>
                  <a:gd name="T30" fmla="*/ 41 w 743"/>
                  <a:gd name="T31" fmla="*/ 227 h 505"/>
                  <a:gd name="T32" fmla="*/ 23 w 743"/>
                  <a:gd name="T33" fmla="*/ 206 h 505"/>
                  <a:gd name="T34" fmla="*/ 13 w 743"/>
                  <a:gd name="T35" fmla="*/ 182 h 505"/>
                  <a:gd name="T36" fmla="*/ 10 w 743"/>
                  <a:gd name="T37" fmla="*/ 159 h 505"/>
                  <a:gd name="T38" fmla="*/ 1 w 743"/>
                  <a:gd name="T39" fmla="*/ 136 h 505"/>
                  <a:gd name="T40" fmla="*/ 4 w 743"/>
                  <a:gd name="T41" fmla="*/ 94 h 505"/>
                  <a:gd name="T42" fmla="*/ 25 w 743"/>
                  <a:gd name="T43" fmla="*/ 56 h 505"/>
                  <a:gd name="T44" fmla="*/ 62 w 743"/>
                  <a:gd name="T45" fmla="*/ 33 h 505"/>
                  <a:gd name="T46" fmla="*/ 104 w 743"/>
                  <a:gd name="T47" fmla="*/ 21 h 505"/>
                  <a:gd name="T48" fmla="*/ 130 w 743"/>
                  <a:gd name="T49" fmla="*/ 31 h 505"/>
                  <a:gd name="T50" fmla="*/ 175 w 743"/>
                  <a:gd name="T51" fmla="*/ 43 h 505"/>
                  <a:gd name="T52" fmla="*/ 207 w 743"/>
                  <a:gd name="T53" fmla="*/ 52 h 505"/>
                  <a:gd name="T54" fmla="*/ 219 w 743"/>
                  <a:gd name="T55" fmla="*/ 28 h 505"/>
                  <a:gd name="T56" fmla="*/ 239 w 743"/>
                  <a:gd name="T57" fmla="*/ 31 h 505"/>
                  <a:gd name="T58" fmla="*/ 274 w 743"/>
                  <a:gd name="T59" fmla="*/ 19 h 505"/>
                  <a:gd name="T60" fmla="*/ 304 w 743"/>
                  <a:gd name="T61" fmla="*/ 13 h 505"/>
                  <a:gd name="T62" fmla="*/ 323 w 743"/>
                  <a:gd name="T63" fmla="*/ 12 h 505"/>
                  <a:gd name="T64" fmla="*/ 351 w 743"/>
                  <a:gd name="T65" fmla="*/ 7 h 505"/>
                  <a:gd name="T66" fmla="*/ 380 w 743"/>
                  <a:gd name="T67" fmla="*/ 8 h 505"/>
                  <a:gd name="T68" fmla="*/ 400 w 743"/>
                  <a:gd name="T69" fmla="*/ 19 h 505"/>
                  <a:gd name="T70" fmla="*/ 424 w 743"/>
                  <a:gd name="T71" fmla="*/ 38 h 505"/>
                  <a:gd name="T72" fmla="*/ 442 w 743"/>
                  <a:gd name="T73" fmla="*/ 54 h 505"/>
                  <a:gd name="T74" fmla="*/ 469 w 743"/>
                  <a:gd name="T75" fmla="*/ 52 h 505"/>
                  <a:gd name="T76" fmla="*/ 485 w 743"/>
                  <a:gd name="T77" fmla="*/ 61 h 505"/>
                  <a:gd name="T78" fmla="*/ 511 w 743"/>
                  <a:gd name="T79" fmla="*/ 75 h 505"/>
                  <a:gd name="T80" fmla="*/ 524 w 743"/>
                  <a:gd name="T81" fmla="*/ 85 h 505"/>
                  <a:gd name="T82" fmla="*/ 543 w 743"/>
                  <a:gd name="T83" fmla="*/ 96 h 505"/>
                  <a:gd name="T84" fmla="*/ 565 w 743"/>
                  <a:gd name="T85" fmla="*/ 107 h 505"/>
                  <a:gd name="T86" fmla="*/ 578 w 743"/>
                  <a:gd name="T87" fmla="*/ 134 h 505"/>
                  <a:gd name="T88" fmla="*/ 588 w 743"/>
                  <a:gd name="T89" fmla="*/ 150 h 505"/>
                  <a:gd name="T90" fmla="*/ 605 w 743"/>
                  <a:gd name="T91" fmla="*/ 178 h 505"/>
                  <a:gd name="T92" fmla="*/ 614 w 743"/>
                  <a:gd name="T93" fmla="*/ 192 h 505"/>
                  <a:gd name="T94" fmla="*/ 630 w 743"/>
                  <a:gd name="T95" fmla="*/ 216 h 505"/>
                  <a:gd name="T96" fmla="*/ 649 w 743"/>
                  <a:gd name="T97" fmla="*/ 233 h 505"/>
                  <a:gd name="T98" fmla="*/ 660 w 743"/>
                  <a:gd name="T99" fmla="*/ 249 h 505"/>
                  <a:gd name="T100" fmla="*/ 675 w 743"/>
                  <a:gd name="T101" fmla="*/ 267 h 505"/>
                  <a:gd name="T102" fmla="*/ 698 w 743"/>
                  <a:gd name="T103" fmla="*/ 289 h 505"/>
                  <a:gd name="T104" fmla="*/ 726 w 743"/>
                  <a:gd name="T105" fmla="*/ 307 h 505"/>
                  <a:gd name="T106" fmla="*/ 740 w 743"/>
                  <a:gd name="T107" fmla="*/ 338 h 505"/>
                  <a:gd name="T108" fmla="*/ 719 w 743"/>
                  <a:gd name="T109" fmla="*/ 364 h 505"/>
                  <a:gd name="T110" fmla="*/ 718 w 743"/>
                  <a:gd name="T111" fmla="*/ 391 h 505"/>
                  <a:gd name="T112" fmla="*/ 680 w 743"/>
                  <a:gd name="T113" fmla="*/ 406 h 505"/>
                  <a:gd name="T114" fmla="*/ 646 w 743"/>
                  <a:gd name="T115" fmla="*/ 438 h 505"/>
                  <a:gd name="T116" fmla="*/ 625 w 743"/>
                  <a:gd name="T117" fmla="*/ 486 h 50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43"/>
                  <a:gd name="T178" fmla="*/ 0 h 505"/>
                  <a:gd name="T179" fmla="*/ 743 w 743"/>
                  <a:gd name="T180" fmla="*/ 505 h 50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43" h="505">
                    <a:moveTo>
                      <a:pt x="620" y="505"/>
                    </a:moveTo>
                    <a:lnTo>
                      <a:pt x="454" y="505"/>
                    </a:lnTo>
                    <a:lnTo>
                      <a:pt x="429" y="505"/>
                    </a:lnTo>
                    <a:lnTo>
                      <a:pt x="429" y="467"/>
                    </a:lnTo>
                    <a:lnTo>
                      <a:pt x="189" y="467"/>
                    </a:lnTo>
                    <a:lnTo>
                      <a:pt x="146" y="467"/>
                    </a:lnTo>
                    <a:lnTo>
                      <a:pt x="145" y="464"/>
                    </a:lnTo>
                    <a:lnTo>
                      <a:pt x="141" y="463"/>
                    </a:lnTo>
                    <a:lnTo>
                      <a:pt x="137" y="462"/>
                    </a:lnTo>
                    <a:lnTo>
                      <a:pt x="136" y="459"/>
                    </a:lnTo>
                    <a:lnTo>
                      <a:pt x="136" y="457"/>
                    </a:lnTo>
                    <a:lnTo>
                      <a:pt x="135" y="455"/>
                    </a:lnTo>
                    <a:lnTo>
                      <a:pt x="132" y="454"/>
                    </a:lnTo>
                    <a:lnTo>
                      <a:pt x="131" y="452"/>
                    </a:lnTo>
                    <a:lnTo>
                      <a:pt x="130" y="449"/>
                    </a:lnTo>
                    <a:lnTo>
                      <a:pt x="128" y="448"/>
                    </a:lnTo>
                    <a:lnTo>
                      <a:pt x="127" y="445"/>
                    </a:lnTo>
                    <a:lnTo>
                      <a:pt x="126" y="445"/>
                    </a:lnTo>
                    <a:lnTo>
                      <a:pt x="126" y="443"/>
                    </a:lnTo>
                    <a:lnTo>
                      <a:pt x="126" y="441"/>
                    </a:lnTo>
                    <a:lnTo>
                      <a:pt x="126" y="440"/>
                    </a:lnTo>
                    <a:lnTo>
                      <a:pt x="126" y="439"/>
                    </a:lnTo>
                    <a:lnTo>
                      <a:pt x="124" y="436"/>
                    </a:lnTo>
                    <a:lnTo>
                      <a:pt x="123" y="436"/>
                    </a:lnTo>
                    <a:lnTo>
                      <a:pt x="122" y="435"/>
                    </a:lnTo>
                    <a:lnTo>
                      <a:pt x="121" y="434"/>
                    </a:lnTo>
                    <a:lnTo>
                      <a:pt x="117" y="433"/>
                    </a:lnTo>
                    <a:lnTo>
                      <a:pt x="116" y="433"/>
                    </a:lnTo>
                    <a:lnTo>
                      <a:pt x="113" y="430"/>
                    </a:lnTo>
                    <a:lnTo>
                      <a:pt x="112" y="430"/>
                    </a:lnTo>
                    <a:lnTo>
                      <a:pt x="109" y="427"/>
                    </a:lnTo>
                    <a:lnTo>
                      <a:pt x="109" y="425"/>
                    </a:lnTo>
                    <a:lnTo>
                      <a:pt x="109" y="420"/>
                    </a:lnTo>
                    <a:lnTo>
                      <a:pt x="110" y="417"/>
                    </a:lnTo>
                    <a:lnTo>
                      <a:pt x="112" y="416"/>
                    </a:lnTo>
                    <a:lnTo>
                      <a:pt x="113" y="415"/>
                    </a:lnTo>
                    <a:lnTo>
                      <a:pt x="114" y="412"/>
                    </a:lnTo>
                    <a:lnTo>
                      <a:pt x="116" y="412"/>
                    </a:lnTo>
                    <a:lnTo>
                      <a:pt x="117" y="411"/>
                    </a:lnTo>
                    <a:lnTo>
                      <a:pt x="118" y="411"/>
                    </a:lnTo>
                    <a:lnTo>
                      <a:pt x="119" y="411"/>
                    </a:lnTo>
                    <a:lnTo>
                      <a:pt x="119" y="410"/>
                    </a:lnTo>
                    <a:lnTo>
                      <a:pt x="121" y="408"/>
                    </a:lnTo>
                    <a:lnTo>
                      <a:pt x="121" y="406"/>
                    </a:lnTo>
                    <a:lnTo>
                      <a:pt x="119" y="405"/>
                    </a:lnTo>
                    <a:lnTo>
                      <a:pt x="119" y="403"/>
                    </a:lnTo>
                    <a:lnTo>
                      <a:pt x="118" y="402"/>
                    </a:lnTo>
                    <a:lnTo>
                      <a:pt x="117" y="402"/>
                    </a:lnTo>
                    <a:lnTo>
                      <a:pt x="116" y="403"/>
                    </a:lnTo>
                    <a:lnTo>
                      <a:pt x="114" y="403"/>
                    </a:lnTo>
                    <a:lnTo>
                      <a:pt x="112" y="403"/>
                    </a:lnTo>
                    <a:lnTo>
                      <a:pt x="110" y="405"/>
                    </a:lnTo>
                    <a:lnTo>
                      <a:pt x="109" y="405"/>
                    </a:lnTo>
                    <a:lnTo>
                      <a:pt x="107" y="405"/>
                    </a:lnTo>
                    <a:lnTo>
                      <a:pt x="105" y="406"/>
                    </a:lnTo>
                    <a:lnTo>
                      <a:pt x="104" y="406"/>
                    </a:lnTo>
                    <a:lnTo>
                      <a:pt x="102" y="406"/>
                    </a:lnTo>
                    <a:lnTo>
                      <a:pt x="99" y="406"/>
                    </a:lnTo>
                    <a:lnTo>
                      <a:pt x="98" y="406"/>
                    </a:lnTo>
                    <a:lnTo>
                      <a:pt x="95" y="406"/>
                    </a:lnTo>
                    <a:lnTo>
                      <a:pt x="94" y="406"/>
                    </a:lnTo>
                    <a:lnTo>
                      <a:pt x="93" y="403"/>
                    </a:lnTo>
                    <a:lnTo>
                      <a:pt x="91" y="403"/>
                    </a:lnTo>
                    <a:lnTo>
                      <a:pt x="89" y="399"/>
                    </a:lnTo>
                    <a:lnTo>
                      <a:pt x="86" y="398"/>
                    </a:lnTo>
                    <a:lnTo>
                      <a:pt x="85" y="396"/>
                    </a:lnTo>
                    <a:lnTo>
                      <a:pt x="85" y="393"/>
                    </a:lnTo>
                    <a:lnTo>
                      <a:pt x="85" y="392"/>
                    </a:lnTo>
                    <a:lnTo>
                      <a:pt x="85" y="389"/>
                    </a:lnTo>
                    <a:lnTo>
                      <a:pt x="85" y="387"/>
                    </a:lnTo>
                    <a:lnTo>
                      <a:pt x="84" y="385"/>
                    </a:lnTo>
                    <a:lnTo>
                      <a:pt x="81" y="383"/>
                    </a:lnTo>
                    <a:lnTo>
                      <a:pt x="80" y="382"/>
                    </a:lnTo>
                    <a:lnTo>
                      <a:pt x="79" y="380"/>
                    </a:lnTo>
                    <a:lnTo>
                      <a:pt x="77" y="379"/>
                    </a:lnTo>
                    <a:lnTo>
                      <a:pt x="77" y="377"/>
                    </a:lnTo>
                    <a:lnTo>
                      <a:pt x="79" y="373"/>
                    </a:lnTo>
                    <a:lnTo>
                      <a:pt x="79" y="372"/>
                    </a:lnTo>
                    <a:lnTo>
                      <a:pt x="79" y="368"/>
                    </a:lnTo>
                    <a:lnTo>
                      <a:pt x="79" y="366"/>
                    </a:lnTo>
                    <a:lnTo>
                      <a:pt x="77" y="366"/>
                    </a:lnTo>
                    <a:lnTo>
                      <a:pt x="76" y="365"/>
                    </a:lnTo>
                    <a:lnTo>
                      <a:pt x="74" y="364"/>
                    </a:lnTo>
                    <a:lnTo>
                      <a:pt x="72" y="363"/>
                    </a:lnTo>
                    <a:lnTo>
                      <a:pt x="71" y="361"/>
                    </a:lnTo>
                    <a:lnTo>
                      <a:pt x="70" y="361"/>
                    </a:lnTo>
                    <a:lnTo>
                      <a:pt x="69" y="361"/>
                    </a:lnTo>
                    <a:lnTo>
                      <a:pt x="69" y="360"/>
                    </a:lnTo>
                    <a:lnTo>
                      <a:pt x="66" y="359"/>
                    </a:lnTo>
                    <a:lnTo>
                      <a:pt x="66" y="358"/>
                    </a:lnTo>
                    <a:lnTo>
                      <a:pt x="66" y="356"/>
                    </a:lnTo>
                    <a:lnTo>
                      <a:pt x="66" y="355"/>
                    </a:lnTo>
                    <a:lnTo>
                      <a:pt x="65" y="352"/>
                    </a:lnTo>
                    <a:lnTo>
                      <a:pt x="63" y="352"/>
                    </a:lnTo>
                    <a:lnTo>
                      <a:pt x="61" y="351"/>
                    </a:lnTo>
                    <a:lnTo>
                      <a:pt x="60" y="350"/>
                    </a:lnTo>
                    <a:lnTo>
                      <a:pt x="57" y="349"/>
                    </a:lnTo>
                    <a:lnTo>
                      <a:pt x="56" y="349"/>
                    </a:lnTo>
                    <a:lnTo>
                      <a:pt x="55" y="349"/>
                    </a:lnTo>
                    <a:lnTo>
                      <a:pt x="53" y="347"/>
                    </a:lnTo>
                    <a:lnTo>
                      <a:pt x="52" y="347"/>
                    </a:lnTo>
                    <a:lnTo>
                      <a:pt x="51" y="346"/>
                    </a:lnTo>
                    <a:lnTo>
                      <a:pt x="49" y="345"/>
                    </a:lnTo>
                    <a:lnTo>
                      <a:pt x="49" y="344"/>
                    </a:lnTo>
                    <a:lnTo>
                      <a:pt x="49" y="341"/>
                    </a:lnTo>
                    <a:lnTo>
                      <a:pt x="51" y="340"/>
                    </a:lnTo>
                    <a:lnTo>
                      <a:pt x="51" y="338"/>
                    </a:lnTo>
                    <a:lnTo>
                      <a:pt x="51" y="337"/>
                    </a:lnTo>
                    <a:lnTo>
                      <a:pt x="49" y="337"/>
                    </a:lnTo>
                    <a:lnTo>
                      <a:pt x="48" y="336"/>
                    </a:lnTo>
                    <a:lnTo>
                      <a:pt x="47" y="335"/>
                    </a:lnTo>
                    <a:lnTo>
                      <a:pt x="46" y="333"/>
                    </a:lnTo>
                    <a:lnTo>
                      <a:pt x="46" y="332"/>
                    </a:lnTo>
                    <a:lnTo>
                      <a:pt x="46" y="331"/>
                    </a:lnTo>
                    <a:lnTo>
                      <a:pt x="46" y="330"/>
                    </a:lnTo>
                    <a:lnTo>
                      <a:pt x="46" y="328"/>
                    </a:lnTo>
                    <a:lnTo>
                      <a:pt x="47" y="327"/>
                    </a:lnTo>
                    <a:lnTo>
                      <a:pt x="47" y="324"/>
                    </a:lnTo>
                    <a:lnTo>
                      <a:pt x="49" y="323"/>
                    </a:lnTo>
                    <a:lnTo>
                      <a:pt x="49" y="318"/>
                    </a:lnTo>
                    <a:lnTo>
                      <a:pt x="49" y="312"/>
                    </a:lnTo>
                    <a:lnTo>
                      <a:pt x="48" y="310"/>
                    </a:lnTo>
                    <a:lnTo>
                      <a:pt x="47" y="309"/>
                    </a:lnTo>
                    <a:lnTo>
                      <a:pt x="46" y="307"/>
                    </a:lnTo>
                    <a:lnTo>
                      <a:pt x="46" y="305"/>
                    </a:lnTo>
                    <a:lnTo>
                      <a:pt x="46" y="304"/>
                    </a:lnTo>
                    <a:lnTo>
                      <a:pt x="47" y="303"/>
                    </a:lnTo>
                    <a:lnTo>
                      <a:pt x="48" y="300"/>
                    </a:lnTo>
                    <a:lnTo>
                      <a:pt x="51" y="298"/>
                    </a:lnTo>
                    <a:lnTo>
                      <a:pt x="52" y="296"/>
                    </a:lnTo>
                    <a:lnTo>
                      <a:pt x="56" y="295"/>
                    </a:lnTo>
                    <a:lnTo>
                      <a:pt x="57" y="294"/>
                    </a:lnTo>
                    <a:lnTo>
                      <a:pt x="58" y="294"/>
                    </a:lnTo>
                    <a:lnTo>
                      <a:pt x="62" y="294"/>
                    </a:lnTo>
                    <a:lnTo>
                      <a:pt x="65" y="294"/>
                    </a:lnTo>
                    <a:lnTo>
                      <a:pt x="67" y="295"/>
                    </a:lnTo>
                    <a:lnTo>
                      <a:pt x="71" y="295"/>
                    </a:lnTo>
                    <a:lnTo>
                      <a:pt x="74" y="295"/>
                    </a:lnTo>
                    <a:lnTo>
                      <a:pt x="75" y="295"/>
                    </a:lnTo>
                    <a:lnTo>
                      <a:pt x="76" y="294"/>
                    </a:lnTo>
                    <a:lnTo>
                      <a:pt x="76" y="293"/>
                    </a:lnTo>
                    <a:lnTo>
                      <a:pt x="76" y="291"/>
                    </a:lnTo>
                    <a:lnTo>
                      <a:pt x="76" y="290"/>
                    </a:lnTo>
                    <a:lnTo>
                      <a:pt x="76" y="289"/>
                    </a:lnTo>
                    <a:lnTo>
                      <a:pt x="75" y="288"/>
                    </a:lnTo>
                    <a:lnTo>
                      <a:pt x="75" y="286"/>
                    </a:lnTo>
                    <a:lnTo>
                      <a:pt x="74" y="286"/>
                    </a:lnTo>
                    <a:lnTo>
                      <a:pt x="71" y="285"/>
                    </a:lnTo>
                    <a:lnTo>
                      <a:pt x="71" y="284"/>
                    </a:lnTo>
                    <a:lnTo>
                      <a:pt x="69" y="282"/>
                    </a:lnTo>
                    <a:lnTo>
                      <a:pt x="69" y="281"/>
                    </a:lnTo>
                    <a:lnTo>
                      <a:pt x="69" y="280"/>
                    </a:lnTo>
                    <a:lnTo>
                      <a:pt x="69" y="277"/>
                    </a:lnTo>
                    <a:lnTo>
                      <a:pt x="69" y="276"/>
                    </a:lnTo>
                    <a:lnTo>
                      <a:pt x="71" y="274"/>
                    </a:lnTo>
                    <a:lnTo>
                      <a:pt x="72" y="272"/>
                    </a:lnTo>
                    <a:lnTo>
                      <a:pt x="74" y="271"/>
                    </a:lnTo>
                    <a:lnTo>
                      <a:pt x="76" y="270"/>
                    </a:lnTo>
                    <a:lnTo>
                      <a:pt x="76" y="267"/>
                    </a:lnTo>
                    <a:lnTo>
                      <a:pt x="76" y="266"/>
                    </a:lnTo>
                    <a:lnTo>
                      <a:pt x="76" y="262"/>
                    </a:lnTo>
                    <a:lnTo>
                      <a:pt x="75" y="260"/>
                    </a:lnTo>
                    <a:lnTo>
                      <a:pt x="74" y="257"/>
                    </a:lnTo>
                    <a:lnTo>
                      <a:pt x="72" y="256"/>
                    </a:lnTo>
                    <a:lnTo>
                      <a:pt x="74" y="253"/>
                    </a:lnTo>
                    <a:lnTo>
                      <a:pt x="74" y="252"/>
                    </a:lnTo>
                    <a:lnTo>
                      <a:pt x="74" y="249"/>
                    </a:lnTo>
                    <a:lnTo>
                      <a:pt x="72" y="249"/>
                    </a:lnTo>
                    <a:lnTo>
                      <a:pt x="72" y="248"/>
                    </a:lnTo>
                    <a:lnTo>
                      <a:pt x="71" y="247"/>
                    </a:lnTo>
                    <a:lnTo>
                      <a:pt x="70" y="246"/>
                    </a:lnTo>
                    <a:lnTo>
                      <a:pt x="69" y="243"/>
                    </a:lnTo>
                    <a:lnTo>
                      <a:pt x="67" y="243"/>
                    </a:lnTo>
                    <a:lnTo>
                      <a:pt x="66" y="243"/>
                    </a:lnTo>
                    <a:lnTo>
                      <a:pt x="61" y="242"/>
                    </a:lnTo>
                    <a:lnTo>
                      <a:pt x="60" y="242"/>
                    </a:lnTo>
                    <a:lnTo>
                      <a:pt x="58" y="242"/>
                    </a:lnTo>
                    <a:lnTo>
                      <a:pt x="58" y="241"/>
                    </a:lnTo>
                    <a:lnTo>
                      <a:pt x="57" y="239"/>
                    </a:lnTo>
                    <a:lnTo>
                      <a:pt x="57" y="238"/>
                    </a:lnTo>
                    <a:lnTo>
                      <a:pt x="57" y="237"/>
                    </a:lnTo>
                    <a:lnTo>
                      <a:pt x="56" y="235"/>
                    </a:lnTo>
                    <a:lnTo>
                      <a:pt x="55" y="235"/>
                    </a:lnTo>
                    <a:lnTo>
                      <a:pt x="52" y="234"/>
                    </a:lnTo>
                    <a:lnTo>
                      <a:pt x="51" y="234"/>
                    </a:lnTo>
                    <a:lnTo>
                      <a:pt x="49" y="233"/>
                    </a:lnTo>
                    <a:lnTo>
                      <a:pt x="49" y="232"/>
                    </a:lnTo>
                    <a:lnTo>
                      <a:pt x="48" y="230"/>
                    </a:lnTo>
                    <a:lnTo>
                      <a:pt x="46" y="229"/>
                    </a:lnTo>
                    <a:lnTo>
                      <a:pt x="44" y="229"/>
                    </a:lnTo>
                    <a:lnTo>
                      <a:pt x="43" y="228"/>
                    </a:lnTo>
                    <a:lnTo>
                      <a:pt x="41" y="227"/>
                    </a:lnTo>
                    <a:lnTo>
                      <a:pt x="38" y="225"/>
                    </a:lnTo>
                    <a:lnTo>
                      <a:pt x="36" y="224"/>
                    </a:lnTo>
                    <a:lnTo>
                      <a:pt x="34" y="223"/>
                    </a:lnTo>
                    <a:lnTo>
                      <a:pt x="32" y="220"/>
                    </a:lnTo>
                    <a:lnTo>
                      <a:pt x="30" y="219"/>
                    </a:lnTo>
                    <a:lnTo>
                      <a:pt x="30" y="216"/>
                    </a:lnTo>
                    <a:lnTo>
                      <a:pt x="29" y="215"/>
                    </a:lnTo>
                    <a:lnTo>
                      <a:pt x="28" y="214"/>
                    </a:lnTo>
                    <a:lnTo>
                      <a:pt x="28" y="211"/>
                    </a:lnTo>
                    <a:lnTo>
                      <a:pt x="27" y="209"/>
                    </a:lnTo>
                    <a:lnTo>
                      <a:pt x="25" y="207"/>
                    </a:lnTo>
                    <a:lnTo>
                      <a:pt x="23" y="206"/>
                    </a:lnTo>
                    <a:lnTo>
                      <a:pt x="20" y="204"/>
                    </a:lnTo>
                    <a:lnTo>
                      <a:pt x="18" y="202"/>
                    </a:lnTo>
                    <a:lnTo>
                      <a:pt x="14" y="201"/>
                    </a:lnTo>
                    <a:lnTo>
                      <a:pt x="13" y="199"/>
                    </a:lnTo>
                    <a:lnTo>
                      <a:pt x="10" y="195"/>
                    </a:lnTo>
                    <a:lnTo>
                      <a:pt x="9" y="193"/>
                    </a:lnTo>
                    <a:lnTo>
                      <a:pt x="9" y="191"/>
                    </a:lnTo>
                    <a:lnTo>
                      <a:pt x="9" y="190"/>
                    </a:lnTo>
                    <a:lnTo>
                      <a:pt x="10" y="187"/>
                    </a:lnTo>
                    <a:lnTo>
                      <a:pt x="11" y="186"/>
                    </a:lnTo>
                    <a:lnTo>
                      <a:pt x="13" y="183"/>
                    </a:lnTo>
                    <a:lnTo>
                      <a:pt x="13" y="182"/>
                    </a:lnTo>
                    <a:lnTo>
                      <a:pt x="13" y="179"/>
                    </a:lnTo>
                    <a:lnTo>
                      <a:pt x="11" y="177"/>
                    </a:lnTo>
                    <a:lnTo>
                      <a:pt x="10" y="176"/>
                    </a:lnTo>
                    <a:lnTo>
                      <a:pt x="9" y="174"/>
                    </a:lnTo>
                    <a:lnTo>
                      <a:pt x="9" y="173"/>
                    </a:lnTo>
                    <a:lnTo>
                      <a:pt x="9" y="171"/>
                    </a:lnTo>
                    <a:lnTo>
                      <a:pt x="8" y="169"/>
                    </a:lnTo>
                    <a:lnTo>
                      <a:pt x="8" y="167"/>
                    </a:lnTo>
                    <a:lnTo>
                      <a:pt x="8" y="165"/>
                    </a:lnTo>
                    <a:lnTo>
                      <a:pt x="9" y="163"/>
                    </a:lnTo>
                    <a:lnTo>
                      <a:pt x="9" y="160"/>
                    </a:lnTo>
                    <a:lnTo>
                      <a:pt x="10" y="159"/>
                    </a:lnTo>
                    <a:lnTo>
                      <a:pt x="10" y="157"/>
                    </a:lnTo>
                    <a:lnTo>
                      <a:pt x="10" y="155"/>
                    </a:lnTo>
                    <a:lnTo>
                      <a:pt x="9" y="153"/>
                    </a:lnTo>
                    <a:lnTo>
                      <a:pt x="6" y="152"/>
                    </a:lnTo>
                    <a:lnTo>
                      <a:pt x="5" y="150"/>
                    </a:lnTo>
                    <a:lnTo>
                      <a:pt x="2" y="149"/>
                    </a:lnTo>
                    <a:lnTo>
                      <a:pt x="2" y="146"/>
                    </a:lnTo>
                    <a:lnTo>
                      <a:pt x="2" y="145"/>
                    </a:lnTo>
                    <a:lnTo>
                      <a:pt x="1" y="144"/>
                    </a:lnTo>
                    <a:lnTo>
                      <a:pt x="0" y="140"/>
                    </a:lnTo>
                    <a:lnTo>
                      <a:pt x="0" y="139"/>
                    </a:lnTo>
                    <a:lnTo>
                      <a:pt x="1" y="136"/>
                    </a:lnTo>
                    <a:lnTo>
                      <a:pt x="2" y="134"/>
                    </a:lnTo>
                    <a:lnTo>
                      <a:pt x="2" y="131"/>
                    </a:lnTo>
                    <a:lnTo>
                      <a:pt x="4" y="129"/>
                    </a:lnTo>
                    <a:lnTo>
                      <a:pt x="4" y="126"/>
                    </a:lnTo>
                    <a:lnTo>
                      <a:pt x="4" y="124"/>
                    </a:lnTo>
                    <a:lnTo>
                      <a:pt x="2" y="121"/>
                    </a:lnTo>
                    <a:lnTo>
                      <a:pt x="2" y="118"/>
                    </a:lnTo>
                    <a:lnTo>
                      <a:pt x="1" y="116"/>
                    </a:lnTo>
                    <a:lnTo>
                      <a:pt x="1" y="112"/>
                    </a:lnTo>
                    <a:lnTo>
                      <a:pt x="2" y="107"/>
                    </a:lnTo>
                    <a:lnTo>
                      <a:pt x="2" y="102"/>
                    </a:lnTo>
                    <a:lnTo>
                      <a:pt x="4" y="94"/>
                    </a:lnTo>
                    <a:lnTo>
                      <a:pt x="4" y="89"/>
                    </a:lnTo>
                    <a:lnTo>
                      <a:pt x="6" y="85"/>
                    </a:lnTo>
                    <a:lnTo>
                      <a:pt x="6" y="83"/>
                    </a:lnTo>
                    <a:lnTo>
                      <a:pt x="8" y="80"/>
                    </a:lnTo>
                    <a:lnTo>
                      <a:pt x="9" y="78"/>
                    </a:lnTo>
                    <a:lnTo>
                      <a:pt x="13" y="74"/>
                    </a:lnTo>
                    <a:lnTo>
                      <a:pt x="15" y="73"/>
                    </a:lnTo>
                    <a:lnTo>
                      <a:pt x="18" y="69"/>
                    </a:lnTo>
                    <a:lnTo>
                      <a:pt x="20" y="65"/>
                    </a:lnTo>
                    <a:lnTo>
                      <a:pt x="23" y="60"/>
                    </a:lnTo>
                    <a:lnTo>
                      <a:pt x="24" y="57"/>
                    </a:lnTo>
                    <a:lnTo>
                      <a:pt x="25" y="56"/>
                    </a:lnTo>
                    <a:lnTo>
                      <a:pt x="33" y="54"/>
                    </a:lnTo>
                    <a:lnTo>
                      <a:pt x="36" y="51"/>
                    </a:lnTo>
                    <a:lnTo>
                      <a:pt x="37" y="50"/>
                    </a:lnTo>
                    <a:lnTo>
                      <a:pt x="39" y="48"/>
                    </a:lnTo>
                    <a:lnTo>
                      <a:pt x="43" y="46"/>
                    </a:lnTo>
                    <a:lnTo>
                      <a:pt x="44" y="46"/>
                    </a:lnTo>
                    <a:lnTo>
                      <a:pt x="47" y="45"/>
                    </a:lnTo>
                    <a:lnTo>
                      <a:pt x="49" y="43"/>
                    </a:lnTo>
                    <a:lnTo>
                      <a:pt x="56" y="42"/>
                    </a:lnTo>
                    <a:lnTo>
                      <a:pt x="57" y="41"/>
                    </a:lnTo>
                    <a:lnTo>
                      <a:pt x="60" y="38"/>
                    </a:lnTo>
                    <a:lnTo>
                      <a:pt x="62" y="33"/>
                    </a:lnTo>
                    <a:lnTo>
                      <a:pt x="66" y="31"/>
                    </a:lnTo>
                    <a:lnTo>
                      <a:pt x="67" y="28"/>
                    </a:lnTo>
                    <a:lnTo>
                      <a:pt x="71" y="26"/>
                    </a:lnTo>
                    <a:lnTo>
                      <a:pt x="75" y="23"/>
                    </a:lnTo>
                    <a:lnTo>
                      <a:pt x="77" y="22"/>
                    </a:lnTo>
                    <a:lnTo>
                      <a:pt x="81" y="21"/>
                    </a:lnTo>
                    <a:lnTo>
                      <a:pt x="86" y="21"/>
                    </a:lnTo>
                    <a:lnTo>
                      <a:pt x="90" y="21"/>
                    </a:lnTo>
                    <a:lnTo>
                      <a:pt x="95" y="19"/>
                    </a:lnTo>
                    <a:lnTo>
                      <a:pt x="98" y="19"/>
                    </a:lnTo>
                    <a:lnTo>
                      <a:pt x="100" y="21"/>
                    </a:lnTo>
                    <a:lnTo>
                      <a:pt x="104" y="21"/>
                    </a:lnTo>
                    <a:lnTo>
                      <a:pt x="107" y="22"/>
                    </a:lnTo>
                    <a:lnTo>
                      <a:pt x="108" y="22"/>
                    </a:lnTo>
                    <a:lnTo>
                      <a:pt x="110" y="23"/>
                    </a:lnTo>
                    <a:lnTo>
                      <a:pt x="113" y="23"/>
                    </a:lnTo>
                    <a:lnTo>
                      <a:pt x="116" y="24"/>
                    </a:lnTo>
                    <a:lnTo>
                      <a:pt x="119" y="24"/>
                    </a:lnTo>
                    <a:lnTo>
                      <a:pt x="121" y="26"/>
                    </a:lnTo>
                    <a:lnTo>
                      <a:pt x="122" y="26"/>
                    </a:lnTo>
                    <a:lnTo>
                      <a:pt x="123" y="28"/>
                    </a:lnTo>
                    <a:lnTo>
                      <a:pt x="123" y="29"/>
                    </a:lnTo>
                    <a:lnTo>
                      <a:pt x="127" y="29"/>
                    </a:lnTo>
                    <a:lnTo>
                      <a:pt x="130" y="31"/>
                    </a:lnTo>
                    <a:lnTo>
                      <a:pt x="133" y="32"/>
                    </a:lnTo>
                    <a:lnTo>
                      <a:pt x="137" y="33"/>
                    </a:lnTo>
                    <a:lnTo>
                      <a:pt x="141" y="35"/>
                    </a:lnTo>
                    <a:lnTo>
                      <a:pt x="149" y="36"/>
                    </a:lnTo>
                    <a:lnTo>
                      <a:pt x="154" y="36"/>
                    </a:lnTo>
                    <a:lnTo>
                      <a:pt x="156" y="36"/>
                    </a:lnTo>
                    <a:lnTo>
                      <a:pt x="159" y="37"/>
                    </a:lnTo>
                    <a:lnTo>
                      <a:pt x="163" y="37"/>
                    </a:lnTo>
                    <a:lnTo>
                      <a:pt x="165" y="38"/>
                    </a:lnTo>
                    <a:lnTo>
                      <a:pt x="169" y="40"/>
                    </a:lnTo>
                    <a:lnTo>
                      <a:pt x="171" y="42"/>
                    </a:lnTo>
                    <a:lnTo>
                      <a:pt x="175" y="43"/>
                    </a:lnTo>
                    <a:lnTo>
                      <a:pt x="179" y="45"/>
                    </a:lnTo>
                    <a:lnTo>
                      <a:pt x="182" y="46"/>
                    </a:lnTo>
                    <a:lnTo>
                      <a:pt x="185" y="47"/>
                    </a:lnTo>
                    <a:lnTo>
                      <a:pt x="188" y="48"/>
                    </a:lnTo>
                    <a:lnTo>
                      <a:pt x="192" y="50"/>
                    </a:lnTo>
                    <a:lnTo>
                      <a:pt x="193" y="52"/>
                    </a:lnTo>
                    <a:lnTo>
                      <a:pt x="194" y="52"/>
                    </a:lnTo>
                    <a:lnTo>
                      <a:pt x="197" y="54"/>
                    </a:lnTo>
                    <a:lnTo>
                      <a:pt x="199" y="54"/>
                    </a:lnTo>
                    <a:lnTo>
                      <a:pt x="202" y="54"/>
                    </a:lnTo>
                    <a:lnTo>
                      <a:pt x="205" y="52"/>
                    </a:lnTo>
                    <a:lnTo>
                      <a:pt x="207" y="52"/>
                    </a:lnTo>
                    <a:lnTo>
                      <a:pt x="208" y="51"/>
                    </a:lnTo>
                    <a:lnTo>
                      <a:pt x="210" y="50"/>
                    </a:lnTo>
                    <a:lnTo>
                      <a:pt x="211" y="48"/>
                    </a:lnTo>
                    <a:lnTo>
                      <a:pt x="212" y="46"/>
                    </a:lnTo>
                    <a:lnTo>
                      <a:pt x="212" y="42"/>
                    </a:lnTo>
                    <a:lnTo>
                      <a:pt x="212" y="41"/>
                    </a:lnTo>
                    <a:lnTo>
                      <a:pt x="212" y="40"/>
                    </a:lnTo>
                    <a:lnTo>
                      <a:pt x="213" y="37"/>
                    </a:lnTo>
                    <a:lnTo>
                      <a:pt x="215" y="35"/>
                    </a:lnTo>
                    <a:lnTo>
                      <a:pt x="215" y="33"/>
                    </a:lnTo>
                    <a:lnTo>
                      <a:pt x="216" y="31"/>
                    </a:lnTo>
                    <a:lnTo>
                      <a:pt x="219" y="28"/>
                    </a:lnTo>
                    <a:lnTo>
                      <a:pt x="219" y="27"/>
                    </a:lnTo>
                    <a:lnTo>
                      <a:pt x="220" y="27"/>
                    </a:lnTo>
                    <a:lnTo>
                      <a:pt x="221" y="26"/>
                    </a:lnTo>
                    <a:lnTo>
                      <a:pt x="224" y="26"/>
                    </a:lnTo>
                    <a:lnTo>
                      <a:pt x="225" y="26"/>
                    </a:lnTo>
                    <a:lnTo>
                      <a:pt x="225" y="27"/>
                    </a:lnTo>
                    <a:lnTo>
                      <a:pt x="227" y="28"/>
                    </a:lnTo>
                    <a:lnTo>
                      <a:pt x="230" y="29"/>
                    </a:lnTo>
                    <a:lnTo>
                      <a:pt x="231" y="29"/>
                    </a:lnTo>
                    <a:lnTo>
                      <a:pt x="235" y="29"/>
                    </a:lnTo>
                    <a:lnTo>
                      <a:pt x="236" y="31"/>
                    </a:lnTo>
                    <a:lnTo>
                      <a:pt x="239" y="31"/>
                    </a:lnTo>
                    <a:lnTo>
                      <a:pt x="243" y="31"/>
                    </a:lnTo>
                    <a:lnTo>
                      <a:pt x="245" y="31"/>
                    </a:lnTo>
                    <a:lnTo>
                      <a:pt x="246" y="28"/>
                    </a:lnTo>
                    <a:lnTo>
                      <a:pt x="249" y="26"/>
                    </a:lnTo>
                    <a:lnTo>
                      <a:pt x="253" y="23"/>
                    </a:lnTo>
                    <a:lnTo>
                      <a:pt x="255" y="22"/>
                    </a:lnTo>
                    <a:lnTo>
                      <a:pt x="259" y="21"/>
                    </a:lnTo>
                    <a:lnTo>
                      <a:pt x="263" y="21"/>
                    </a:lnTo>
                    <a:lnTo>
                      <a:pt x="267" y="22"/>
                    </a:lnTo>
                    <a:lnTo>
                      <a:pt x="269" y="22"/>
                    </a:lnTo>
                    <a:lnTo>
                      <a:pt x="273" y="21"/>
                    </a:lnTo>
                    <a:lnTo>
                      <a:pt x="274" y="19"/>
                    </a:lnTo>
                    <a:lnTo>
                      <a:pt x="276" y="18"/>
                    </a:lnTo>
                    <a:lnTo>
                      <a:pt x="278" y="15"/>
                    </a:lnTo>
                    <a:lnTo>
                      <a:pt x="280" y="14"/>
                    </a:lnTo>
                    <a:lnTo>
                      <a:pt x="282" y="13"/>
                    </a:lnTo>
                    <a:lnTo>
                      <a:pt x="285" y="12"/>
                    </a:lnTo>
                    <a:lnTo>
                      <a:pt x="288" y="12"/>
                    </a:lnTo>
                    <a:lnTo>
                      <a:pt x="292" y="12"/>
                    </a:lnTo>
                    <a:lnTo>
                      <a:pt x="296" y="12"/>
                    </a:lnTo>
                    <a:lnTo>
                      <a:pt x="297" y="13"/>
                    </a:lnTo>
                    <a:lnTo>
                      <a:pt x="299" y="13"/>
                    </a:lnTo>
                    <a:lnTo>
                      <a:pt x="301" y="13"/>
                    </a:lnTo>
                    <a:lnTo>
                      <a:pt x="304" y="13"/>
                    </a:lnTo>
                    <a:lnTo>
                      <a:pt x="305" y="13"/>
                    </a:lnTo>
                    <a:lnTo>
                      <a:pt x="306" y="13"/>
                    </a:lnTo>
                    <a:lnTo>
                      <a:pt x="309" y="14"/>
                    </a:lnTo>
                    <a:lnTo>
                      <a:pt x="310" y="15"/>
                    </a:lnTo>
                    <a:lnTo>
                      <a:pt x="311" y="17"/>
                    </a:lnTo>
                    <a:lnTo>
                      <a:pt x="313" y="17"/>
                    </a:lnTo>
                    <a:lnTo>
                      <a:pt x="314" y="17"/>
                    </a:lnTo>
                    <a:lnTo>
                      <a:pt x="315" y="17"/>
                    </a:lnTo>
                    <a:lnTo>
                      <a:pt x="316" y="15"/>
                    </a:lnTo>
                    <a:lnTo>
                      <a:pt x="319" y="13"/>
                    </a:lnTo>
                    <a:lnTo>
                      <a:pt x="320" y="12"/>
                    </a:lnTo>
                    <a:lnTo>
                      <a:pt x="323" y="12"/>
                    </a:lnTo>
                    <a:lnTo>
                      <a:pt x="324" y="13"/>
                    </a:lnTo>
                    <a:lnTo>
                      <a:pt x="327" y="14"/>
                    </a:lnTo>
                    <a:lnTo>
                      <a:pt x="328" y="15"/>
                    </a:lnTo>
                    <a:lnTo>
                      <a:pt x="329" y="15"/>
                    </a:lnTo>
                    <a:lnTo>
                      <a:pt x="330" y="15"/>
                    </a:lnTo>
                    <a:lnTo>
                      <a:pt x="332" y="15"/>
                    </a:lnTo>
                    <a:lnTo>
                      <a:pt x="334" y="15"/>
                    </a:lnTo>
                    <a:lnTo>
                      <a:pt x="337" y="15"/>
                    </a:lnTo>
                    <a:lnTo>
                      <a:pt x="343" y="14"/>
                    </a:lnTo>
                    <a:lnTo>
                      <a:pt x="344" y="12"/>
                    </a:lnTo>
                    <a:lnTo>
                      <a:pt x="348" y="8"/>
                    </a:lnTo>
                    <a:lnTo>
                      <a:pt x="351" y="7"/>
                    </a:lnTo>
                    <a:lnTo>
                      <a:pt x="353" y="4"/>
                    </a:lnTo>
                    <a:lnTo>
                      <a:pt x="357" y="3"/>
                    </a:lnTo>
                    <a:lnTo>
                      <a:pt x="362" y="1"/>
                    </a:lnTo>
                    <a:lnTo>
                      <a:pt x="365" y="0"/>
                    </a:lnTo>
                    <a:lnTo>
                      <a:pt x="368" y="0"/>
                    </a:lnTo>
                    <a:lnTo>
                      <a:pt x="370" y="0"/>
                    </a:lnTo>
                    <a:lnTo>
                      <a:pt x="372" y="1"/>
                    </a:lnTo>
                    <a:lnTo>
                      <a:pt x="374" y="4"/>
                    </a:lnTo>
                    <a:lnTo>
                      <a:pt x="375" y="5"/>
                    </a:lnTo>
                    <a:lnTo>
                      <a:pt x="376" y="7"/>
                    </a:lnTo>
                    <a:lnTo>
                      <a:pt x="379" y="8"/>
                    </a:lnTo>
                    <a:lnTo>
                      <a:pt x="380" y="8"/>
                    </a:lnTo>
                    <a:lnTo>
                      <a:pt x="381" y="8"/>
                    </a:lnTo>
                    <a:lnTo>
                      <a:pt x="384" y="9"/>
                    </a:lnTo>
                    <a:lnTo>
                      <a:pt x="385" y="10"/>
                    </a:lnTo>
                    <a:lnTo>
                      <a:pt x="388" y="12"/>
                    </a:lnTo>
                    <a:lnTo>
                      <a:pt x="389" y="12"/>
                    </a:lnTo>
                    <a:lnTo>
                      <a:pt x="391" y="13"/>
                    </a:lnTo>
                    <a:lnTo>
                      <a:pt x="393" y="13"/>
                    </a:lnTo>
                    <a:lnTo>
                      <a:pt x="393" y="14"/>
                    </a:lnTo>
                    <a:lnTo>
                      <a:pt x="394" y="14"/>
                    </a:lnTo>
                    <a:lnTo>
                      <a:pt x="395" y="17"/>
                    </a:lnTo>
                    <a:lnTo>
                      <a:pt x="398" y="18"/>
                    </a:lnTo>
                    <a:lnTo>
                      <a:pt x="400" y="19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5" y="21"/>
                    </a:lnTo>
                    <a:lnTo>
                      <a:pt x="408" y="22"/>
                    </a:lnTo>
                    <a:lnTo>
                      <a:pt x="410" y="24"/>
                    </a:lnTo>
                    <a:lnTo>
                      <a:pt x="413" y="26"/>
                    </a:lnTo>
                    <a:lnTo>
                      <a:pt x="414" y="27"/>
                    </a:lnTo>
                    <a:lnTo>
                      <a:pt x="417" y="31"/>
                    </a:lnTo>
                    <a:lnTo>
                      <a:pt x="419" y="33"/>
                    </a:lnTo>
                    <a:lnTo>
                      <a:pt x="422" y="35"/>
                    </a:lnTo>
                    <a:lnTo>
                      <a:pt x="423" y="36"/>
                    </a:lnTo>
                    <a:lnTo>
                      <a:pt x="424" y="38"/>
                    </a:lnTo>
                    <a:lnTo>
                      <a:pt x="426" y="40"/>
                    </a:lnTo>
                    <a:lnTo>
                      <a:pt x="428" y="40"/>
                    </a:lnTo>
                    <a:lnTo>
                      <a:pt x="429" y="41"/>
                    </a:lnTo>
                    <a:lnTo>
                      <a:pt x="431" y="42"/>
                    </a:lnTo>
                    <a:lnTo>
                      <a:pt x="433" y="43"/>
                    </a:lnTo>
                    <a:lnTo>
                      <a:pt x="435" y="45"/>
                    </a:lnTo>
                    <a:lnTo>
                      <a:pt x="437" y="46"/>
                    </a:lnTo>
                    <a:lnTo>
                      <a:pt x="440" y="48"/>
                    </a:lnTo>
                    <a:lnTo>
                      <a:pt x="440" y="50"/>
                    </a:lnTo>
                    <a:lnTo>
                      <a:pt x="440" y="52"/>
                    </a:lnTo>
                    <a:lnTo>
                      <a:pt x="441" y="52"/>
                    </a:lnTo>
                    <a:lnTo>
                      <a:pt x="442" y="54"/>
                    </a:lnTo>
                    <a:lnTo>
                      <a:pt x="445" y="52"/>
                    </a:lnTo>
                    <a:lnTo>
                      <a:pt x="446" y="52"/>
                    </a:lnTo>
                    <a:lnTo>
                      <a:pt x="449" y="51"/>
                    </a:lnTo>
                    <a:lnTo>
                      <a:pt x="450" y="50"/>
                    </a:lnTo>
                    <a:lnTo>
                      <a:pt x="451" y="50"/>
                    </a:lnTo>
                    <a:lnTo>
                      <a:pt x="454" y="48"/>
                    </a:lnTo>
                    <a:lnTo>
                      <a:pt x="457" y="48"/>
                    </a:lnTo>
                    <a:lnTo>
                      <a:pt x="461" y="48"/>
                    </a:lnTo>
                    <a:lnTo>
                      <a:pt x="464" y="48"/>
                    </a:lnTo>
                    <a:lnTo>
                      <a:pt x="468" y="50"/>
                    </a:lnTo>
                    <a:lnTo>
                      <a:pt x="469" y="51"/>
                    </a:lnTo>
                    <a:lnTo>
                      <a:pt x="469" y="52"/>
                    </a:lnTo>
                    <a:lnTo>
                      <a:pt x="468" y="54"/>
                    </a:lnTo>
                    <a:lnTo>
                      <a:pt x="468" y="55"/>
                    </a:lnTo>
                    <a:lnTo>
                      <a:pt x="468" y="56"/>
                    </a:lnTo>
                    <a:lnTo>
                      <a:pt x="469" y="57"/>
                    </a:lnTo>
                    <a:lnTo>
                      <a:pt x="470" y="59"/>
                    </a:lnTo>
                    <a:lnTo>
                      <a:pt x="471" y="59"/>
                    </a:lnTo>
                    <a:lnTo>
                      <a:pt x="473" y="59"/>
                    </a:lnTo>
                    <a:lnTo>
                      <a:pt x="475" y="59"/>
                    </a:lnTo>
                    <a:lnTo>
                      <a:pt x="478" y="59"/>
                    </a:lnTo>
                    <a:lnTo>
                      <a:pt x="482" y="60"/>
                    </a:lnTo>
                    <a:lnTo>
                      <a:pt x="484" y="60"/>
                    </a:lnTo>
                    <a:lnTo>
                      <a:pt x="485" y="61"/>
                    </a:lnTo>
                    <a:lnTo>
                      <a:pt x="487" y="62"/>
                    </a:lnTo>
                    <a:lnTo>
                      <a:pt x="488" y="64"/>
                    </a:lnTo>
                    <a:lnTo>
                      <a:pt x="489" y="65"/>
                    </a:lnTo>
                    <a:lnTo>
                      <a:pt x="490" y="68"/>
                    </a:lnTo>
                    <a:lnTo>
                      <a:pt x="492" y="69"/>
                    </a:lnTo>
                    <a:lnTo>
                      <a:pt x="493" y="69"/>
                    </a:lnTo>
                    <a:lnTo>
                      <a:pt x="496" y="69"/>
                    </a:lnTo>
                    <a:lnTo>
                      <a:pt x="510" y="69"/>
                    </a:lnTo>
                    <a:lnTo>
                      <a:pt x="510" y="70"/>
                    </a:lnTo>
                    <a:lnTo>
                      <a:pt x="511" y="71"/>
                    </a:lnTo>
                    <a:lnTo>
                      <a:pt x="511" y="73"/>
                    </a:lnTo>
                    <a:lnTo>
                      <a:pt x="511" y="75"/>
                    </a:lnTo>
                    <a:lnTo>
                      <a:pt x="511" y="78"/>
                    </a:lnTo>
                    <a:lnTo>
                      <a:pt x="511" y="79"/>
                    </a:lnTo>
                    <a:lnTo>
                      <a:pt x="511" y="80"/>
                    </a:lnTo>
                    <a:lnTo>
                      <a:pt x="513" y="80"/>
                    </a:lnTo>
                    <a:lnTo>
                      <a:pt x="515" y="80"/>
                    </a:lnTo>
                    <a:lnTo>
                      <a:pt x="516" y="80"/>
                    </a:lnTo>
                    <a:lnTo>
                      <a:pt x="517" y="80"/>
                    </a:lnTo>
                    <a:lnTo>
                      <a:pt x="520" y="80"/>
                    </a:lnTo>
                    <a:lnTo>
                      <a:pt x="521" y="82"/>
                    </a:lnTo>
                    <a:lnTo>
                      <a:pt x="522" y="83"/>
                    </a:lnTo>
                    <a:lnTo>
                      <a:pt x="522" y="84"/>
                    </a:lnTo>
                    <a:lnTo>
                      <a:pt x="524" y="85"/>
                    </a:lnTo>
                    <a:lnTo>
                      <a:pt x="525" y="87"/>
                    </a:lnTo>
                    <a:lnTo>
                      <a:pt x="526" y="87"/>
                    </a:lnTo>
                    <a:lnTo>
                      <a:pt x="527" y="88"/>
                    </a:lnTo>
                    <a:lnTo>
                      <a:pt x="530" y="88"/>
                    </a:lnTo>
                    <a:lnTo>
                      <a:pt x="532" y="88"/>
                    </a:lnTo>
                    <a:lnTo>
                      <a:pt x="535" y="88"/>
                    </a:lnTo>
                    <a:lnTo>
                      <a:pt x="536" y="89"/>
                    </a:lnTo>
                    <a:lnTo>
                      <a:pt x="538" y="92"/>
                    </a:lnTo>
                    <a:lnTo>
                      <a:pt x="539" y="93"/>
                    </a:lnTo>
                    <a:lnTo>
                      <a:pt x="540" y="93"/>
                    </a:lnTo>
                    <a:lnTo>
                      <a:pt x="541" y="96"/>
                    </a:lnTo>
                    <a:lnTo>
                      <a:pt x="543" y="96"/>
                    </a:lnTo>
                    <a:lnTo>
                      <a:pt x="545" y="96"/>
                    </a:lnTo>
                    <a:lnTo>
                      <a:pt x="546" y="96"/>
                    </a:lnTo>
                    <a:lnTo>
                      <a:pt x="548" y="97"/>
                    </a:lnTo>
                    <a:lnTo>
                      <a:pt x="549" y="98"/>
                    </a:lnTo>
                    <a:lnTo>
                      <a:pt x="551" y="99"/>
                    </a:lnTo>
                    <a:lnTo>
                      <a:pt x="554" y="102"/>
                    </a:lnTo>
                    <a:lnTo>
                      <a:pt x="557" y="103"/>
                    </a:lnTo>
                    <a:lnTo>
                      <a:pt x="559" y="104"/>
                    </a:lnTo>
                    <a:lnTo>
                      <a:pt x="560" y="106"/>
                    </a:lnTo>
                    <a:lnTo>
                      <a:pt x="563" y="106"/>
                    </a:lnTo>
                    <a:lnTo>
                      <a:pt x="564" y="107"/>
                    </a:lnTo>
                    <a:lnTo>
                      <a:pt x="565" y="107"/>
                    </a:lnTo>
                    <a:lnTo>
                      <a:pt x="567" y="108"/>
                    </a:lnTo>
                    <a:lnTo>
                      <a:pt x="568" y="111"/>
                    </a:lnTo>
                    <a:lnTo>
                      <a:pt x="569" y="116"/>
                    </a:lnTo>
                    <a:lnTo>
                      <a:pt x="569" y="118"/>
                    </a:lnTo>
                    <a:lnTo>
                      <a:pt x="571" y="120"/>
                    </a:lnTo>
                    <a:lnTo>
                      <a:pt x="571" y="121"/>
                    </a:lnTo>
                    <a:lnTo>
                      <a:pt x="572" y="124"/>
                    </a:lnTo>
                    <a:lnTo>
                      <a:pt x="572" y="126"/>
                    </a:lnTo>
                    <a:lnTo>
                      <a:pt x="573" y="129"/>
                    </a:lnTo>
                    <a:lnTo>
                      <a:pt x="574" y="130"/>
                    </a:lnTo>
                    <a:lnTo>
                      <a:pt x="576" y="132"/>
                    </a:lnTo>
                    <a:lnTo>
                      <a:pt x="578" y="134"/>
                    </a:lnTo>
                    <a:lnTo>
                      <a:pt x="579" y="135"/>
                    </a:lnTo>
                    <a:lnTo>
                      <a:pt x="583" y="136"/>
                    </a:lnTo>
                    <a:lnTo>
                      <a:pt x="585" y="138"/>
                    </a:lnTo>
                    <a:lnTo>
                      <a:pt x="587" y="139"/>
                    </a:lnTo>
                    <a:lnTo>
                      <a:pt x="588" y="140"/>
                    </a:lnTo>
                    <a:lnTo>
                      <a:pt x="590" y="143"/>
                    </a:lnTo>
                    <a:lnTo>
                      <a:pt x="590" y="144"/>
                    </a:lnTo>
                    <a:lnTo>
                      <a:pt x="588" y="146"/>
                    </a:lnTo>
                    <a:lnTo>
                      <a:pt x="586" y="148"/>
                    </a:lnTo>
                    <a:lnTo>
                      <a:pt x="586" y="149"/>
                    </a:lnTo>
                    <a:lnTo>
                      <a:pt x="587" y="150"/>
                    </a:lnTo>
                    <a:lnTo>
                      <a:pt x="588" y="150"/>
                    </a:lnTo>
                    <a:lnTo>
                      <a:pt x="591" y="153"/>
                    </a:lnTo>
                    <a:lnTo>
                      <a:pt x="592" y="155"/>
                    </a:lnTo>
                    <a:lnTo>
                      <a:pt x="595" y="158"/>
                    </a:lnTo>
                    <a:lnTo>
                      <a:pt x="596" y="160"/>
                    </a:lnTo>
                    <a:lnTo>
                      <a:pt x="599" y="163"/>
                    </a:lnTo>
                    <a:lnTo>
                      <a:pt x="599" y="165"/>
                    </a:lnTo>
                    <a:lnTo>
                      <a:pt x="600" y="171"/>
                    </a:lnTo>
                    <a:lnTo>
                      <a:pt x="601" y="173"/>
                    </a:lnTo>
                    <a:lnTo>
                      <a:pt x="604" y="174"/>
                    </a:lnTo>
                    <a:lnTo>
                      <a:pt x="604" y="176"/>
                    </a:lnTo>
                    <a:lnTo>
                      <a:pt x="604" y="177"/>
                    </a:lnTo>
                    <a:lnTo>
                      <a:pt x="605" y="178"/>
                    </a:lnTo>
                    <a:lnTo>
                      <a:pt x="605" y="179"/>
                    </a:lnTo>
                    <a:lnTo>
                      <a:pt x="606" y="181"/>
                    </a:lnTo>
                    <a:lnTo>
                      <a:pt x="606" y="183"/>
                    </a:lnTo>
                    <a:lnTo>
                      <a:pt x="607" y="185"/>
                    </a:lnTo>
                    <a:lnTo>
                      <a:pt x="607" y="186"/>
                    </a:lnTo>
                    <a:lnTo>
                      <a:pt x="609" y="186"/>
                    </a:lnTo>
                    <a:lnTo>
                      <a:pt x="610" y="187"/>
                    </a:lnTo>
                    <a:lnTo>
                      <a:pt x="610" y="188"/>
                    </a:lnTo>
                    <a:lnTo>
                      <a:pt x="611" y="190"/>
                    </a:lnTo>
                    <a:lnTo>
                      <a:pt x="612" y="191"/>
                    </a:lnTo>
                    <a:lnTo>
                      <a:pt x="612" y="192"/>
                    </a:lnTo>
                    <a:lnTo>
                      <a:pt x="614" y="192"/>
                    </a:lnTo>
                    <a:lnTo>
                      <a:pt x="614" y="195"/>
                    </a:lnTo>
                    <a:lnTo>
                      <a:pt x="614" y="199"/>
                    </a:lnTo>
                    <a:lnTo>
                      <a:pt x="615" y="201"/>
                    </a:lnTo>
                    <a:lnTo>
                      <a:pt x="615" y="204"/>
                    </a:lnTo>
                    <a:lnTo>
                      <a:pt x="616" y="204"/>
                    </a:lnTo>
                    <a:lnTo>
                      <a:pt x="618" y="209"/>
                    </a:lnTo>
                    <a:lnTo>
                      <a:pt x="619" y="210"/>
                    </a:lnTo>
                    <a:lnTo>
                      <a:pt x="623" y="213"/>
                    </a:lnTo>
                    <a:lnTo>
                      <a:pt x="624" y="214"/>
                    </a:lnTo>
                    <a:lnTo>
                      <a:pt x="625" y="216"/>
                    </a:lnTo>
                    <a:lnTo>
                      <a:pt x="628" y="216"/>
                    </a:lnTo>
                    <a:lnTo>
                      <a:pt x="630" y="216"/>
                    </a:lnTo>
                    <a:lnTo>
                      <a:pt x="632" y="216"/>
                    </a:lnTo>
                    <a:lnTo>
                      <a:pt x="634" y="218"/>
                    </a:lnTo>
                    <a:lnTo>
                      <a:pt x="634" y="219"/>
                    </a:lnTo>
                    <a:lnTo>
                      <a:pt x="635" y="220"/>
                    </a:lnTo>
                    <a:lnTo>
                      <a:pt x="638" y="223"/>
                    </a:lnTo>
                    <a:lnTo>
                      <a:pt x="638" y="224"/>
                    </a:lnTo>
                    <a:lnTo>
                      <a:pt x="639" y="225"/>
                    </a:lnTo>
                    <a:lnTo>
                      <a:pt x="642" y="227"/>
                    </a:lnTo>
                    <a:lnTo>
                      <a:pt x="643" y="227"/>
                    </a:lnTo>
                    <a:lnTo>
                      <a:pt x="644" y="229"/>
                    </a:lnTo>
                    <a:lnTo>
                      <a:pt x="646" y="230"/>
                    </a:lnTo>
                    <a:lnTo>
                      <a:pt x="649" y="233"/>
                    </a:lnTo>
                    <a:lnTo>
                      <a:pt x="651" y="233"/>
                    </a:lnTo>
                    <a:lnTo>
                      <a:pt x="652" y="233"/>
                    </a:lnTo>
                    <a:lnTo>
                      <a:pt x="654" y="234"/>
                    </a:lnTo>
                    <a:lnTo>
                      <a:pt x="654" y="237"/>
                    </a:lnTo>
                    <a:lnTo>
                      <a:pt x="654" y="238"/>
                    </a:lnTo>
                    <a:lnTo>
                      <a:pt x="656" y="239"/>
                    </a:lnTo>
                    <a:lnTo>
                      <a:pt x="656" y="241"/>
                    </a:lnTo>
                    <a:lnTo>
                      <a:pt x="657" y="242"/>
                    </a:lnTo>
                    <a:lnTo>
                      <a:pt x="658" y="244"/>
                    </a:lnTo>
                    <a:lnTo>
                      <a:pt x="658" y="247"/>
                    </a:lnTo>
                    <a:lnTo>
                      <a:pt x="658" y="248"/>
                    </a:lnTo>
                    <a:lnTo>
                      <a:pt x="660" y="249"/>
                    </a:lnTo>
                    <a:lnTo>
                      <a:pt x="661" y="251"/>
                    </a:lnTo>
                    <a:lnTo>
                      <a:pt x="661" y="252"/>
                    </a:lnTo>
                    <a:lnTo>
                      <a:pt x="661" y="253"/>
                    </a:lnTo>
                    <a:lnTo>
                      <a:pt x="663" y="255"/>
                    </a:lnTo>
                    <a:lnTo>
                      <a:pt x="665" y="256"/>
                    </a:lnTo>
                    <a:lnTo>
                      <a:pt x="666" y="257"/>
                    </a:lnTo>
                    <a:lnTo>
                      <a:pt x="667" y="258"/>
                    </a:lnTo>
                    <a:lnTo>
                      <a:pt x="668" y="260"/>
                    </a:lnTo>
                    <a:lnTo>
                      <a:pt x="670" y="262"/>
                    </a:lnTo>
                    <a:lnTo>
                      <a:pt x="671" y="263"/>
                    </a:lnTo>
                    <a:lnTo>
                      <a:pt x="672" y="266"/>
                    </a:lnTo>
                    <a:lnTo>
                      <a:pt x="675" y="267"/>
                    </a:lnTo>
                    <a:lnTo>
                      <a:pt x="675" y="268"/>
                    </a:lnTo>
                    <a:lnTo>
                      <a:pt x="676" y="270"/>
                    </a:lnTo>
                    <a:lnTo>
                      <a:pt x="679" y="271"/>
                    </a:lnTo>
                    <a:lnTo>
                      <a:pt x="680" y="272"/>
                    </a:lnTo>
                    <a:lnTo>
                      <a:pt x="684" y="272"/>
                    </a:lnTo>
                    <a:lnTo>
                      <a:pt x="685" y="274"/>
                    </a:lnTo>
                    <a:lnTo>
                      <a:pt x="687" y="276"/>
                    </a:lnTo>
                    <a:lnTo>
                      <a:pt x="690" y="280"/>
                    </a:lnTo>
                    <a:lnTo>
                      <a:pt x="693" y="281"/>
                    </a:lnTo>
                    <a:lnTo>
                      <a:pt x="695" y="282"/>
                    </a:lnTo>
                    <a:lnTo>
                      <a:pt x="696" y="285"/>
                    </a:lnTo>
                    <a:lnTo>
                      <a:pt x="698" y="289"/>
                    </a:lnTo>
                    <a:lnTo>
                      <a:pt x="701" y="291"/>
                    </a:lnTo>
                    <a:lnTo>
                      <a:pt x="703" y="294"/>
                    </a:lnTo>
                    <a:lnTo>
                      <a:pt x="707" y="295"/>
                    </a:lnTo>
                    <a:lnTo>
                      <a:pt x="710" y="296"/>
                    </a:lnTo>
                    <a:lnTo>
                      <a:pt x="713" y="298"/>
                    </a:lnTo>
                    <a:lnTo>
                      <a:pt x="715" y="298"/>
                    </a:lnTo>
                    <a:lnTo>
                      <a:pt x="717" y="299"/>
                    </a:lnTo>
                    <a:lnTo>
                      <a:pt x="719" y="300"/>
                    </a:lnTo>
                    <a:lnTo>
                      <a:pt x="719" y="303"/>
                    </a:lnTo>
                    <a:lnTo>
                      <a:pt x="722" y="303"/>
                    </a:lnTo>
                    <a:lnTo>
                      <a:pt x="723" y="305"/>
                    </a:lnTo>
                    <a:lnTo>
                      <a:pt x="726" y="307"/>
                    </a:lnTo>
                    <a:lnTo>
                      <a:pt x="726" y="308"/>
                    </a:lnTo>
                    <a:lnTo>
                      <a:pt x="727" y="310"/>
                    </a:lnTo>
                    <a:lnTo>
                      <a:pt x="728" y="314"/>
                    </a:lnTo>
                    <a:lnTo>
                      <a:pt x="728" y="317"/>
                    </a:lnTo>
                    <a:lnTo>
                      <a:pt x="728" y="322"/>
                    </a:lnTo>
                    <a:lnTo>
                      <a:pt x="728" y="326"/>
                    </a:lnTo>
                    <a:lnTo>
                      <a:pt x="728" y="330"/>
                    </a:lnTo>
                    <a:lnTo>
                      <a:pt x="731" y="332"/>
                    </a:lnTo>
                    <a:lnTo>
                      <a:pt x="732" y="333"/>
                    </a:lnTo>
                    <a:lnTo>
                      <a:pt x="736" y="336"/>
                    </a:lnTo>
                    <a:lnTo>
                      <a:pt x="737" y="337"/>
                    </a:lnTo>
                    <a:lnTo>
                      <a:pt x="740" y="338"/>
                    </a:lnTo>
                    <a:lnTo>
                      <a:pt x="742" y="341"/>
                    </a:lnTo>
                    <a:lnTo>
                      <a:pt x="742" y="342"/>
                    </a:lnTo>
                    <a:lnTo>
                      <a:pt x="742" y="345"/>
                    </a:lnTo>
                    <a:lnTo>
                      <a:pt x="743" y="347"/>
                    </a:lnTo>
                    <a:lnTo>
                      <a:pt x="742" y="350"/>
                    </a:lnTo>
                    <a:lnTo>
                      <a:pt x="742" y="351"/>
                    </a:lnTo>
                    <a:lnTo>
                      <a:pt x="740" y="351"/>
                    </a:lnTo>
                    <a:lnTo>
                      <a:pt x="736" y="352"/>
                    </a:lnTo>
                    <a:lnTo>
                      <a:pt x="732" y="352"/>
                    </a:lnTo>
                    <a:lnTo>
                      <a:pt x="727" y="358"/>
                    </a:lnTo>
                    <a:lnTo>
                      <a:pt x="722" y="360"/>
                    </a:lnTo>
                    <a:lnTo>
                      <a:pt x="719" y="364"/>
                    </a:lnTo>
                    <a:lnTo>
                      <a:pt x="719" y="368"/>
                    </a:lnTo>
                    <a:lnTo>
                      <a:pt x="718" y="370"/>
                    </a:lnTo>
                    <a:lnTo>
                      <a:pt x="718" y="372"/>
                    </a:lnTo>
                    <a:lnTo>
                      <a:pt x="718" y="373"/>
                    </a:lnTo>
                    <a:lnTo>
                      <a:pt x="719" y="374"/>
                    </a:lnTo>
                    <a:lnTo>
                      <a:pt x="722" y="377"/>
                    </a:lnTo>
                    <a:lnTo>
                      <a:pt x="724" y="380"/>
                    </a:lnTo>
                    <a:lnTo>
                      <a:pt x="724" y="383"/>
                    </a:lnTo>
                    <a:lnTo>
                      <a:pt x="724" y="385"/>
                    </a:lnTo>
                    <a:lnTo>
                      <a:pt x="723" y="388"/>
                    </a:lnTo>
                    <a:lnTo>
                      <a:pt x="721" y="389"/>
                    </a:lnTo>
                    <a:lnTo>
                      <a:pt x="718" y="391"/>
                    </a:lnTo>
                    <a:lnTo>
                      <a:pt x="715" y="391"/>
                    </a:lnTo>
                    <a:lnTo>
                      <a:pt x="712" y="391"/>
                    </a:lnTo>
                    <a:lnTo>
                      <a:pt x="705" y="391"/>
                    </a:lnTo>
                    <a:lnTo>
                      <a:pt x="701" y="391"/>
                    </a:lnTo>
                    <a:lnTo>
                      <a:pt x="698" y="392"/>
                    </a:lnTo>
                    <a:lnTo>
                      <a:pt x="694" y="393"/>
                    </a:lnTo>
                    <a:lnTo>
                      <a:pt x="691" y="394"/>
                    </a:lnTo>
                    <a:lnTo>
                      <a:pt x="689" y="397"/>
                    </a:lnTo>
                    <a:lnTo>
                      <a:pt x="687" y="401"/>
                    </a:lnTo>
                    <a:lnTo>
                      <a:pt x="686" y="403"/>
                    </a:lnTo>
                    <a:lnTo>
                      <a:pt x="682" y="403"/>
                    </a:lnTo>
                    <a:lnTo>
                      <a:pt x="680" y="406"/>
                    </a:lnTo>
                    <a:lnTo>
                      <a:pt x="679" y="410"/>
                    </a:lnTo>
                    <a:lnTo>
                      <a:pt x="673" y="411"/>
                    </a:lnTo>
                    <a:lnTo>
                      <a:pt x="668" y="413"/>
                    </a:lnTo>
                    <a:lnTo>
                      <a:pt x="666" y="416"/>
                    </a:lnTo>
                    <a:lnTo>
                      <a:pt x="662" y="420"/>
                    </a:lnTo>
                    <a:lnTo>
                      <a:pt x="661" y="424"/>
                    </a:lnTo>
                    <a:lnTo>
                      <a:pt x="661" y="426"/>
                    </a:lnTo>
                    <a:lnTo>
                      <a:pt x="658" y="427"/>
                    </a:lnTo>
                    <a:lnTo>
                      <a:pt x="656" y="429"/>
                    </a:lnTo>
                    <a:lnTo>
                      <a:pt x="652" y="431"/>
                    </a:lnTo>
                    <a:lnTo>
                      <a:pt x="649" y="436"/>
                    </a:lnTo>
                    <a:lnTo>
                      <a:pt x="646" y="438"/>
                    </a:lnTo>
                    <a:lnTo>
                      <a:pt x="644" y="440"/>
                    </a:lnTo>
                    <a:lnTo>
                      <a:pt x="643" y="443"/>
                    </a:lnTo>
                    <a:lnTo>
                      <a:pt x="640" y="444"/>
                    </a:lnTo>
                    <a:lnTo>
                      <a:pt x="639" y="445"/>
                    </a:lnTo>
                    <a:lnTo>
                      <a:pt x="639" y="452"/>
                    </a:lnTo>
                    <a:lnTo>
                      <a:pt x="639" y="459"/>
                    </a:lnTo>
                    <a:lnTo>
                      <a:pt x="638" y="466"/>
                    </a:lnTo>
                    <a:lnTo>
                      <a:pt x="635" y="473"/>
                    </a:lnTo>
                    <a:lnTo>
                      <a:pt x="634" y="476"/>
                    </a:lnTo>
                    <a:lnTo>
                      <a:pt x="632" y="480"/>
                    </a:lnTo>
                    <a:lnTo>
                      <a:pt x="629" y="482"/>
                    </a:lnTo>
                    <a:lnTo>
                      <a:pt x="625" y="486"/>
                    </a:lnTo>
                    <a:lnTo>
                      <a:pt x="624" y="491"/>
                    </a:lnTo>
                    <a:lnTo>
                      <a:pt x="624" y="497"/>
                    </a:lnTo>
                    <a:lnTo>
                      <a:pt x="624" y="501"/>
                    </a:lnTo>
                    <a:lnTo>
                      <a:pt x="624" y="504"/>
                    </a:lnTo>
                    <a:lnTo>
                      <a:pt x="623" y="505"/>
                    </a:lnTo>
                    <a:lnTo>
                      <a:pt x="620" y="505"/>
                    </a:lnTo>
                    <a:close/>
                  </a:path>
                </a:pathLst>
              </a:custGeom>
              <a:solidFill>
                <a:srgbClr val="F1E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6" name="Freeform 903"/>
              <p:cNvSpPr>
                <a:spLocks/>
              </p:cNvSpPr>
              <p:nvPr/>
            </p:nvSpPr>
            <p:spPr bwMode="auto">
              <a:xfrm>
                <a:off x="2647" y="1839"/>
                <a:ext cx="743" cy="505"/>
              </a:xfrm>
              <a:custGeom>
                <a:avLst/>
                <a:gdLst>
                  <a:gd name="T0" fmla="*/ 135 w 743"/>
                  <a:gd name="T1" fmla="*/ 455 h 505"/>
                  <a:gd name="T2" fmla="*/ 123 w 743"/>
                  <a:gd name="T3" fmla="*/ 436 h 505"/>
                  <a:gd name="T4" fmla="*/ 113 w 743"/>
                  <a:gd name="T5" fmla="*/ 415 h 505"/>
                  <a:gd name="T6" fmla="*/ 117 w 743"/>
                  <a:gd name="T7" fmla="*/ 402 h 505"/>
                  <a:gd name="T8" fmla="*/ 95 w 743"/>
                  <a:gd name="T9" fmla="*/ 406 h 505"/>
                  <a:gd name="T10" fmla="*/ 81 w 743"/>
                  <a:gd name="T11" fmla="*/ 383 h 505"/>
                  <a:gd name="T12" fmla="*/ 72 w 743"/>
                  <a:gd name="T13" fmla="*/ 363 h 505"/>
                  <a:gd name="T14" fmla="*/ 60 w 743"/>
                  <a:gd name="T15" fmla="*/ 350 h 505"/>
                  <a:gd name="T16" fmla="*/ 51 w 743"/>
                  <a:gd name="T17" fmla="*/ 337 h 505"/>
                  <a:gd name="T18" fmla="*/ 49 w 743"/>
                  <a:gd name="T19" fmla="*/ 318 h 505"/>
                  <a:gd name="T20" fmla="*/ 57 w 743"/>
                  <a:gd name="T21" fmla="*/ 294 h 505"/>
                  <a:gd name="T22" fmla="*/ 76 w 743"/>
                  <a:gd name="T23" fmla="*/ 289 h 505"/>
                  <a:gd name="T24" fmla="*/ 72 w 743"/>
                  <a:gd name="T25" fmla="*/ 272 h 505"/>
                  <a:gd name="T26" fmla="*/ 72 w 743"/>
                  <a:gd name="T27" fmla="*/ 249 h 505"/>
                  <a:gd name="T28" fmla="*/ 57 w 743"/>
                  <a:gd name="T29" fmla="*/ 238 h 505"/>
                  <a:gd name="T30" fmla="*/ 41 w 743"/>
                  <a:gd name="T31" fmla="*/ 227 h 505"/>
                  <a:gd name="T32" fmla="*/ 23 w 743"/>
                  <a:gd name="T33" fmla="*/ 206 h 505"/>
                  <a:gd name="T34" fmla="*/ 13 w 743"/>
                  <a:gd name="T35" fmla="*/ 182 h 505"/>
                  <a:gd name="T36" fmla="*/ 10 w 743"/>
                  <a:gd name="T37" fmla="*/ 159 h 505"/>
                  <a:gd name="T38" fmla="*/ 1 w 743"/>
                  <a:gd name="T39" fmla="*/ 136 h 505"/>
                  <a:gd name="T40" fmla="*/ 4 w 743"/>
                  <a:gd name="T41" fmla="*/ 94 h 505"/>
                  <a:gd name="T42" fmla="*/ 25 w 743"/>
                  <a:gd name="T43" fmla="*/ 56 h 505"/>
                  <a:gd name="T44" fmla="*/ 62 w 743"/>
                  <a:gd name="T45" fmla="*/ 33 h 505"/>
                  <a:gd name="T46" fmla="*/ 104 w 743"/>
                  <a:gd name="T47" fmla="*/ 21 h 505"/>
                  <a:gd name="T48" fmla="*/ 130 w 743"/>
                  <a:gd name="T49" fmla="*/ 31 h 505"/>
                  <a:gd name="T50" fmla="*/ 175 w 743"/>
                  <a:gd name="T51" fmla="*/ 43 h 505"/>
                  <a:gd name="T52" fmla="*/ 207 w 743"/>
                  <a:gd name="T53" fmla="*/ 52 h 505"/>
                  <a:gd name="T54" fmla="*/ 219 w 743"/>
                  <a:gd name="T55" fmla="*/ 28 h 505"/>
                  <a:gd name="T56" fmla="*/ 239 w 743"/>
                  <a:gd name="T57" fmla="*/ 31 h 505"/>
                  <a:gd name="T58" fmla="*/ 274 w 743"/>
                  <a:gd name="T59" fmla="*/ 19 h 505"/>
                  <a:gd name="T60" fmla="*/ 304 w 743"/>
                  <a:gd name="T61" fmla="*/ 13 h 505"/>
                  <a:gd name="T62" fmla="*/ 323 w 743"/>
                  <a:gd name="T63" fmla="*/ 12 h 505"/>
                  <a:gd name="T64" fmla="*/ 351 w 743"/>
                  <a:gd name="T65" fmla="*/ 7 h 505"/>
                  <a:gd name="T66" fmla="*/ 380 w 743"/>
                  <a:gd name="T67" fmla="*/ 8 h 505"/>
                  <a:gd name="T68" fmla="*/ 400 w 743"/>
                  <a:gd name="T69" fmla="*/ 19 h 505"/>
                  <a:gd name="T70" fmla="*/ 424 w 743"/>
                  <a:gd name="T71" fmla="*/ 38 h 505"/>
                  <a:gd name="T72" fmla="*/ 442 w 743"/>
                  <a:gd name="T73" fmla="*/ 54 h 505"/>
                  <a:gd name="T74" fmla="*/ 469 w 743"/>
                  <a:gd name="T75" fmla="*/ 52 h 505"/>
                  <a:gd name="T76" fmla="*/ 485 w 743"/>
                  <a:gd name="T77" fmla="*/ 61 h 505"/>
                  <a:gd name="T78" fmla="*/ 511 w 743"/>
                  <a:gd name="T79" fmla="*/ 75 h 505"/>
                  <a:gd name="T80" fmla="*/ 524 w 743"/>
                  <a:gd name="T81" fmla="*/ 85 h 505"/>
                  <a:gd name="T82" fmla="*/ 543 w 743"/>
                  <a:gd name="T83" fmla="*/ 96 h 505"/>
                  <a:gd name="T84" fmla="*/ 565 w 743"/>
                  <a:gd name="T85" fmla="*/ 107 h 505"/>
                  <a:gd name="T86" fmla="*/ 578 w 743"/>
                  <a:gd name="T87" fmla="*/ 134 h 505"/>
                  <a:gd name="T88" fmla="*/ 588 w 743"/>
                  <a:gd name="T89" fmla="*/ 150 h 505"/>
                  <a:gd name="T90" fmla="*/ 605 w 743"/>
                  <a:gd name="T91" fmla="*/ 178 h 505"/>
                  <a:gd name="T92" fmla="*/ 614 w 743"/>
                  <a:gd name="T93" fmla="*/ 192 h 505"/>
                  <a:gd name="T94" fmla="*/ 630 w 743"/>
                  <a:gd name="T95" fmla="*/ 216 h 505"/>
                  <a:gd name="T96" fmla="*/ 649 w 743"/>
                  <a:gd name="T97" fmla="*/ 233 h 505"/>
                  <a:gd name="T98" fmla="*/ 660 w 743"/>
                  <a:gd name="T99" fmla="*/ 249 h 505"/>
                  <a:gd name="T100" fmla="*/ 675 w 743"/>
                  <a:gd name="T101" fmla="*/ 267 h 505"/>
                  <a:gd name="T102" fmla="*/ 698 w 743"/>
                  <a:gd name="T103" fmla="*/ 289 h 505"/>
                  <a:gd name="T104" fmla="*/ 726 w 743"/>
                  <a:gd name="T105" fmla="*/ 307 h 505"/>
                  <a:gd name="T106" fmla="*/ 740 w 743"/>
                  <a:gd name="T107" fmla="*/ 338 h 505"/>
                  <a:gd name="T108" fmla="*/ 719 w 743"/>
                  <a:gd name="T109" fmla="*/ 364 h 505"/>
                  <a:gd name="T110" fmla="*/ 718 w 743"/>
                  <a:gd name="T111" fmla="*/ 391 h 505"/>
                  <a:gd name="T112" fmla="*/ 680 w 743"/>
                  <a:gd name="T113" fmla="*/ 406 h 505"/>
                  <a:gd name="T114" fmla="*/ 646 w 743"/>
                  <a:gd name="T115" fmla="*/ 438 h 505"/>
                  <a:gd name="T116" fmla="*/ 625 w 743"/>
                  <a:gd name="T117" fmla="*/ 486 h 50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43"/>
                  <a:gd name="T178" fmla="*/ 0 h 505"/>
                  <a:gd name="T179" fmla="*/ 743 w 743"/>
                  <a:gd name="T180" fmla="*/ 505 h 50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43" h="505">
                    <a:moveTo>
                      <a:pt x="620" y="505"/>
                    </a:moveTo>
                    <a:lnTo>
                      <a:pt x="454" y="505"/>
                    </a:lnTo>
                    <a:lnTo>
                      <a:pt x="429" y="505"/>
                    </a:lnTo>
                    <a:lnTo>
                      <a:pt x="429" y="467"/>
                    </a:lnTo>
                    <a:lnTo>
                      <a:pt x="189" y="467"/>
                    </a:lnTo>
                    <a:lnTo>
                      <a:pt x="146" y="467"/>
                    </a:lnTo>
                    <a:lnTo>
                      <a:pt x="145" y="464"/>
                    </a:lnTo>
                    <a:lnTo>
                      <a:pt x="141" y="463"/>
                    </a:lnTo>
                    <a:lnTo>
                      <a:pt x="137" y="462"/>
                    </a:lnTo>
                    <a:lnTo>
                      <a:pt x="136" y="459"/>
                    </a:lnTo>
                    <a:lnTo>
                      <a:pt x="136" y="457"/>
                    </a:lnTo>
                    <a:lnTo>
                      <a:pt x="135" y="455"/>
                    </a:lnTo>
                    <a:lnTo>
                      <a:pt x="132" y="454"/>
                    </a:lnTo>
                    <a:lnTo>
                      <a:pt x="131" y="452"/>
                    </a:lnTo>
                    <a:lnTo>
                      <a:pt x="130" y="449"/>
                    </a:lnTo>
                    <a:lnTo>
                      <a:pt x="128" y="448"/>
                    </a:lnTo>
                    <a:lnTo>
                      <a:pt x="127" y="445"/>
                    </a:lnTo>
                    <a:lnTo>
                      <a:pt x="126" y="445"/>
                    </a:lnTo>
                    <a:lnTo>
                      <a:pt x="126" y="443"/>
                    </a:lnTo>
                    <a:lnTo>
                      <a:pt x="126" y="441"/>
                    </a:lnTo>
                    <a:lnTo>
                      <a:pt x="126" y="440"/>
                    </a:lnTo>
                    <a:lnTo>
                      <a:pt x="126" y="439"/>
                    </a:lnTo>
                    <a:lnTo>
                      <a:pt x="124" y="436"/>
                    </a:lnTo>
                    <a:lnTo>
                      <a:pt x="123" y="436"/>
                    </a:lnTo>
                    <a:lnTo>
                      <a:pt x="122" y="435"/>
                    </a:lnTo>
                    <a:lnTo>
                      <a:pt x="121" y="434"/>
                    </a:lnTo>
                    <a:lnTo>
                      <a:pt x="117" y="433"/>
                    </a:lnTo>
                    <a:lnTo>
                      <a:pt x="116" y="433"/>
                    </a:lnTo>
                    <a:lnTo>
                      <a:pt x="113" y="430"/>
                    </a:lnTo>
                    <a:lnTo>
                      <a:pt x="112" y="430"/>
                    </a:lnTo>
                    <a:lnTo>
                      <a:pt x="109" y="427"/>
                    </a:lnTo>
                    <a:lnTo>
                      <a:pt x="109" y="425"/>
                    </a:lnTo>
                    <a:lnTo>
                      <a:pt x="109" y="420"/>
                    </a:lnTo>
                    <a:lnTo>
                      <a:pt x="110" y="417"/>
                    </a:lnTo>
                    <a:lnTo>
                      <a:pt x="112" y="416"/>
                    </a:lnTo>
                    <a:lnTo>
                      <a:pt x="113" y="415"/>
                    </a:lnTo>
                    <a:lnTo>
                      <a:pt x="114" y="412"/>
                    </a:lnTo>
                    <a:lnTo>
                      <a:pt x="116" y="412"/>
                    </a:lnTo>
                    <a:lnTo>
                      <a:pt x="117" y="411"/>
                    </a:lnTo>
                    <a:lnTo>
                      <a:pt x="118" y="411"/>
                    </a:lnTo>
                    <a:lnTo>
                      <a:pt x="119" y="411"/>
                    </a:lnTo>
                    <a:lnTo>
                      <a:pt x="119" y="410"/>
                    </a:lnTo>
                    <a:lnTo>
                      <a:pt x="121" y="408"/>
                    </a:lnTo>
                    <a:lnTo>
                      <a:pt x="121" y="406"/>
                    </a:lnTo>
                    <a:lnTo>
                      <a:pt x="119" y="405"/>
                    </a:lnTo>
                    <a:lnTo>
                      <a:pt x="119" y="403"/>
                    </a:lnTo>
                    <a:lnTo>
                      <a:pt x="118" y="402"/>
                    </a:lnTo>
                    <a:lnTo>
                      <a:pt x="117" y="402"/>
                    </a:lnTo>
                    <a:lnTo>
                      <a:pt x="116" y="403"/>
                    </a:lnTo>
                    <a:lnTo>
                      <a:pt x="114" y="403"/>
                    </a:lnTo>
                    <a:lnTo>
                      <a:pt x="112" y="403"/>
                    </a:lnTo>
                    <a:lnTo>
                      <a:pt x="110" y="405"/>
                    </a:lnTo>
                    <a:lnTo>
                      <a:pt x="109" y="405"/>
                    </a:lnTo>
                    <a:lnTo>
                      <a:pt x="107" y="405"/>
                    </a:lnTo>
                    <a:lnTo>
                      <a:pt x="105" y="406"/>
                    </a:lnTo>
                    <a:lnTo>
                      <a:pt x="104" y="406"/>
                    </a:lnTo>
                    <a:lnTo>
                      <a:pt x="102" y="406"/>
                    </a:lnTo>
                    <a:lnTo>
                      <a:pt x="99" y="406"/>
                    </a:lnTo>
                    <a:lnTo>
                      <a:pt x="98" y="406"/>
                    </a:lnTo>
                    <a:lnTo>
                      <a:pt x="95" y="406"/>
                    </a:lnTo>
                    <a:lnTo>
                      <a:pt x="94" y="406"/>
                    </a:lnTo>
                    <a:lnTo>
                      <a:pt x="93" y="403"/>
                    </a:lnTo>
                    <a:lnTo>
                      <a:pt x="91" y="403"/>
                    </a:lnTo>
                    <a:lnTo>
                      <a:pt x="89" y="399"/>
                    </a:lnTo>
                    <a:lnTo>
                      <a:pt x="86" y="398"/>
                    </a:lnTo>
                    <a:lnTo>
                      <a:pt x="85" y="396"/>
                    </a:lnTo>
                    <a:lnTo>
                      <a:pt x="85" y="393"/>
                    </a:lnTo>
                    <a:lnTo>
                      <a:pt x="85" y="392"/>
                    </a:lnTo>
                    <a:lnTo>
                      <a:pt x="85" y="389"/>
                    </a:lnTo>
                    <a:lnTo>
                      <a:pt x="85" y="387"/>
                    </a:lnTo>
                    <a:lnTo>
                      <a:pt x="84" y="385"/>
                    </a:lnTo>
                    <a:lnTo>
                      <a:pt x="81" y="383"/>
                    </a:lnTo>
                    <a:lnTo>
                      <a:pt x="80" y="382"/>
                    </a:lnTo>
                    <a:lnTo>
                      <a:pt x="79" y="380"/>
                    </a:lnTo>
                    <a:lnTo>
                      <a:pt x="77" y="379"/>
                    </a:lnTo>
                    <a:lnTo>
                      <a:pt x="77" y="377"/>
                    </a:lnTo>
                    <a:lnTo>
                      <a:pt x="79" y="373"/>
                    </a:lnTo>
                    <a:lnTo>
                      <a:pt x="79" y="372"/>
                    </a:lnTo>
                    <a:lnTo>
                      <a:pt x="79" y="368"/>
                    </a:lnTo>
                    <a:lnTo>
                      <a:pt x="79" y="366"/>
                    </a:lnTo>
                    <a:lnTo>
                      <a:pt x="77" y="366"/>
                    </a:lnTo>
                    <a:lnTo>
                      <a:pt x="76" y="365"/>
                    </a:lnTo>
                    <a:lnTo>
                      <a:pt x="74" y="364"/>
                    </a:lnTo>
                    <a:lnTo>
                      <a:pt x="72" y="363"/>
                    </a:lnTo>
                    <a:lnTo>
                      <a:pt x="71" y="361"/>
                    </a:lnTo>
                    <a:lnTo>
                      <a:pt x="70" y="361"/>
                    </a:lnTo>
                    <a:lnTo>
                      <a:pt x="69" y="361"/>
                    </a:lnTo>
                    <a:lnTo>
                      <a:pt x="69" y="360"/>
                    </a:lnTo>
                    <a:lnTo>
                      <a:pt x="66" y="359"/>
                    </a:lnTo>
                    <a:lnTo>
                      <a:pt x="66" y="358"/>
                    </a:lnTo>
                    <a:lnTo>
                      <a:pt x="66" y="356"/>
                    </a:lnTo>
                    <a:lnTo>
                      <a:pt x="66" y="355"/>
                    </a:lnTo>
                    <a:lnTo>
                      <a:pt x="65" y="352"/>
                    </a:lnTo>
                    <a:lnTo>
                      <a:pt x="63" y="352"/>
                    </a:lnTo>
                    <a:lnTo>
                      <a:pt x="61" y="351"/>
                    </a:lnTo>
                    <a:lnTo>
                      <a:pt x="60" y="350"/>
                    </a:lnTo>
                    <a:lnTo>
                      <a:pt x="57" y="349"/>
                    </a:lnTo>
                    <a:lnTo>
                      <a:pt x="56" y="349"/>
                    </a:lnTo>
                    <a:lnTo>
                      <a:pt x="55" y="349"/>
                    </a:lnTo>
                    <a:lnTo>
                      <a:pt x="53" y="347"/>
                    </a:lnTo>
                    <a:lnTo>
                      <a:pt x="52" y="347"/>
                    </a:lnTo>
                    <a:lnTo>
                      <a:pt x="51" y="346"/>
                    </a:lnTo>
                    <a:lnTo>
                      <a:pt x="49" y="345"/>
                    </a:lnTo>
                    <a:lnTo>
                      <a:pt x="49" y="344"/>
                    </a:lnTo>
                    <a:lnTo>
                      <a:pt x="49" y="341"/>
                    </a:lnTo>
                    <a:lnTo>
                      <a:pt x="51" y="340"/>
                    </a:lnTo>
                    <a:lnTo>
                      <a:pt x="51" y="338"/>
                    </a:lnTo>
                    <a:lnTo>
                      <a:pt x="51" y="337"/>
                    </a:lnTo>
                    <a:lnTo>
                      <a:pt x="49" y="337"/>
                    </a:lnTo>
                    <a:lnTo>
                      <a:pt x="48" y="336"/>
                    </a:lnTo>
                    <a:lnTo>
                      <a:pt x="47" y="335"/>
                    </a:lnTo>
                    <a:lnTo>
                      <a:pt x="46" y="333"/>
                    </a:lnTo>
                    <a:lnTo>
                      <a:pt x="46" y="332"/>
                    </a:lnTo>
                    <a:lnTo>
                      <a:pt x="46" y="331"/>
                    </a:lnTo>
                    <a:lnTo>
                      <a:pt x="46" y="330"/>
                    </a:lnTo>
                    <a:lnTo>
                      <a:pt x="46" y="328"/>
                    </a:lnTo>
                    <a:lnTo>
                      <a:pt x="47" y="327"/>
                    </a:lnTo>
                    <a:lnTo>
                      <a:pt x="47" y="324"/>
                    </a:lnTo>
                    <a:lnTo>
                      <a:pt x="49" y="323"/>
                    </a:lnTo>
                    <a:lnTo>
                      <a:pt x="49" y="318"/>
                    </a:lnTo>
                    <a:lnTo>
                      <a:pt x="49" y="312"/>
                    </a:lnTo>
                    <a:lnTo>
                      <a:pt x="48" y="310"/>
                    </a:lnTo>
                    <a:lnTo>
                      <a:pt x="47" y="309"/>
                    </a:lnTo>
                    <a:lnTo>
                      <a:pt x="46" y="307"/>
                    </a:lnTo>
                    <a:lnTo>
                      <a:pt x="46" y="305"/>
                    </a:lnTo>
                    <a:lnTo>
                      <a:pt x="46" y="304"/>
                    </a:lnTo>
                    <a:lnTo>
                      <a:pt x="47" y="303"/>
                    </a:lnTo>
                    <a:lnTo>
                      <a:pt x="48" y="300"/>
                    </a:lnTo>
                    <a:lnTo>
                      <a:pt x="51" y="298"/>
                    </a:lnTo>
                    <a:lnTo>
                      <a:pt x="52" y="296"/>
                    </a:lnTo>
                    <a:lnTo>
                      <a:pt x="56" y="295"/>
                    </a:lnTo>
                    <a:lnTo>
                      <a:pt x="57" y="294"/>
                    </a:lnTo>
                    <a:lnTo>
                      <a:pt x="58" y="294"/>
                    </a:lnTo>
                    <a:lnTo>
                      <a:pt x="62" y="294"/>
                    </a:lnTo>
                    <a:lnTo>
                      <a:pt x="65" y="294"/>
                    </a:lnTo>
                    <a:lnTo>
                      <a:pt x="67" y="295"/>
                    </a:lnTo>
                    <a:lnTo>
                      <a:pt x="71" y="295"/>
                    </a:lnTo>
                    <a:lnTo>
                      <a:pt x="74" y="295"/>
                    </a:lnTo>
                    <a:lnTo>
                      <a:pt x="75" y="295"/>
                    </a:lnTo>
                    <a:lnTo>
                      <a:pt x="76" y="294"/>
                    </a:lnTo>
                    <a:lnTo>
                      <a:pt x="76" y="293"/>
                    </a:lnTo>
                    <a:lnTo>
                      <a:pt x="76" y="291"/>
                    </a:lnTo>
                    <a:lnTo>
                      <a:pt x="76" y="290"/>
                    </a:lnTo>
                    <a:lnTo>
                      <a:pt x="76" y="289"/>
                    </a:lnTo>
                    <a:lnTo>
                      <a:pt x="75" y="288"/>
                    </a:lnTo>
                    <a:lnTo>
                      <a:pt x="75" y="286"/>
                    </a:lnTo>
                    <a:lnTo>
                      <a:pt x="74" y="286"/>
                    </a:lnTo>
                    <a:lnTo>
                      <a:pt x="71" y="285"/>
                    </a:lnTo>
                    <a:lnTo>
                      <a:pt x="71" y="284"/>
                    </a:lnTo>
                    <a:lnTo>
                      <a:pt x="69" y="282"/>
                    </a:lnTo>
                    <a:lnTo>
                      <a:pt x="69" y="281"/>
                    </a:lnTo>
                    <a:lnTo>
                      <a:pt x="69" y="280"/>
                    </a:lnTo>
                    <a:lnTo>
                      <a:pt x="69" y="277"/>
                    </a:lnTo>
                    <a:lnTo>
                      <a:pt x="69" y="276"/>
                    </a:lnTo>
                    <a:lnTo>
                      <a:pt x="71" y="274"/>
                    </a:lnTo>
                    <a:lnTo>
                      <a:pt x="72" y="272"/>
                    </a:lnTo>
                    <a:lnTo>
                      <a:pt x="74" y="271"/>
                    </a:lnTo>
                    <a:lnTo>
                      <a:pt x="76" y="270"/>
                    </a:lnTo>
                    <a:lnTo>
                      <a:pt x="76" y="267"/>
                    </a:lnTo>
                    <a:lnTo>
                      <a:pt x="76" y="266"/>
                    </a:lnTo>
                    <a:lnTo>
                      <a:pt x="76" y="262"/>
                    </a:lnTo>
                    <a:lnTo>
                      <a:pt x="75" y="260"/>
                    </a:lnTo>
                    <a:lnTo>
                      <a:pt x="74" y="257"/>
                    </a:lnTo>
                    <a:lnTo>
                      <a:pt x="72" y="256"/>
                    </a:lnTo>
                    <a:lnTo>
                      <a:pt x="74" y="253"/>
                    </a:lnTo>
                    <a:lnTo>
                      <a:pt x="74" y="252"/>
                    </a:lnTo>
                    <a:lnTo>
                      <a:pt x="74" y="249"/>
                    </a:lnTo>
                    <a:lnTo>
                      <a:pt x="72" y="249"/>
                    </a:lnTo>
                    <a:lnTo>
                      <a:pt x="72" y="248"/>
                    </a:lnTo>
                    <a:lnTo>
                      <a:pt x="71" y="247"/>
                    </a:lnTo>
                    <a:lnTo>
                      <a:pt x="70" y="246"/>
                    </a:lnTo>
                    <a:lnTo>
                      <a:pt x="69" y="243"/>
                    </a:lnTo>
                    <a:lnTo>
                      <a:pt x="67" y="243"/>
                    </a:lnTo>
                    <a:lnTo>
                      <a:pt x="66" y="243"/>
                    </a:lnTo>
                    <a:lnTo>
                      <a:pt x="61" y="242"/>
                    </a:lnTo>
                    <a:lnTo>
                      <a:pt x="60" y="242"/>
                    </a:lnTo>
                    <a:lnTo>
                      <a:pt x="58" y="242"/>
                    </a:lnTo>
                    <a:lnTo>
                      <a:pt x="58" y="241"/>
                    </a:lnTo>
                    <a:lnTo>
                      <a:pt x="57" y="239"/>
                    </a:lnTo>
                    <a:lnTo>
                      <a:pt x="57" y="238"/>
                    </a:lnTo>
                    <a:lnTo>
                      <a:pt x="57" y="237"/>
                    </a:lnTo>
                    <a:lnTo>
                      <a:pt x="56" y="235"/>
                    </a:lnTo>
                    <a:lnTo>
                      <a:pt x="55" y="235"/>
                    </a:lnTo>
                    <a:lnTo>
                      <a:pt x="52" y="234"/>
                    </a:lnTo>
                    <a:lnTo>
                      <a:pt x="51" y="234"/>
                    </a:lnTo>
                    <a:lnTo>
                      <a:pt x="49" y="233"/>
                    </a:lnTo>
                    <a:lnTo>
                      <a:pt x="49" y="232"/>
                    </a:lnTo>
                    <a:lnTo>
                      <a:pt x="48" y="230"/>
                    </a:lnTo>
                    <a:lnTo>
                      <a:pt x="46" y="229"/>
                    </a:lnTo>
                    <a:lnTo>
                      <a:pt x="44" y="229"/>
                    </a:lnTo>
                    <a:lnTo>
                      <a:pt x="43" y="228"/>
                    </a:lnTo>
                    <a:lnTo>
                      <a:pt x="41" y="227"/>
                    </a:lnTo>
                    <a:lnTo>
                      <a:pt x="38" y="225"/>
                    </a:lnTo>
                    <a:lnTo>
                      <a:pt x="36" y="224"/>
                    </a:lnTo>
                    <a:lnTo>
                      <a:pt x="34" y="223"/>
                    </a:lnTo>
                    <a:lnTo>
                      <a:pt x="32" y="220"/>
                    </a:lnTo>
                    <a:lnTo>
                      <a:pt x="30" y="219"/>
                    </a:lnTo>
                    <a:lnTo>
                      <a:pt x="30" y="216"/>
                    </a:lnTo>
                    <a:lnTo>
                      <a:pt x="29" y="215"/>
                    </a:lnTo>
                    <a:lnTo>
                      <a:pt x="28" y="214"/>
                    </a:lnTo>
                    <a:lnTo>
                      <a:pt x="28" y="211"/>
                    </a:lnTo>
                    <a:lnTo>
                      <a:pt x="27" y="209"/>
                    </a:lnTo>
                    <a:lnTo>
                      <a:pt x="25" y="207"/>
                    </a:lnTo>
                    <a:lnTo>
                      <a:pt x="23" y="206"/>
                    </a:lnTo>
                    <a:lnTo>
                      <a:pt x="20" y="204"/>
                    </a:lnTo>
                    <a:lnTo>
                      <a:pt x="18" y="202"/>
                    </a:lnTo>
                    <a:lnTo>
                      <a:pt x="14" y="201"/>
                    </a:lnTo>
                    <a:lnTo>
                      <a:pt x="13" y="199"/>
                    </a:lnTo>
                    <a:lnTo>
                      <a:pt x="10" y="195"/>
                    </a:lnTo>
                    <a:lnTo>
                      <a:pt x="9" y="193"/>
                    </a:lnTo>
                    <a:lnTo>
                      <a:pt x="9" y="191"/>
                    </a:lnTo>
                    <a:lnTo>
                      <a:pt x="9" y="190"/>
                    </a:lnTo>
                    <a:lnTo>
                      <a:pt x="10" y="187"/>
                    </a:lnTo>
                    <a:lnTo>
                      <a:pt x="11" y="186"/>
                    </a:lnTo>
                    <a:lnTo>
                      <a:pt x="13" y="183"/>
                    </a:lnTo>
                    <a:lnTo>
                      <a:pt x="13" y="182"/>
                    </a:lnTo>
                    <a:lnTo>
                      <a:pt x="13" y="179"/>
                    </a:lnTo>
                    <a:lnTo>
                      <a:pt x="11" y="177"/>
                    </a:lnTo>
                    <a:lnTo>
                      <a:pt x="10" y="176"/>
                    </a:lnTo>
                    <a:lnTo>
                      <a:pt x="9" y="174"/>
                    </a:lnTo>
                    <a:lnTo>
                      <a:pt x="9" y="173"/>
                    </a:lnTo>
                    <a:lnTo>
                      <a:pt x="9" y="171"/>
                    </a:lnTo>
                    <a:lnTo>
                      <a:pt x="8" y="169"/>
                    </a:lnTo>
                    <a:lnTo>
                      <a:pt x="8" y="167"/>
                    </a:lnTo>
                    <a:lnTo>
                      <a:pt x="8" y="165"/>
                    </a:lnTo>
                    <a:lnTo>
                      <a:pt x="9" y="163"/>
                    </a:lnTo>
                    <a:lnTo>
                      <a:pt x="9" y="160"/>
                    </a:lnTo>
                    <a:lnTo>
                      <a:pt x="10" y="159"/>
                    </a:lnTo>
                    <a:lnTo>
                      <a:pt x="10" y="157"/>
                    </a:lnTo>
                    <a:lnTo>
                      <a:pt x="10" y="155"/>
                    </a:lnTo>
                    <a:lnTo>
                      <a:pt x="9" y="153"/>
                    </a:lnTo>
                    <a:lnTo>
                      <a:pt x="6" y="152"/>
                    </a:lnTo>
                    <a:lnTo>
                      <a:pt x="5" y="150"/>
                    </a:lnTo>
                    <a:lnTo>
                      <a:pt x="2" y="149"/>
                    </a:lnTo>
                    <a:lnTo>
                      <a:pt x="2" y="146"/>
                    </a:lnTo>
                    <a:lnTo>
                      <a:pt x="2" y="145"/>
                    </a:lnTo>
                    <a:lnTo>
                      <a:pt x="1" y="144"/>
                    </a:lnTo>
                    <a:lnTo>
                      <a:pt x="0" y="140"/>
                    </a:lnTo>
                    <a:lnTo>
                      <a:pt x="0" y="139"/>
                    </a:lnTo>
                    <a:lnTo>
                      <a:pt x="1" y="136"/>
                    </a:lnTo>
                    <a:lnTo>
                      <a:pt x="2" y="134"/>
                    </a:lnTo>
                    <a:lnTo>
                      <a:pt x="2" y="131"/>
                    </a:lnTo>
                    <a:lnTo>
                      <a:pt x="4" y="129"/>
                    </a:lnTo>
                    <a:lnTo>
                      <a:pt x="4" y="126"/>
                    </a:lnTo>
                    <a:lnTo>
                      <a:pt x="4" y="124"/>
                    </a:lnTo>
                    <a:lnTo>
                      <a:pt x="2" y="121"/>
                    </a:lnTo>
                    <a:lnTo>
                      <a:pt x="2" y="118"/>
                    </a:lnTo>
                    <a:lnTo>
                      <a:pt x="1" y="116"/>
                    </a:lnTo>
                    <a:lnTo>
                      <a:pt x="1" y="112"/>
                    </a:lnTo>
                    <a:lnTo>
                      <a:pt x="2" y="107"/>
                    </a:lnTo>
                    <a:lnTo>
                      <a:pt x="2" y="102"/>
                    </a:lnTo>
                    <a:lnTo>
                      <a:pt x="4" y="94"/>
                    </a:lnTo>
                    <a:lnTo>
                      <a:pt x="4" y="89"/>
                    </a:lnTo>
                    <a:lnTo>
                      <a:pt x="6" y="85"/>
                    </a:lnTo>
                    <a:lnTo>
                      <a:pt x="6" y="83"/>
                    </a:lnTo>
                    <a:lnTo>
                      <a:pt x="8" y="80"/>
                    </a:lnTo>
                    <a:lnTo>
                      <a:pt x="9" y="78"/>
                    </a:lnTo>
                    <a:lnTo>
                      <a:pt x="13" y="74"/>
                    </a:lnTo>
                    <a:lnTo>
                      <a:pt x="15" y="73"/>
                    </a:lnTo>
                    <a:lnTo>
                      <a:pt x="18" y="69"/>
                    </a:lnTo>
                    <a:lnTo>
                      <a:pt x="20" y="65"/>
                    </a:lnTo>
                    <a:lnTo>
                      <a:pt x="23" y="60"/>
                    </a:lnTo>
                    <a:lnTo>
                      <a:pt x="24" y="57"/>
                    </a:lnTo>
                    <a:lnTo>
                      <a:pt x="25" y="56"/>
                    </a:lnTo>
                    <a:lnTo>
                      <a:pt x="33" y="54"/>
                    </a:lnTo>
                    <a:lnTo>
                      <a:pt x="36" y="51"/>
                    </a:lnTo>
                    <a:lnTo>
                      <a:pt x="37" y="50"/>
                    </a:lnTo>
                    <a:lnTo>
                      <a:pt x="39" y="48"/>
                    </a:lnTo>
                    <a:lnTo>
                      <a:pt x="43" y="46"/>
                    </a:lnTo>
                    <a:lnTo>
                      <a:pt x="44" y="46"/>
                    </a:lnTo>
                    <a:lnTo>
                      <a:pt x="47" y="45"/>
                    </a:lnTo>
                    <a:lnTo>
                      <a:pt x="49" y="43"/>
                    </a:lnTo>
                    <a:lnTo>
                      <a:pt x="56" y="42"/>
                    </a:lnTo>
                    <a:lnTo>
                      <a:pt x="57" y="41"/>
                    </a:lnTo>
                    <a:lnTo>
                      <a:pt x="60" y="38"/>
                    </a:lnTo>
                    <a:lnTo>
                      <a:pt x="62" y="33"/>
                    </a:lnTo>
                    <a:lnTo>
                      <a:pt x="66" y="31"/>
                    </a:lnTo>
                    <a:lnTo>
                      <a:pt x="67" y="28"/>
                    </a:lnTo>
                    <a:lnTo>
                      <a:pt x="71" y="26"/>
                    </a:lnTo>
                    <a:lnTo>
                      <a:pt x="75" y="23"/>
                    </a:lnTo>
                    <a:lnTo>
                      <a:pt x="77" y="22"/>
                    </a:lnTo>
                    <a:lnTo>
                      <a:pt x="81" y="21"/>
                    </a:lnTo>
                    <a:lnTo>
                      <a:pt x="86" y="21"/>
                    </a:lnTo>
                    <a:lnTo>
                      <a:pt x="90" y="21"/>
                    </a:lnTo>
                    <a:lnTo>
                      <a:pt x="95" y="19"/>
                    </a:lnTo>
                    <a:lnTo>
                      <a:pt x="98" y="19"/>
                    </a:lnTo>
                    <a:lnTo>
                      <a:pt x="100" y="21"/>
                    </a:lnTo>
                    <a:lnTo>
                      <a:pt x="104" y="21"/>
                    </a:lnTo>
                    <a:lnTo>
                      <a:pt x="107" y="22"/>
                    </a:lnTo>
                    <a:lnTo>
                      <a:pt x="108" y="22"/>
                    </a:lnTo>
                    <a:lnTo>
                      <a:pt x="110" y="23"/>
                    </a:lnTo>
                    <a:lnTo>
                      <a:pt x="113" y="23"/>
                    </a:lnTo>
                    <a:lnTo>
                      <a:pt x="116" y="24"/>
                    </a:lnTo>
                    <a:lnTo>
                      <a:pt x="119" y="24"/>
                    </a:lnTo>
                    <a:lnTo>
                      <a:pt x="121" y="26"/>
                    </a:lnTo>
                    <a:lnTo>
                      <a:pt x="122" y="26"/>
                    </a:lnTo>
                    <a:lnTo>
                      <a:pt x="123" y="28"/>
                    </a:lnTo>
                    <a:lnTo>
                      <a:pt x="123" y="29"/>
                    </a:lnTo>
                    <a:lnTo>
                      <a:pt x="127" y="29"/>
                    </a:lnTo>
                    <a:lnTo>
                      <a:pt x="130" y="31"/>
                    </a:lnTo>
                    <a:lnTo>
                      <a:pt x="133" y="32"/>
                    </a:lnTo>
                    <a:lnTo>
                      <a:pt x="137" y="33"/>
                    </a:lnTo>
                    <a:lnTo>
                      <a:pt x="141" y="35"/>
                    </a:lnTo>
                    <a:lnTo>
                      <a:pt x="149" y="36"/>
                    </a:lnTo>
                    <a:lnTo>
                      <a:pt x="154" y="36"/>
                    </a:lnTo>
                    <a:lnTo>
                      <a:pt x="156" y="36"/>
                    </a:lnTo>
                    <a:lnTo>
                      <a:pt x="159" y="37"/>
                    </a:lnTo>
                    <a:lnTo>
                      <a:pt x="163" y="37"/>
                    </a:lnTo>
                    <a:lnTo>
                      <a:pt x="165" y="38"/>
                    </a:lnTo>
                    <a:lnTo>
                      <a:pt x="169" y="40"/>
                    </a:lnTo>
                    <a:lnTo>
                      <a:pt x="171" y="42"/>
                    </a:lnTo>
                    <a:lnTo>
                      <a:pt x="175" y="43"/>
                    </a:lnTo>
                    <a:lnTo>
                      <a:pt x="179" y="45"/>
                    </a:lnTo>
                    <a:lnTo>
                      <a:pt x="182" y="46"/>
                    </a:lnTo>
                    <a:lnTo>
                      <a:pt x="185" y="47"/>
                    </a:lnTo>
                    <a:lnTo>
                      <a:pt x="188" y="48"/>
                    </a:lnTo>
                    <a:lnTo>
                      <a:pt x="192" y="50"/>
                    </a:lnTo>
                    <a:lnTo>
                      <a:pt x="193" y="52"/>
                    </a:lnTo>
                    <a:lnTo>
                      <a:pt x="194" y="52"/>
                    </a:lnTo>
                    <a:lnTo>
                      <a:pt x="197" y="54"/>
                    </a:lnTo>
                    <a:lnTo>
                      <a:pt x="199" y="54"/>
                    </a:lnTo>
                    <a:lnTo>
                      <a:pt x="202" y="54"/>
                    </a:lnTo>
                    <a:lnTo>
                      <a:pt x="205" y="52"/>
                    </a:lnTo>
                    <a:lnTo>
                      <a:pt x="207" y="52"/>
                    </a:lnTo>
                    <a:lnTo>
                      <a:pt x="208" y="51"/>
                    </a:lnTo>
                    <a:lnTo>
                      <a:pt x="210" y="50"/>
                    </a:lnTo>
                    <a:lnTo>
                      <a:pt x="211" y="48"/>
                    </a:lnTo>
                    <a:lnTo>
                      <a:pt x="212" y="46"/>
                    </a:lnTo>
                    <a:lnTo>
                      <a:pt x="212" y="42"/>
                    </a:lnTo>
                    <a:lnTo>
                      <a:pt x="212" y="41"/>
                    </a:lnTo>
                    <a:lnTo>
                      <a:pt x="212" y="40"/>
                    </a:lnTo>
                    <a:lnTo>
                      <a:pt x="213" y="37"/>
                    </a:lnTo>
                    <a:lnTo>
                      <a:pt x="215" y="35"/>
                    </a:lnTo>
                    <a:lnTo>
                      <a:pt x="215" y="33"/>
                    </a:lnTo>
                    <a:lnTo>
                      <a:pt x="216" y="31"/>
                    </a:lnTo>
                    <a:lnTo>
                      <a:pt x="219" y="28"/>
                    </a:lnTo>
                    <a:lnTo>
                      <a:pt x="219" y="27"/>
                    </a:lnTo>
                    <a:lnTo>
                      <a:pt x="220" y="27"/>
                    </a:lnTo>
                    <a:lnTo>
                      <a:pt x="221" y="26"/>
                    </a:lnTo>
                    <a:lnTo>
                      <a:pt x="224" y="26"/>
                    </a:lnTo>
                    <a:lnTo>
                      <a:pt x="225" y="26"/>
                    </a:lnTo>
                    <a:lnTo>
                      <a:pt x="225" y="27"/>
                    </a:lnTo>
                    <a:lnTo>
                      <a:pt x="227" y="28"/>
                    </a:lnTo>
                    <a:lnTo>
                      <a:pt x="230" y="29"/>
                    </a:lnTo>
                    <a:lnTo>
                      <a:pt x="231" y="29"/>
                    </a:lnTo>
                    <a:lnTo>
                      <a:pt x="235" y="29"/>
                    </a:lnTo>
                    <a:lnTo>
                      <a:pt x="236" y="31"/>
                    </a:lnTo>
                    <a:lnTo>
                      <a:pt x="239" y="31"/>
                    </a:lnTo>
                    <a:lnTo>
                      <a:pt x="243" y="31"/>
                    </a:lnTo>
                    <a:lnTo>
                      <a:pt x="245" y="31"/>
                    </a:lnTo>
                    <a:lnTo>
                      <a:pt x="246" y="28"/>
                    </a:lnTo>
                    <a:lnTo>
                      <a:pt x="249" y="26"/>
                    </a:lnTo>
                    <a:lnTo>
                      <a:pt x="253" y="23"/>
                    </a:lnTo>
                    <a:lnTo>
                      <a:pt x="255" y="22"/>
                    </a:lnTo>
                    <a:lnTo>
                      <a:pt x="259" y="21"/>
                    </a:lnTo>
                    <a:lnTo>
                      <a:pt x="263" y="21"/>
                    </a:lnTo>
                    <a:lnTo>
                      <a:pt x="267" y="22"/>
                    </a:lnTo>
                    <a:lnTo>
                      <a:pt x="269" y="22"/>
                    </a:lnTo>
                    <a:lnTo>
                      <a:pt x="273" y="21"/>
                    </a:lnTo>
                    <a:lnTo>
                      <a:pt x="274" y="19"/>
                    </a:lnTo>
                    <a:lnTo>
                      <a:pt x="276" y="18"/>
                    </a:lnTo>
                    <a:lnTo>
                      <a:pt x="278" y="15"/>
                    </a:lnTo>
                    <a:lnTo>
                      <a:pt x="280" y="14"/>
                    </a:lnTo>
                    <a:lnTo>
                      <a:pt x="282" y="13"/>
                    </a:lnTo>
                    <a:lnTo>
                      <a:pt x="285" y="12"/>
                    </a:lnTo>
                    <a:lnTo>
                      <a:pt x="288" y="12"/>
                    </a:lnTo>
                    <a:lnTo>
                      <a:pt x="292" y="12"/>
                    </a:lnTo>
                    <a:lnTo>
                      <a:pt x="296" y="12"/>
                    </a:lnTo>
                    <a:lnTo>
                      <a:pt x="297" y="13"/>
                    </a:lnTo>
                    <a:lnTo>
                      <a:pt x="299" y="13"/>
                    </a:lnTo>
                    <a:lnTo>
                      <a:pt x="301" y="13"/>
                    </a:lnTo>
                    <a:lnTo>
                      <a:pt x="304" y="13"/>
                    </a:lnTo>
                    <a:lnTo>
                      <a:pt x="305" y="13"/>
                    </a:lnTo>
                    <a:lnTo>
                      <a:pt x="306" y="13"/>
                    </a:lnTo>
                    <a:lnTo>
                      <a:pt x="309" y="14"/>
                    </a:lnTo>
                    <a:lnTo>
                      <a:pt x="310" y="15"/>
                    </a:lnTo>
                    <a:lnTo>
                      <a:pt x="311" y="17"/>
                    </a:lnTo>
                    <a:lnTo>
                      <a:pt x="313" y="17"/>
                    </a:lnTo>
                    <a:lnTo>
                      <a:pt x="314" y="17"/>
                    </a:lnTo>
                    <a:lnTo>
                      <a:pt x="315" y="17"/>
                    </a:lnTo>
                    <a:lnTo>
                      <a:pt x="316" y="15"/>
                    </a:lnTo>
                    <a:lnTo>
                      <a:pt x="319" y="13"/>
                    </a:lnTo>
                    <a:lnTo>
                      <a:pt x="320" y="12"/>
                    </a:lnTo>
                    <a:lnTo>
                      <a:pt x="323" y="12"/>
                    </a:lnTo>
                    <a:lnTo>
                      <a:pt x="324" y="13"/>
                    </a:lnTo>
                    <a:lnTo>
                      <a:pt x="327" y="14"/>
                    </a:lnTo>
                    <a:lnTo>
                      <a:pt x="328" y="15"/>
                    </a:lnTo>
                    <a:lnTo>
                      <a:pt x="329" y="15"/>
                    </a:lnTo>
                    <a:lnTo>
                      <a:pt x="330" y="15"/>
                    </a:lnTo>
                    <a:lnTo>
                      <a:pt x="332" y="15"/>
                    </a:lnTo>
                    <a:lnTo>
                      <a:pt x="334" y="15"/>
                    </a:lnTo>
                    <a:lnTo>
                      <a:pt x="337" y="15"/>
                    </a:lnTo>
                    <a:lnTo>
                      <a:pt x="343" y="14"/>
                    </a:lnTo>
                    <a:lnTo>
                      <a:pt x="344" y="12"/>
                    </a:lnTo>
                    <a:lnTo>
                      <a:pt x="348" y="8"/>
                    </a:lnTo>
                    <a:lnTo>
                      <a:pt x="351" y="7"/>
                    </a:lnTo>
                    <a:lnTo>
                      <a:pt x="353" y="4"/>
                    </a:lnTo>
                    <a:lnTo>
                      <a:pt x="357" y="3"/>
                    </a:lnTo>
                    <a:lnTo>
                      <a:pt x="362" y="1"/>
                    </a:lnTo>
                    <a:lnTo>
                      <a:pt x="365" y="0"/>
                    </a:lnTo>
                    <a:lnTo>
                      <a:pt x="368" y="0"/>
                    </a:lnTo>
                    <a:lnTo>
                      <a:pt x="370" y="0"/>
                    </a:lnTo>
                    <a:lnTo>
                      <a:pt x="372" y="1"/>
                    </a:lnTo>
                    <a:lnTo>
                      <a:pt x="374" y="4"/>
                    </a:lnTo>
                    <a:lnTo>
                      <a:pt x="375" y="5"/>
                    </a:lnTo>
                    <a:lnTo>
                      <a:pt x="376" y="7"/>
                    </a:lnTo>
                    <a:lnTo>
                      <a:pt x="379" y="8"/>
                    </a:lnTo>
                    <a:lnTo>
                      <a:pt x="380" y="8"/>
                    </a:lnTo>
                    <a:lnTo>
                      <a:pt x="381" y="8"/>
                    </a:lnTo>
                    <a:lnTo>
                      <a:pt x="384" y="9"/>
                    </a:lnTo>
                    <a:lnTo>
                      <a:pt x="385" y="10"/>
                    </a:lnTo>
                    <a:lnTo>
                      <a:pt x="388" y="12"/>
                    </a:lnTo>
                    <a:lnTo>
                      <a:pt x="389" y="12"/>
                    </a:lnTo>
                    <a:lnTo>
                      <a:pt x="391" y="13"/>
                    </a:lnTo>
                    <a:lnTo>
                      <a:pt x="393" y="13"/>
                    </a:lnTo>
                    <a:lnTo>
                      <a:pt x="393" y="14"/>
                    </a:lnTo>
                    <a:lnTo>
                      <a:pt x="394" y="14"/>
                    </a:lnTo>
                    <a:lnTo>
                      <a:pt x="395" y="17"/>
                    </a:lnTo>
                    <a:lnTo>
                      <a:pt x="398" y="18"/>
                    </a:lnTo>
                    <a:lnTo>
                      <a:pt x="400" y="19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5" y="21"/>
                    </a:lnTo>
                    <a:lnTo>
                      <a:pt x="408" y="22"/>
                    </a:lnTo>
                    <a:lnTo>
                      <a:pt x="410" y="24"/>
                    </a:lnTo>
                    <a:lnTo>
                      <a:pt x="413" y="26"/>
                    </a:lnTo>
                    <a:lnTo>
                      <a:pt x="414" y="27"/>
                    </a:lnTo>
                    <a:lnTo>
                      <a:pt x="417" y="31"/>
                    </a:lnTo>
                    <a:lnTo>
                      <a:pt x="419" y="33"/>
                    </a:lnTo>
                    <a:lnTo>
                      <a:pt x="422" y="35"/>
                    </a:lnTo>
                    <a:lnTo>
                      <a:pt x="423" y="36"/>
                    </a:lnTo>
                    <a:lnTo>
                      <a:pt x="424" y="38"/>
                    </a:lnTo>
                    <a:lnTo>
                      <a:pt x="426" y="40"/>
                    </a:lnTo>
                    <a:lnTo>
                      <a:pt x="428" y="40"/>
                    </a:lnTo>
                    <a:lnTo>
                      <a:pt x="429" y="41"/>
                    </a:lnTo>
                    <a:lnTo>
                      <a:pt x="431" y="42"/>
                    </a:lnTo>
                    <a:lnTo>
                      <a:pt x="433" y="43"/>
                    </a:lnTo>
                    <a:lnTo>
                      <a:pt x="435" y="45"/>
                    </a:lnTo>
                    <a:lnTo>
                      <a:pt x="437" y="46"/>
                    </a:lnTo>
                    <a:lnTo>
                      <a:pt x="440" y="48"/>
                    </a:lnTo>
                    <a:lnTo>
                      <a:pt x="440" y="50"/>
                    </a:lnTo>
                    <a:lnTo>
                      <a:pt x="440" y="52"/>
                    </a:lnTo>
                    <a:lnTo>
                      <a:pt x="441" y="52"/>
                    </a:lnTo>
                    <a:lnTo>
                      <a:pt x="442" y="54"/>
                    </a:lnTo>
                    <a:lnTo>
                      <a:pt x="445" y="52"/>
                    </a:lnTo>
                    <a:lnTo>
                      <a:pt x="446" y="52"/>
                    </a:lnTo>
                    <a:lnTo>
                      <a:pt x="449" y="51"/>
                    </a:lnTo>
                    <a:lnTo>
                      <a:pt x="450" y="50"/>
                    </a:lnTo>
                    <a:lnTo>
                      <a:pt x="451" y="50"/>
                    </a:lnTo>
                    <a:lnTo>
                      <a:pt x="454" y="48"/>
                    </a:lnTo>
                    <a:lnTo>
                      <a:pt x="457" y="48"/>
                    </a:lnTo>
                    <a:lnTo>
                      <a:pt x="461" y="48"/>
                    </a:lnTo>
                    <a:lnTo>
                      <a:pt x="464" y="48"/>
                    </a:lnTo>
                    <a:lnTo>
                      <a:pt x="468" y="50"/>
                    </a:lnTo>
                    <a:lnTo>
                      <a:pt x="469" y="51"/>
                    </a:lnTo>
                    <a:lnTo>
                      <a:pt x="469" y="52"/>
                    </a:lnTo>
                    <a:lnTo>
                      <a:pt x="468" y="54"/>
                    </a:lnTo>
                    <a:lnTo>
                      <a:pt x="468" y="55"/>
                    </a:lnTo>
                    <a:lnTo>
                      <a:pt x="468" y="56"/>
                    </a:lnTo>
                    <a:lnTo>
                      <a:pt x="469" y="57"/>
                    </a:lnTo>
                    <a:lnTo>
                      <a:pt x="470" y="59"/>
                    </a:lnTo>
                    <a:lnTo>
                      <a:pt x="471" y="59"/>
                    </a:lnTo>
                    <a:lnTo>
                      <a:pt x="473" y="59"/>
                    </a:lnTo>
                    <a:lnTo>
                      <a:pt x="475" y="59"/>
                    </a:lnTo>
                    <a:lnTo>
                      <a:pt x="478" y="59"/>
                    </a:lnTo>
                    <a:lnTo>
                      <a:pt x="482" y="60"/>
                    </a:lnTo>
                    <a:lnTo>
                      <a:pt x="484" y="60"/>
                    </a:lnTo>
                    <a:lnTo>
                      <a:pt x="485" y="61"/>
                    </a:lnTo>
                    <a:lnTo>
                      <a:pt x="487" y="62"/>
                    </a:lnTo>
                    <a:lnTo>
                      <a:pt x="488" y="64"/>
                    </a:lnTo>
                    <a:lnTo>
                      <a:pt x="489" y="65"/>
                    </a:lnTo>
                    <a:lnTo>
                      <a:pt x="490" y="68"/>
                    </a:lnTo>
                    <a:lnTo>
                      <a:pt x="492" y="69"/>
                    </a:lnTo>
                    <a:lnTo>
                      <a:pt x="493" y="69"/>
                    </a:lnTo>
                    <a:lnTo>
                      <a:pt x="496" y="69"/>
                    </a:lnTo>
                    <a:lnTo>
                      <a:pt x="510" y="69"/>
                    </a:lnTo>
                    <a:lnTo>
                      <a:pt x="510" y="70"/>
                    </a:lnTo>
                    <a:lnTo>
                      <a:pt x="511" y="71"/>
                    </a:lnTo>
                    <a:lnTo>
                      <a:pt x="511" y="73"/>
                    </a:lnTo>
                    <a:lnTo>
                      <a:pt x="511" y="75"/>
                    </a:lnTo>
                    <a:lnTo>
                      <a:pt x="511" y="78"/>
                    </a:lnTo>
                    <a:lnTo>
                      <a:pt x="511" y="79"/>
                    </a:lnTo>
                    <a:lnTo>
                      <a:pt x="511" y="80"/>
                    </a:lnTo>
                    <a:lnTo>
                      <a:pt x="513" y="80"/>
                    </a:lnTo>
                    <a:lnTo>
                      <a:pt x="515" y="80"/>
                    </a:lnTo>
                    <a:lnTo>
                      <a:pt x="516" y="80"/>
                    </a:lnTo>
                    <a:lnTo>
                      <a:pt x="517" y="80"/>
                    </a:lnTo>
                    <a:lnTo>
                      <a:pt x="520" y="80"/>
                    </a:lnTo>
                    <a:lnTo>
                      <a:pt x="521" y="82"/>
                    </a:lnTo>
                    <a:lnTo>
                      <a:pt x="522" y="83"/>
                    </a:lnTo>
                    <a:lnTo>
                      <a:pt x="522" y="84"/>
                    </a:lnTo>
                    <a:lnTo>
                      <a:pt x="524" y="85"/>
                    </a:lnTo>
                    <a:lnTo>
                      <a:pt x="525" y="87"/>
                    </a:lnTo>
                    <a:lnTo>
                      <a:pt x="526" y="87"/>
                    </a:lnTo>
                    <a:lnTo>
                      <a:pt x="527" y="88"/>
                    </a:lnTo>
                    <a:lnTo>
                      <a:pt x="530" y="88"/>
                    </a:lnTo>
                    <a:lnTo>
                      <a:pt x="532" y="88"/>
                    </a:lnTo>
                    <a:lnTo>
                      <a:pt x="535" y="88"/>
                    </a:lnTo>
                    <a:lnTo>
                      <a:pt x="536" y="89"/>
                    </a:lnTo>
                    <a:lnTo>
                      <a:pt x="538" y="92"/>
                    </a:lnTo>
                    <a:lnTo>
                      <a:pt x="539" y="93"/>
                    </a:lnTo>
                    <a:lnTo>
                      <a:pt x="540" y="93"/>
                    </a:lnTo>
                    <a:lnTo>
                      <a:pt x="541" y="96"/>
                    </a:lnTo>
                    <a:lnTo>
                      <a:pt x="543" y="96"/>
                    </a:lnTo>
                    <a:lnTo>
                      <a:pt x="545" y="96"/>
                    </a:lnTo>
                    <a:lnTo>
                      <a:pt x="546" y="96"/>
                    </a:lnTo>
                    <a:lnTo>
                      <a:pt x="548" y="97"/>
                    </a:lnTo>
                    <a:lnTo>
                      <a:pt x="549" y="98"/>
                    </a:lnTo>
                    <a:lnTo>
                      <a:pt x="551" y="99"/>
                    </a:lnTo>
                    <a:lnTo>
                      <a:pt x="554" y="102"/>
                    </a:lnTo>
                    <a:lnTo>
                      <a:pt x="557" y="103"/>
                    </a:lnTo>
                    <a:lnTo>
                      <a:pt x="559" y="104"/>
                    </a:lnTo>
                    <a:lnTo>
                      <a:pt x="560" y="106"/>
                    </a:lnTo>
                    <a:lnTo>
                      <a:pt x="563" y="106"/>
                    </a:lnTo>
                    <a:lnTo>
                      <a:pt x="564" y="107"/>
                    </a:lnTo>
                    <a:lnTo>
                      <a:pt x="565" y="107"/>
                    </a:lnTo>
                    <a:lnTo>
                      <a:pt x="567" y="108"/>
                    </a:lnTo>
                    <a:lnTo>
                      <a:pt x="568" y="111"/>
                    </a:lnTo>
                    <a:lnTo>
                      <a:pt x="569" y="116"/>
                    </a:lnTo>
                    <a:lnTo>
                      <a:pt x="569" y="118"/>
                    </a:lnTo>
                    <a:lnTo>
                      <a:pt x="571" y="120"/>
                    </a:lnTo>
                    <a:lnTo>
                      <a:pt x="571" y="121"/>
                    </a:lnTo>
                    <a:lnTo>
                      <a:pt x="572" y="124"/>
                    </a:lnTo>
                    <a:lnTo>
                      <a:pt x="572" y="126"/>
                    </a:lnTo>
                    <a:lnTo>
                      <a:pt x="573" y="129"/>
                    </a:lnTo>
                    <a:lnTo>
                      <a:pt x="574" y="130"/>
                    </a:lnTo>
                    <a:lnTo>
                      <a:pt x="576" y="132"/>
                    </a:lnTo>
                    <a:lnTo>
                      <a:pt x="578" y="134"/>
                    </a:lnTo>
                    <a:lnTo>
                      <a:pt x="579" y="135"/>
                    </a:lnTo>
                    <a:lnTo>
                      <a:pt x="583" y="136"/>
                    </a:lnTo>
                    <a:lnTo>
                      <a:pt x="585" y="138"/>
                    </a:lnTo>
                    <a:lnTo>
                      <a:pt x="587" y="139"/>
                    </a:lnTo>
                    <a:lnTo>
                      <a:pt x="588" y="140"/>
                    </a:lnTo>
                    <a:lnTo>
                      <a:pt x="590" y="143"/>
                    </a:lnTo>
                    <a:lnTo>
                      <a:pt x="590" y="144"/>
                    </a:lnTo>
                    <a:lnTo>
                      <a:pt x="588" y="146"/>
                    </a:lnTo>
                    <a:lnTo>
                      <a:pt x="586" y="148"/>
                    </a:lnTo>
                    <a:lnTo>
                      <a:pt x="586" y="149"/>
                    </a:lnTo>
                    <a:lnTo>
                      <a:pt x="587" y="150"/>
                    </a:lnTo>
                    <a:lnTo>
                      <a:pt x="588" y="150"/>
                    </a:lnTo>
                    <a:lnTo>
                      <a:pt x="591" y="153"/>
                    </a:lnTo>
                    <a:lnTo>
                      <a:pt x="592" y="155"/>
                    </a:lnTo>
                    <a:lnTo>
                      <a:pt x="595" y="158"/>
                    </a:lnTo>
                    <a:lnTo>
                      <a:pt x="596" y="160"/>
                    </a:lnTo>
                    <a:lnTo>
                      <a:pt x="599" y="163"/>
                    </a:lnTo>
                    <a:lnTo>
                      <a:pt x="599" y="165"/>
                    </a:lnTo>
                    <a:lnTo>
                      <a:pt x="600" y="171"/>
                    </a:lnTo>
                    <a:lnTo>
                      <a:pt x="601" y="173"/>
                    </a:lnTo>
                    <a:lnTo>
                      <a:pt x="604" y="174"/>
                    </a:lnTo>
                    <a:lnTo>
                      <a:pt x="604" y="176"/>
                    </a:lnTo>
                    <a:lnTo>
                      <a:pt x="604" y="177"/>
                    </a:lnTo>
                    <a:lnTo>
                      <a:pt x="605" y="178"/>
                    </a:lnTo>
                    <a:lnTo>
                      <a:pt x="605" y="179"/>
                    </a:lnTo>
                    <a:lnTo>
                      <a:pt x="606" y="181"/>
                    </a:lnTo>
                    <a:lnTo>
                      <a:pt x="606" y="183"/>
                    </a:lnTo>
                    <a:lnTo>
                      <a:pt x="607" y="185"/>
                    </a:lnTo>
                    <a:lnTo>
                      <a:pt x="607" y="186"/>
                    </a:lnTo>
                    <a:lnTo>
                      <a:pt x="609" y="186"/>
                    </a:lnTo>
                    <a:lnTo>
                      <a:pt x="610" y="187"/>
                    </a:lnTo>
                    <a:lnTo>
                      <a:pt x="610" y="188"/>
                    </a:lnTo>
                    <a:lnTo>
                      <a:pt x="611" y="190"/>
                    </a:lnTo>
                    <a:lnTo>
                      <a:pt x="612" y="191"/>
                    </a:lnTo>
                    <a:lnTo>
                      <a:pt x="612" y="192"/>
                    </a:lnTo>
                    <a:lnTo>
                      <a:pt x="614" y="192"/>
                    </a:lnTo>
                    <a:lnTo>
                      <a:pt x="614" y="195"/>
                    </a:lnTo>
                    <a:lnTo>
                      <a:pt x="614" y="199"/>
                    </a:lnTo>
                    <a:lnTo>
                      <a:pt x="615" y="201"/>
                    </a:lnTo>
                    <a:lnTo>
                      <a:pt x="615" y="204"/>
                    </a:lnTo>
                    <a:lnTo>
                      <a:pt x="616" y="204"/>
                    </a:lnTo>
                    <a:lnTo>
                      <a:pt x="618" y="209"/>
                    </a:lnTo>
                    <a:lnTo>
                      <a:pt x="619" y="210"/>
                    </a:lnTo>
                    <a:lnTo>
                      <a:pt x="623" y="213"/>
                    </a:lnTo>
                    <a:lnTo>
                      <a:pt x="624" y="214"/>
                    </a:lnTo>
                    <a:lnTo>
                      <a:pt x="625" y="216"/>
                    </a:lnTo>
                    <a:lnTo>
                      <a:pt x="628" y="216"/>
                    </a:lnTo>
                    <a:lnTo>
                      <a:pt x="630" y="216"/>
                    </a:lnTo>
                    <a:lnTo>
                      <a:pt x="632" y="216"/>
                    </a:lnTo>
                    <a:lnTo>
                      <a:pt x="634" y="218"/>
                    </a:lnTo>
                    <a:lnTo>
                      <a:pt x="634" y="219"/>
                    </a:lnTo>
                    <a:lnTo>
                      <a:pt x="635" y="220"/>
                    </a:lnTo>
                    <a:lnTo>
                      <a:pt x="638" y="223"/>
                    </a:lnTo>
                    <a:lnTo>
                      <a:pt x="638" y="224"/>
                    </a:lnTo>
                    <a:lnTo>
                      <a:pt x="639" y="225"/>
                    </a:lnTo>
                    <a:lnTo>
                      <a:pt x="642" y="227"/>
                    </a:lnTo>
                    <a:lnTo>
                      <a:pt x="643" y="227"/>
                    </a:lnTo>
                    <a:lnTo>
                      <a:pt x="644" y="229"/>
                    </a:lnTo>
                    <a:lnTo>
                      <a:pt x="646" y="230"/>
                    </a:lnTo>
                    <a:lnTo>
                      <a:pt x="649" y="233"/>
                    </a:lnTo>
                    <a:lnTo>
                      <a:pt x="651" y="233"/>
                    </a:lnTo>
                    <a:lnTo>
                      <a:pt x="652" y="233"/>
                    </a:lnTo>
                    <a:lnTo>
                      <a:pt x="654" y="234"/>
                    </a:lnTo>
                    <a:lnTo>
                      <a:pt x="654" y="237"/>
                    </a:lnTo>
                    <a:lnTo>
                      <a:pt x="654" y="238"/>
                    </a:lnTo>
                    <a:lnTo>
                      <a:pt x="656" y="239"/>
                    </a:lnTo>
                    <a:lnTo>
                      <a:pt x="656" y="241"/>
                    </a:lnTo>
                    <a:lnTo>
                      <a:pt x="657" y="242"/>
                    </a:lnTo>
                    <a:lnTo>
                      <a:pt x="658" y="244"/>
                    </a:lnTo>
                    <a:lnTo>
                      <a:pt x="658" y="247"/>
                    </a:lnTo>
                    <a:lnTo>
                      <a:pt x="658" y="248"/>
                    </a:lnTo>
                    <a:lnTo>
                      <a:pt x="660" y="249"/>
                    </a:lnTo>
                    <a:lnTo>
                      <a:pt x="661" y="251"/>
                    </a:lnTo>
                    <a:lnTo>
                      <a:pt x="661" y="252"/>
                    </a:lnTo>
                    <a:lnTo>
                      <a:pt x="661" y="253"/>
                    </a:lnTo>
                    <a:lnTo>
                      <a:pt x="663" y="255"/>
                    </a:lnTo>
                    <a:lnTo>
                      <a:pt x="665" y="256"/>
                    </a:lnTo>
                    <a:lnTo>
                      <a:pt x="666" y="257"/>
                    </a:lnTo>
                    <a:lnTo>
                      <a:pt x="667" y="258"/>
                    </a:lnTo>
                    <a:lnTo>
                      <a:pt x="668" y="260"/>
                    </a:lnTo>
                    <a:lnTo>
                      <a:pt x="670" y="262"/>
                    </a:lnTo>
                    <a:lnTo>
                      <a:pt x="671" y="263"/>
                    </a:lnTo>
                    <a:lnTo>
                      <a:pt x="672" y="266"/>
                    </a:lnTo>
                    <a:lnTo>
                      <a:pt x="675" y="267"/>
                    </a:lnTo>
                    <a:lnTo>
                      <a:pt x="675" y="268"/>
                    </a:lnTo>
                    <a:lnTo>
                      <a:pt x="676" y="270"/>
                    </a:lnTo>
                    <a:lnTo>
                      <a:pt x="679" y="271"/>
                    </a:lnTo>
                    <a:lnTo>
                      <a:pt x="680" y="272"/>
                    </a:lnTo>
                    <a:lnTo>
                      <a:pt x="684" y="272"/>
                    </a:lnTo>
                    <a:lnTo>
                      <a:pt x="685" y="274"/>
                    </a:lnTo>
                    <a:lnTo>
                      <a:pt x="687" y="276"/>
                    </a:lnTo>
                    <a:lnTo>
                      <a:pt x="690" y="280"/>
                    </a:lnTo>
                    <a:lnTo>
                      <a:pt x="693" y="281"/>
                    </a:lnTo>
                    <a:lnTo>
                      <a:pt x="695" y="282"/>
                    </a:lnTo>
                    <a:lnTo>
                      <a:pt x="696" y="285"/>
                    </a:lnTo>
                    <a:lnTo>
                      <a:pt x="698" y="289"/>
                    </a:lnTo>
                    <a:lnTo>
                      <a:pt x="701" y="291"/>
                    </a:lnTo>
                    <a:lnTo>
                      <a:pt x="703" y="294"/>
                    </a:lnTo>
                    <a:lnTo>
                      <a:pt x="707" y="295"/>
                    </a:lnTo>
                    <a:lnTo>
                      <a:pt x="710" y="296"/>
                    </a:lnTo>
                    <a:lnTo>
                      <a:pt x="713" y="298"/>
                    </a:lnTo>
                    <a:lnTo>
                      <a:pt x="715" y="298"/>
                    </a:lnTo>
                    <a:lnTo>
                      <a:pt x="717" y="299"/>
                    </a:lnTo>
                    <a:lnTo>
                      <a:pt x="719" y="300"/>
                    </a:lnTo>
                    <a:lnTo>
                      <a:pt x="719" y="303"/>
                    </a:lnTo>
                    <a:lnTo>
                      <a:pt x="722" y="303"/>
                    </a:lnTo>
                    <a:lnTo>
                      <a:pt x="723" y="305"/>
                    </a:lnTo>
                    <a:lnTo>
                      <a:pt x="726" y="307"/>
                    </a:lnTo>
                    <a:lnTo>
                      <a:pt x="726" y="308"/>
                    </a:lnTo>
                    <a:lnTo>
                      <a:pt x="727" y="310"/>
                    </a:lnTo>
                    <a:lnTo>
                      <a:pt x="728" y="314"/>
                    </a:lnTo>
                    <a:lnTo>
                      <a:pt x="728" y="317"/>
                    </a:lnTo>
                    <a:lnTo>
                      <a:pt x="728" y="322"/>
                    </a:lnTo>
                    <a:lnTo>
                      <a:pt x="728" y="326"/>
                    </a:lnTo>
                    <a:lnTo>
                      <a:pt x="728" y="330"/>
                    </a:lnTo>
                    <a:lnTo>
                      <a:pt x="731" y="332"/>
                    </a:lnTo>
                    <a:lnTo>
                      <a:pt x="732" y="333"/>
                    </a:lnTo>
                    <a:lnTo>
                      <a:pt x="736" y="336"/>
                    </a:lnTo>
                    <a:lnTo>
                      <a:pt x="737" y="337"/>
                    </a:lnTo>
                    <a:lnTo>
                      <a:pt x="740" y="338"/>
                    </a:lnTo>
                    <a:lnTo>
                      <a:pt x="742" y="341"/>
                    </a:lnTo>
                    <a:lnTo>
                      <a:pt x="742" y="342"/>
                    </a:lnTo>
                    <a:lnTo>
                      <a:pt x="742" y="345"/>
                    </a:lnTo>
                    <a:lnTo>
                      <a:pt x="743" y="347"/>
                    </a:lnTo>
                    <a:lnTo>
                      <a:pt x="742" y="350"/>
                    </a:lnTo>
                    <a:lnTo>
                      <a:pt x="742" y="351"/>
                    </a:lnTo>
                    <a:lnTo>
                      <a:pt x="740" y="351"/>
                    </a:lnTo>
                    <a:lnTo>
                      <a:pt x="736" y="352"/>
                    </a:lnTo>
                    <a:lnTo>
                      <a:pt x="732" y="352"/>
                    </a:lnTo>
                    <a:lnTo>
                      <a:pt x="727" y="358"/>
                    </a:lnTo>
                    <a:lnTo>
                      <a:pt x="722" y="360"/>
                    </a:lnTo>
                    <a:lnTo>
                      <a:pt x="719" y="364"/>
                    </a:lnTo>
                    <a:lnTo>
                      <a:pt x="719" y="368"/>
                    </a:lnTo>
                    <a:lnTo>
                      <a:pt x="718" y="370"/>
                    </a:lnTo>
                    <a:lnTo>
                      <a:pt x="718" y="372"/>
                    </a:lnTo>
                    <a:lnTo>
                      <a:pt x="718" y="373"/>
                    </a:lnTo>
                    <a:lnTo>
                      <a:pt x="719" y="374"/>
                    </a:lnTo>
                    <a:lnTo>
                      <a:pt x="722" y="377"/>
                    </a:lnTo>
                    <a:lnTo>
                      <a:pt x="724" y="380"/>
                    </a:lnTo>
                    <a:lnTo>
                      <a:pt x="724" y="383"/>
                    </a:lnTo>
                    <a:lnTo>
                      <a:pt x="724" y="385"/>
                    </a:lnTo>
                    <a:lnTo>
                      <a:pt x="723" y="388"/>
                    </a:lnTo>
                    <a:lnTo>
                      <a:pt x="721" y="389"/>
                    </a:lnTo>
                    <a:lnTo>
                      <a:pt x="718" y="391"/>
                    </a:lnTo>
                    <a:lnTo>
                      <a:pt x="715" y="391"/>
                    </a:lnTo>
                    <a:lnTo>
                      <a:pt x="712" y="391"/>
                    </a:lnTo>
                    <a:lnTo>
                      <a:pt x="705" y="391"/>
                    </a:lnTo>
                    <a:lnTo>
                      <a:pt x="701" y="391"/>
                    </a:lnTo>
                    <a:lnTo>
                      <a:pt x="698" y="392"/>
                    </a:lnTo>
                    <a:lnTo>
                      <a:pt x="694" y="393"/>
                    </a:lnTo>
                    <a:lnTo>
                      <a:pt x="691" y="394"/>
                    </a:lnTo>
                    <a:lnTo>
                      <a:pt x="689" y="397"/>
                    </a:lnTo>
                    <a:lnTo>
                      <a:pt x="687" y="401"/>
                    </a:lnTo>
                    <a:lnTo>
                      <a:pt x="686" y="403"/>
                    </a:lnTo>
                    <a:lnTo>
                      <a:pt x="682" y="403"/>
                    </a:lnTo>
                    <a:lnTo>
                      <a:pt x="680" y="406"/>
                    </a:lnTo>
                    <a:lnTo>
                      <a:pt x="679" y="410"/>
                    </a:lnTo>
                    <a:lnTo>
                      <a:pt x="673" y="411"/>
                    </a:lnTo>
                    <a:lnTo>
                      <a:pt x="668" y="413"/>
                    </a:lnTo>
                    <a:lnTo>
                      <a:pt x="666" y="416"/>
                    </a:lnTo>
                    <a:lnTo>
                      <a:pt x="662" y="420"/>
                    </a:lnTo>
                    <a:lnTo>
                      <a:pt x="661" y="424"/>
                    </a:lnTo>
                    <a:lnTo>
                      <a:pt x="661" y="426"/>
                    </a:lnTo>
                    <a:lnTo>
                      <a:pt x="658" y="427"/>
                    </a:lnTo>
                    <a:lnTo>
                      <a:pt x="656" y="429"/>
                    </a:lnTo>
                    <a:lnTo>
                      <a:pt x="652" y="431"/>
                    </a:lnTo>
                    <a:lnTo>
                      <a:pt x="649" y="436"/>
                    </a:lnTo>
                    <a:lnTo>
                      <a:pt x="646" y="438"/>
                    </a:lnTo>
                    <a:lnTo>
                      <a:pt x="644" y="440"/>
                    </a:lnTo>
                    <a:lnTo>
                      <a:pt x="643" y="443"/>
                    </a:lnTo>
                    <a:lnTo>
                      <a:pt x="640" y="444"/>
                    </a:lnTo>
                    <a:lnTo>
                      <a:pt x="639" y="445"/>
                    </a:lnTo>
                    <a:lnTo>
                      <a:pt x="639" y="452"/>
                    </a:lnTo>
                    <a:lnTo>
                      <a:pt x="639" y="459"/>
                    </a:lnTo>
                    <a:lnTo>
                      <a:pt x="638" y="466"/>
                    </a:lnTo>
                    <a:lnTo>
                      <a:pt x="635" y="473"/>
                    </a:lnTo>
                    <a:lnTo>
                      <a:pt x="634" y="476"/>
                    </a:lnTo>
                    <a:lnTo>
                      <a:pt x="632" y="480"/>
                    </a:lnTo>
                    <a:lnTo>
                      <a:pt x="629" y="482"/>
                    </a:lnTo>
                    <a:lnTo>
                      <a:pt x="625" y="486"/>
                    </a:lnTo>
                    <a:lnTo>
                      <a:pt x="624" y="491"/>
                    </a:lnTo>
                    <a:lnTo>
                      <a:pt x="624" y="497"/>
                    </a:lnTo>
                    <a:lnTo>
                      <a:pt x="624" y="501"/>
                    </a:lnTo>
                    <a:lnTo>
                      <a:pt x="624" y="504"/>
                    </a:lnTo>
                    <a:lnTo>
                      <a:pt x="623" y="505"/>
                    </a:lnTo>
                    <a:lnTo>
                      <a:pt x="620" y="505"/>
                    </a:lnTo>
                    <a:close/>
                  </a:path>
                </a:pathLst>
              </a:custGeom>
              <a:solidFill>
                <a:srgbClr val="AD9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7" name="Freeform 904"/>
              <p:cNvSpPr>
                <a:spLocks/>
              </p:cNvSpPr>
              <p:nvPr/>
            </p:nvSpPr>
            <p:spPr bwMode="auto">
              <a:xfrm>
                <a:off x="2647" y="1839"/>
                <a:ext cx="743" cy="505"/>
              </a:xfrm>
              <a:custGeom>
                <a:avLst/>
                <a:gdLst>
                  <a:gd name="T0" fmla="*/ 135 w 743"/>
                  <a:gd name="T1" fmla="*/ 455 h 505"/>
                  <a:gd name="T2" fmla="*/ 123 w 743"/>
                  <a:gd name="T3" fmla="*/ 436 h 505"/>
                  <a:gd name="T4" fmla="*/ 113 w 743"/>
                  <a:gd name="T5" fmla="*/ 415 h 505"/>
                  <a:gd name="T6" fmla="*/ 117 w 743"/>
                  <a:gd name="T7" fmla="*/ 402 h 505"/>
                  <a:gd name="T8" fmla="*/ 95 w 743"/>
                  <a:gd name="T9" fmla="*/ 406 h 505"/>
                  <a:gd name="T10" fmla="*/ 81 w 743"/>
                  <a:gd name="T11" fmla="*/ 383 h 505"/>
                  <a:gd name="T12" fmla="*/ 72 w 743"/>
                  <a:gd name="T13" fmla="*/ 363 h 505"/>
                  <a:gd name="T14" fmla="*/ 60 w 743"/>
                  <a:gd name="T15" fmla="*/ 350 h 505"/>
                  <a:gd name="T16" fmla="*/ 51 w 743"/>
                  <a:gd name="T17" fmla="*/ 337 h 505"/>
                  <a:gd name="T18" fmla="*/ 49 w 743"/>
                  <a:gd name="T19" fmla="*/ 318 h 505"/>
                  <a:gd name="T20" fmla="*/ 57 w 743"/>
                  <a:gd name="T21" fmla="*/ 294 h 505"/>
                  <a:gd name="T22" fmla="*/ 76 w 743"/>
                  <a:gd name="T23" fmla="*/ 289 h 505"/>
                  <a:gd name="T24" fmla="*/ 72 w 743"/>
                  <a:gd name="T25" fmla="*/ 272 h 505"/>
                  <a:gd name="T26" fmla="*/ 72 w 743"/>
                  <a:gd name="T27" fmla="*/ 249 h 505"/>
                  <a:gd name="T28" fmla="*/ 57 w 743"/>
                  <a:gd name="T29" fmla="*/ 238 h 505"/>
                  <a:gd name="T30" fmla="*/ 41 w 743"/>
                  <a:gd name="T31" fmla="*/ 227 h 505"/>
                  <a:gd name="T32" fmla="*/ 23 w 743"/>
                  <a:gd name="T33" fmla="*/ 206 h 505"/>
                  <a:gd name="T34" fmla="*/ 13 w 743"/>
                  <a:gd name="T35" fmla="*/ 182 h 505"/>
                  <a:gd name="T36" fmla="*/ 10 w 743"/>
                  <a:gd name="T37" fmla="*/ 159 h 505"/>
                  <a:gd name="T38" fmla="*/ 1 w 743"/>
                  <a:gd name="T39" fmla="*/ 136 h 505"/>
                  <a:gd name="T40" fmla="*/ 4 w 743"/>
                  <a:gd name="T41" fmla="*/ 94 h 505"/>
                  <a:gd name="T42" fmla="*/ 25 w 743"/>
                  <a:gd name="T43" fmla="*/ 56 h 505"/>
                  <a:gd name="T44" fmla="*/ 62 w 743"/>
                  <a:gd name="T45" fmla="*/ 33 h 505"/>
                  <a:gd name="T46" fmla="*/ 104 w 743"/>
                  <a:gd name="T47" fmla="*/ 21 h 505"/>
                  <a:gd name="T48" fmla="*/ 130 w 743"/>
                  <a:gd name="T49" fmla="*/ 31 h 505"/>
                  <a:gd name="T50" fmla="*/ 175 w 743"/>
                  <a:gd name="T51" fmla="*/ 43 h 505"/>
                  <a:gd name="T52" fmla="*/ 207 w 743"/>
                  <a:gd name="T53" fmla="*/ 52 h 505"/>
                  <a:gd name="T54" fmla="*/ 219 w 743"/>
                  <a:gd name="T55" fmla="*/ 28 h 505"/>
                  <a:gd name="T56" fmla="*/ 239 w 743"/>
                  <a:gd name="T57" fmla="*/ 31 h 505"/>
                  <a:gd name="T58" fmla="*/ 274 w 743"/>
                  <a:gd name="T59" fmla="*/ 19 h 505"/>
                  <a:gd name="T60" fmla="*/ 304 w 743"/>
                  <a:gd name="T61" fmla="*/ 13 h 505"/>
                  <a:gd name="T62" fmla="*/ 323 w 743"/>
                  <a:gd name="T63" fmla="*/ 12 h 505"/>
                  <a:gd name="T64" fmla="*/ 351 w 743"/>
                  <a:gd name="T65" fmla="*/ 7 h 505"/>
                  <a:gd name="T66" fmla="*/ 380 w 743"/>
                  <a:gd name="T67" fmla="*/ 8 h 505"/>
                  <a:gd name="T68" fmla="*/ 400 w 743"/>
                  <a:gd name="T69" fmla="*/ 19 h 505"/>
                  <a:gd name="T70" fmla="*/ 424 w 743"/>
                  <a:gd name="T71" fmla="*/ 38 h 505"/>
                  <a:gd name="T72" fmla="*/ 442 w 743"/>
                  <a:gd name="T73" fmla="*/ 54 h 505"/>
                  <a:gd name="T74" fmla="*/ 469 w 743"/>
                  <a:gd name="T75" fmla="*/ 52 h 505"/>
                  <a:gd name="T76" fmla="*/ 485 w 743"/>
                  <a:gd name="T77" fmla="*/ 61 h 505"/>
                  <a:gd name="T78" fmla="*/ 511 w 743"/>
                  <a:gd name="T79" fmla="*/ 75 h 505"/>
                  <a:gd name="T80" fmla="*/ 524 w 743"/>
                  <a:gd name="T81" fmla="*/ 85 h 505"/>
                  <a:gd name="T82" fmla="*/ 543 w 743"/>
                  <a:gd name="T83" fmla="*/ 96 h 505"/>
                  <a:gd name="T84" fmla="*/ 565 w 743"/>
                  <a:gd name="T85" fmla="*/ 107 h 505"/>
                  <a:gd name="T86" fmla="*/ 578 w 743"/>
                  <a:gd name="T87" fmla="*/ 134 h 505"/>
                  <a:gd name="T88" fmla="*/ 588 w 743"/>
                  <a:gd name="T89" fmla="*/ 150 h 505"/>
                  <a:gd name="T90" fmla="*/ 605 w 743"/>
                  <a:gd name="T91" fmla="*/ 178 h 505"/>
                  <a:gd name="T92" fmla="*/ 614 w 743"/>
                  <a:gd name="T93" fmla="*/ 192 h 505"/>
                  <a:gd name="T94" fmla="*/ 630 w 743"/>
                  <a:gd name="T95" fmla="*/ 216 h 505"/>
                  <a:gd name="T96" fmla="*/ 649 w 743"/>
                  <a:gd name="T97" fmla="*/ 233 h 505"/>
                  <a:gd name="T98" fmla="*/ 660 w 743"/>
                  <a:gd name="T99" fmla="*/ 249 h 505"/>
                  <a:gd name="T100" fmla="*/ 675 w 743"/>
                  <a:gd name="T101" fmla="*/ 267 h 505"/>
                  <a:gd name="T102" fmla="*/ 698 w 743"/>
                  <a:gd name="T103" fmla="*/ 289 h 505"/>
                  <a:gd name="T104" fmla="*/ 726 w 743"/>
                  <a:gd name="T105" fmla="*/ 307 h 505"/>
                  <a:gd name="T106" fmla="*/ 740 w 743"/>
                  <a:gd name="T107" fmla="*/ 338 h 505"/>
                  <a:gd name="T108" fmla="*/ 719 w 743"/>
                  <a:gd name="T109" fmla="*/ 364 h 505"/>
                  <a:gd name="T110" fmla="*/ 718 w 743"/>
                  <a:gd name="T111" fmla="*/ 391 h 505"/>
                  <a:gd name="T112" fmla="*/ 680 w 743"/>
                  <a:gd name="T113" fmla="*/ 406 h 505"/>
                  <a:gd name="T114" fmla="*/ 646 w 743"/>
                  <a:gd name="T115" fmla="*/ 438 h 505"/>
                  <a:gd name="T116" fmla="*/ 625 w 743"/>
                  <a:gd name="T117" fmla="*/ 486 h 50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43"/>
                  <a:gd name="T178" fmla="*/ 0 h 505"/>
                  <a:gd name="T179" fmla="*/ 743 w 743"/>
                  <a:gd name="T180" fmla="*/ 505 h 50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43" h="505">
                    <a:moveTo>
                      <a:pt x="620" y="505"/>
                    </a:moveTo>
                    <a:lnTo>
                      <a:pt x="454" y="505"/>
                    </a:lnTo>
                    <a:lnTo>
                      <a:pt x="429" y="505"/>
                    </a:lnTo>
                    <a:lnTo>
                      <a:pt x="429" y="467"/>
                    </a:lnTo>
                    <a:lnTo>
                      <a:pt x="189" y="467"/>
                    </a:lnTo>
                    <a:lnTo>
                      <a:pt x="146" y="467"/>
                    </a:lnTo>
                    <a:lnTo>
                      <a:pt x="145" y="464"/>
                    </a:lnTo>
                    <a:lnTo>
                      <a:pt x="141" y="463"/>
                    </a:lnTo>
                    <a:lnTo>
                      <a:pt x="137" y="462"/>
                    </a:lnTo>
                    <a:lnTo>
                      <a:pt x="136" y="459"/>
                    </a:lnTo>
                    <a:lnTo>
                      <a:pt x="136" y="457"/>
                    </a:lnTo>
                    <a:lnTo>
                      <a:pt x="135" y="455"/>
                    </a:lnTo>
                    <a:lnTo>
                      <a:pt x="132" y="454"/>
                    </a:lnTo>
                    <a:lnTo>
                      <a:pt x="131" y="452"/>
                    </a:lnTo>
                    <a:lnTo>
                      <a:pt x="130" y="449"/>
                    </a:lnTo>
                    <a:lnTo>
                      <a:pt x="128" y="448"/>
                    </a:lnTo>
                    <a:lnTo>
                      <a:pt x="127" y="445"/>
                    </a:lnTo>
                    <a:lnTo>
                      <a:pt x="126" y="445"/>
                    </a:lnTo>
                    <a:lnTo>
                      <a:pt x="126" y="443"/>
                    </a:lnTo>
                    <a:lnTo>
                      <a:pt x="126" y="441"/>
                    </a:lnTo>
                    <a:lnTo>
                      <a:pt x="126" y="440"/>
                    </a:lnTo>
                    <a:lnTo>
                      <a:pt x="126" y="439"/>
                    </a:lnTo>
                    <a:lnTo>
                      <a:pt x="124" y="436"/>
                    </a:lnTo>
                    <a:lnTo>
                      <a:pt x="123" y="436"/>
                    </a:lnTo>
                    <a:lnTo>
                      <a:pt x="122" y="435"/>
                    </a:lnTo>
                    <a:lnTo>
                      <a:pt x="121" y="434"/>
                    </a:lnTo>
                    <a:lnTo>
                      <a:pt x="117" y="433"/>
                    </a:lnTo>
                    <a:lnTo>
                      <a:pt x="116" y="433"/>
                    </a:lnTo>
                    <a:lnTo>
                      <a:pt x="113" y="430"/>
                    </a:lnTo>
                    <a:lnTo>
                      <a:pt x="112" y="430"/>
                    </a:lnTo>
                    <a:lnTo>
                      <a:pt x="109" y="427"/>
                    </a:lnTo>
                    <a:lnTo>
                      <a:pt x="109" y="425"/>
                    </a:lnTo>
                    <a:lnTo>
                      <a:pt x="109" y="420"/>
                    </a:lnTo>
                    <a:lnTo>
                      <a:pt x="110" y="417"/>
                    </a:lnTo>
                    <a:lnTo>
                      <a:pt x="112" y="416"/>
                    </a:lnTo>
                    <a:lnTo>
                      <a:pt x="113" y="415"/>
                    </a:lnTo>
                    <a:lnTo>
                      <a:pt x="114" y="412"/>
                    </a:lnTo>
                    <a:lnTo>
                      <a:pt x="116" y="412"/>
                    </a:lnTo>
                    <a:lnTo>
                      <a:pt x="117" y="411"/>
                    </a:lnTo>
                    <a:lnTo>
                      <a:pt x="118" y="411"/>
                    </a:lnTo>
                    <a:lnTo>
                      <a:pt x="119" y="411"/>
                    </a:lnTo>
                    <a:lnTo>
                      <a:pt x="119" y="410"/>
                    </a:lnTo>
                    <a:lnTo>
                      <a:pt x="121" y="408"/>
                    </a:lnTo>
                    <a:lnTo>
                      <a:pt x="121" y="406"/>
                    </a:lnTo>
                    <a:lnTo>
                      <a:pt x="119" y="405"/>
                    </a:lnTo>
                    <a:lnTo>
                      <a:pt x="119" y="403"/>
                    </a:lnTo>
                    <a:lnTo>
                      <a:pt x="118" y="402"/>
                    </a:lnTo>
                    <a:lnTo>
                      <a:pt x="117" y="402"/>
                    </a:lnTo>
                    <a:lnTo>
                      <a:pt x="116" y="403"/>
                    </a:lnTo>
                    <a:lnTo>
                      <a:pt x="114" y="403"/>
                    </a:lnTo>
                    <a:lnTo>
                      <a:pt x="112" y="403"/>
                    </a:lnTo>
                    <a:lnTo>
                      <a:pt x="110" y="405"/>
                    </a:lnTo>
                    <a:lnTo>
                      <a:pt x="109" y="405"/>
                    </a:lnTo>
                    <a:lnTo>
                      <a:pt x="107" y="405"/>
                    </a:lnTo>
                    <a:lnTo>
                      <a:pt x="105" y="406"/>
                    </a:lnTo>
                    <a:lnTo>
                      <a:pt x="104" y="406"/>
                    </a:lnTo>
                    <a:lnTo>
                      <a:pt x="102" y="406"/>
                    </a:lnTo>
                    <a:lnTo>
                      <a:pt x="99" y="406"/>
                    </a:lnTo>
                    <a:lnTo>
                      <a:pt x="98" y="406"/>
                    </a:lnTo>
                    <a:lnTo>
                      <a:pt x="95" y="406"/>
                    </a:lnTo>
                    <a:lnTo>
                      <a:pt x="94" y="406"/>
                    </a:lnTo>
                    <a:lnTo>
                      <a:pt x="93" y="403"/>
                    </a:lnTo>
                    <a:lnTo>
                      <a:pt x="91" y="403"/>
                    </a:lnTo>
                    <a:lnTo>
                      <a:pt x="89" y="399"/>
                    </a:lnTo>
                    <a:lnTo>
                      <a:pt x="86" y="398"/>
                    </a:lnTo>
                    <a:lnTo>
                      <a:pt x="85" y="396"/>
                    </a:lnTo>
                    <a:lnTo>
                      <a:pt x="85" y="393"/>
                    </a:lnTo>
                    <a:lnTo>
                      <a:pt x="85" y="392"/>
                    </a:lnTo>
                    <a:lnTo>
                      <a:pt x="85" y="389"/>
                    </a:lnTo>
                    <a:lnTo>
                      <a:pt x="85" y="387"/>
                    </a:lnTo>
                    <a:lnTo>
                      <a:pt x="84" y="385"/>
                    </a:lnTo>
                    <a:lnTo>
                      <a:pt x="81" y="383"/>
                    </a:lnTo>
                    <a:lnTo>
                      <a:pt x="80" y="382"/>
                    </a:lnTo>
                    <a:lnTo>
                      <a:pt x="79" y="380"/>
                    </a:lnTo>
                    <a:lnTo>
                      <a:pt x="77" y="379"/>
                    </a:lnTo>
                    <a:lnTo>
                      <a:pt x="77" y="377"/>
                    </a:lnTo>
                    <a:lnTo>
                      <a:pt x="79" y="373"/>
                    </a:lnTo>
                    <a:lnTo>
                      <a:pt x="79" y="372"/>
                    </a:lnTo>
                    <a:lnTo>
                      <a:pt x="79" y="368"/>
                    </a:lnTo>
                    <a:lnTo>
                      <a:pt x="79" y="366"/>
                    </a:lnTo>
                    <a:lnTo>
                      <a:pt x="77" y="366"/>
                    </a:lnTo>
                    <a:lnTo>
                      <a:pt x="76" y="365"/>
                    </a:lnTo>
                    <a:lnTo>
                      <a:pt x="74" y="364"/>
                    </a:lnTo>
                    <a:lnTo>
                      <a:pt x="72" y="363"/>
                    </a:lnTo>
                    <a:lnTo>
                      <a:pt x="71" y="361"/>
                    </a:lnTo>
                    <a:lnTo>
                      <a:pt x="70" y="361"/>
                    </a:lnTo>
                    <a:lnTo>
                      <a:pt x="69" y="361"/>
                    </a:lnTo>
                    <a:lnTo>
                      <a:pt x="69" y="360"/>
                    </a:lnTo>
                    <a:lnTo>
                      <a:pt x="66" y="359"/>
                    </a:lnTo>
                    <a:lnTo>
                      <a:pt x="66" y="358"/>
                    </a:lnTo>
                    <a:lnTo>
                      <a:pt x="66" y="356"/>
                    </a:lnTo>
                    <a:lnTo>
                      <a:pt x="66" y="355"/>
                    </a:lnTo>
                    <a:lnTo>
                      <a:pt x="65" y="352"/>
                    </a:lnTo>
                    <a:lnTo>
                      <a:pt x="63" y="352"/>
                    </a:lnTo>
                    <a:lnTo>
                      <a:pt x="61" y="351"/>
                    </a:lnTo>
                    <a:lnTo>
                      <a:pt x="60" y="350"/>
                    </a:lnTo>
                    <a:lnTo>
                      <a:pt x="57" y="349"/>
                    </a:lnTo>
                    <a:lnTo>
                      <a:pt x="56" y="349"/>
                    </a:lnTo>
                    <a:lnTo>
                      <a:pt x="55" y="349"/>
                    </a:lnTo>
                    <a:lnTo>
                      <a:pt x="53" y="347"/>
                    </a:lnTo>
                    <a:lnTo>
                      <a:pt x="52" y="347"/>
                    </a:lnTo>
                    <a:lnTo>
                      <a:pt x="51" y="346"/>
                    </a:lnTo>
                    <a:lnTo>
                      <a:pt x="49" y="345"/>
                    </a:lnTo>
                    <a:lnTo>
                      <a:pt x="49" y="344"/>
                    </a:lnTo>
                    <a:lnTo>
                      <a:pt x="49" y="341"/>
                    </a:lnTo>
                    <a:lnTo>
                      <a:pt x="51" y="340"/>
                    </a:lnTo>
                    <a:lnTo>
                      <a:pt x="51" y="338"/>
                    </a:lnTo>
                    <a:lnTo>
                      <a:pt x="51" y="337"/>
                    </a:lnTo>
                    <a:lnTo>
                      <a:pt x="49" y="337"/>
                    </a:lnTo>
                    <a:lnTo>
                      <a:pt x="48" y="336"/>
                    </a:lnTo>
                    <a:lnTo>
                      <a:pt x="47" y="335"/>
                    </a:lnTo>
                    <a:lnTo>
                      <a:pt x="46" y="333"/>
                    </a:lnTo>
                    <a:lnTo>
                      <a:pt x="46" y="332"/>
                    </a:lnTo>
                    <a:lnTo>
                      <a:pt x="46" y="331"/>
                    </a:lnTo>
                    <a:lnTo>
                      <a:pt x="46" y="330"/>
                    </a:lnTo>
                    <a:lnTo>
                      <a:pt x="46" y="328"/>
                    </a:lnTo>
                    <a:lnTo>
                      <a:pt x="47" y="327"/>
                    </a:lnTo>
                    <a:lnTo>
                      <a:pt x="47" y="324"/>
                    </a:lnTo>
                    <a:lnTo>
                      <a:pt x="49" y="323"/>
                    </a:lnTo>
                    <a:lnTo>
                      <a:pt x="49" y="318"/>
                    </a:lnTo>
                    <a:lnTo>
                      <a:pt x="49" y="312"/>
                    </a:lnTo>
                    <a:lnTo>
                      <a:pt x="48" y="310"/>
                    </a:lnTo>
                    <a:lnTo>
                      <a:pt x="47" y="309"/>
                    </a:lnTo>
                    <a:lnTo>
                      <a:pt x="46" y="307"/>
                    </a:lnTo>
                    <a:lnTo>
                      <a:pt x="46" y="305"/>
                    </a:lnTo>
                    <a:lnTo>
                      <a:pt x="46" y="304"/>
                    </a:lnTo>
                    <a:lnTo>
                      <a:pt x="47" y="303"/>
                    </a:lnTo>
                    <a:lnTo>
                      <a:pt x="48" y="300"/>
                    </a:lnTo>
                    <a:lnTo>
                      <a:pt x="51" y="298"/>
                    </a:lnTo>
                    <a:lnTo>
                      <a:pt x="52" y="296"/>
                    </a:lnTo>
                    <a:lnTo>
                      <a:pt x="56" y="295"/>
                    </a:lnTo>
                    <a:lnTo>
                      <a:pt x="57" y="294"/>
                    </a:lnTo>
                    <a:lnTo>
                      <a:pt x="58" y="294"/>
                    </a:lnTo>
                    <a:lnTo>
                      <a:pt x="62" y="294"/>
                    </a:lnTo>
                    <a:lnTo>
                      <a:pt x="65" y="294"/>
                    </a:lnTo>
                    <a:lnTo>
                      <a:pt x="67" y="295"/>
                    </a:lnTo>
                    <a:lnTo>
                      <a:pt x="71" y="295"/>
                    </a:lnTo>
                    <a:lnTo>
                      <a:pt x="74" y="295"/>
                    </a:lnTo>
                    <a:lnTo>
                      <a:pt x="75" y="295"/>
                    </a:lnTo>
                    <a:lnTo>
                      <a:pt x="76" y="294"/>
                    </a:lnTo>
                    <a:lnTo>
                      <a:pt x="76" y="293"/>
                    </a:lnTo>
                    <a:lnTo>
                      <a:pt x="76" y="291"/>
                    </a:lnTo>
                    <a:lnTo>
                      <a:pt x="76" y="290"/>
                    </a:lnTo>
                    <a:lnTo>
                      <a:pt x="76" y="289"/>
                    </a:lnTo>
                    <a:lnTo>
                      <a:pt x="75" y="288"/>
                    </a:lnTo>
                    <a:lnTo>
                      <a:pt x="75" y="286"/>
                    </a:lnTo>
                    <a:lnTo>
                      <a:pt x="74" y="286"/>
                    </a:lnTo>
                    <a:lnTo>
                      <a:pt x="71" y="285"/>
                    </a:lnTo>
                    <a:lnTo>
                      <a:pt x="71" y="284"/>
                    </a:lnTo>
                    <a:lnTo>
                      <a:pt x="69" y="282"/>
                    </a:lnTo>
                    <a:lnTo>
                      <a:pt x="69" y="281"/>
                    </a:lnTo>
                    <a:lnTo>
                      <a:pt x="69" y="280"/>
                    </a:lnTo>
                    <a:lnTo>
                      <a:pt x="69" y="277"/>
                    </a:lnTo>
                    <a:lnTo>
                      <a:pt x="69" y="276"/>
                    </a:lnTo>
                    <a:lnTo>
                      <a:pt x="71" y="274"/>
                    </a:lnTo>
                    <a:lnTo>
                      <a:pt x="72" y="272"/>
                    </a:lnTo>
                    <a:lnTo>
                      <a:pt x="74" y="271"/>
                    </a:lnTo>
                    <a:lnTo>
                      <a:pt x="76" y="270"/>
                    </a:lnTo>
                    <a:lnTo>
                      <a:pt x="76" y="267"/>
                    </a:lnTo>
                    <a:lnTo>
                      <a:pt x="76" y="266"/>
                    </a:lnTo>
                    <a:lnTo>
                      <a:pt x="76" y="262"/>
                    </a:lnTo>
                    <a:lnTo>
                      <a:pt x="75" y="260"/>
                    </a:lnTo>
                    <a:lnTo>
                      <a:pt x="74" y="257"/>
                    </a:lnTo>
                    <a:lnTo>
                      <a:pt x="72" y="256"/>
                    </a:lnTo>
                    <a:lnTo>
                      <a:pt x="74" y="253"/>
                    </a:lnTo>
                    <a:lnTo>
                      <a:pt x="74" y="252"/>
                    </a:lnTo>
                    <a:lnTo>
                      <a:pt x="74" y="249"/>
                    </a:lnTo>
                    <a:lnTo>
                      <a:pt x="72" y="249"/>
                    </a:lnTo>
                    <a:lnTo>
                      <a:pt x="72" y="248"/>
                    </a:lnTo>
                    <a:lnTo>
                      <a:pt x="71" y="247"/>
                    </a:lnTo>
                    <a:lnTo>
                      <a:pt x="70" y="246"/>
                    </a:lnTo>
                    <a:lnTo>
                      <a:pt x="69" y="243"/>
                    </a:lnTo>
                    <a:lnTo>
                      <a:pt x="67" y="243"/>
                    </a:lnTo>
                    <a:lnTo>
                      <a:pt x="66" y="243"/>
                    </a:lnTo>
                    <a:lnTo>
                      <a:pt x="61" y="242"/>
                    </a:lnTo>
                    <a:lnTo>
                      <a:pt x="60" y="242"/>
                    </a:lnTo>
                    <a:lnTo>
                      <a:pt x="58" y="242"/>
                    </a:lnTo>
                    <a:lnTo>
                      <a:pt x="58" y="241"/>
                    </a:lnTo>
                    <a:lnTo>
                      <a:pt x="57" y="239"/>
                    </a:lnTo>
                    <a:lnTo>
                      <a:pt x="57" y="238"/>
                    </a:lnTo>
                    <a:lnTo>
                      <a:pt x="57" y="237"/>
                    </a:lnTo>
                    <a:lnTo>
                      <a:pt x="56" y="235"/>
                    </a:lnTo>
                    <a:lnTo>
                      <a:pt x="55" y="235"/>
                    </a:lnTo>
                    <a:lnTo>
                      <a:pt x="52" y="234"/>
                    </a:lnTo>
                    <a:lnTo>
                      <a:pt x="51" y="234"/>
                    </a:lnTo>
                    <a:lnTo>
                      <a:pt x="49" y="233"/>
                    </a:lnTo>
                    <a:lnTo>
                      <a:pt x="49" y="232"/>
                    </a:lnTo>
                    <a:lnTo>
                      <a:pt x="48" y="230"/>
                    </a:lnTo>
                    <a:lnTo>
                      <a:pt x="46" y="229"/>
                    </a:lnTo>
                    <a:lnTo>
                      <a:pt x="44" y="229"/>
                    </a:lnTo>
                    <a:lnTo>
                      <a:pt x="43" y="228"/>
                    </a:lnTo>
                    <a:lnTo>
                      <a:pt x="41" y="227"/>
                    </a:lnTo>
                    <a:lnTo>
                      <a:pt x="38" y="225"/>
                    </a:lnTo>
                    <a:lnTo>
                      <a:pt x="36" y="224"/>
                    </a:lnTo>
                    <a:lnTo>
                      <a:pt x="34" y="223"/>
                    </a:lnTo>
                    <a:lnTo>
                      <a:pt x="32" y="220"/>
                    </a:lnTo>
                    <a:lnTo>
                      <a:pt x="30" y="219"/>
                    </a:lnTo>
                    <a:lnTo>
                      <a:pt x="30" y="216"/>
                    </a:lnTo>
                    <a:lnTo>
                      <a:pt x="29" y="215"/>
                    </a:lnTo>
                    <a:lnTo>
                      <a:pt x="28" y="214"/>
                    </a:lnTo>
                    <a:lnTo>
                      <a:pt x="28" y="211"/>
                    </a:lnTo>
                    <a:lnTo>
                      <a:pt x="27" y="209"/>
                    </a:lnTo>
                    <a:lnTo>
                      <a:pt x="25" y="207"/>
                    </a:lnTo>
                    <a:lnTo>
                      <a:pt x="23" y="206"/>
                    </a:lnTo>
                    <a:lnTo>
                      <a:pt x="20" y="204"/>
                    </a:lnTo>
                    <a:lnTo>
                      <a:pt x="18" y="202"/>
                    </a:lnTo>
                    <a:lnTo>
                      <a:pt x="14" y="201"/>
                    </a:lnTo>
                    <a:lnTo>
                      <a:pt x="13" y="199"/>
                    </a:lnTo>
                    <a:lnTo>
                      <a:pt x="10" y="195"/>
                    </a:lnTo>
                    <a:lnTo>
                      <a:pt x="9" y="193"/>
                    </a:lnTo>
                    <a:lnTo>
                      <a:pt x="9" y="191"/>
                    </a:lnTo>
                    <a:lnTo>
                      <a:pt x="9" y="190"/>
                    </a:lnTo>
                    <a:lnTo>
                      <a:pt x="10" y="187"/>
                    </a:lnTo>
                    <a:lnTo>
                      <a:pt x="11" y="186"/>
                    </a:lnTo>
                    <a:lnTo>
                      <a:pt x="13" y="183"/>
                    </a:lnTo>
                    <a:lnTo>
                      <a:pt x="13" y="182"/>
                    </a:lnTo>
                    <a:lnTo>
                      <a:pt x="13" y="179"/>
                    </a:lnTo>
                    <a:lnTo>
                      <a:pt x="11" y="177"/>
                    </a:lnTo>
                    <a:lnTo>
                      <a:pt x="10" y="176"/>
                    </a:lnTo>
                    <a:lnTo>
                      <a:pt x="9" y="174"/>
                    </a:lnTo>
                    <a:lnTo>
                      <a:pt x="9" y="173"/>
                    </a:lnTo>
                    <a:lnTo>
                      <a:pt x="9" y="171"/>
                    </a:lnTo>
                    <a:lnTo>
                      <a:pt x="8" y="169"/>
                    </a:lnTo>
                    <a:lnTo>
                      <a:pt x="8" y="167"/>
                    </a:lnTo>
                    <a:lnTo>
                      <a:pt x="8" y="165"/>
                    </a:lnTo>
                    <a:lnTo>
                      <a:pt x="9" y="163"/>
                    </a:lnTo>
                    <a:lnTo>
                      <a:pt x="9" y="160"/>
                    </a:lnTo>
                    <a:lnTo>
                      <a:pt x="10" y="159"/>
                    </a:lnTo>
                    <a:lnTo>
                      <a:pt x="10" y="157"/>
                    </a:lnTo>
                    <a:lnTo>
                      <a:pt x="10" y="155"/>
                    </a:lnTo>
                    <a:lnTo>
                      <a:pt x="9" y="153"/>
                    </a:lnTo>
                    <a:lnTo>
                      <a:pt x="6" y="152"/>
                    </a:lnTo>
                    <a:lnTo>
                      <a:pt x="5" y="150"/>
                    </a:lnTo>
                    <a:lnTo>
                      <a:pt x="2" y="149"/>
                    </a:lnTo>
                    <a:lnTo>
                      <a:pt x="2" y="146"/>
                    </a:lnTo>
                    <a:lnTo>
                      <a:pt x="2" y="145"/>
                    </a:lnTo>
                    <a:lnTo>
                      <a:pt x="1" y="144"/>
                    </a:lnTo>
                    <a:lnTo>
                      <a:pt x="0" y="140"/>
                    </a:lnTo>
                    <a:lnTo>
                      <a:pt x="0" y="139"/>
                    </a:lnTo>
                    <a:lnTo>
                      <a:pt x="1" y="136"/>
                    </a:lnTo>
                    <a:lnTo>
                      <a:pt x="2" y="134"/>
                    </a:lnTo>
                    <a:lnTo>
                      <a:pt x="2" y="131"/>
                    </a:lnTo>
                    <a:lnTo>
                      <a:pt x="4" y="129"/>
                    </a:lnTo>
                    <a:lnTo>
                      <a:pt x="4" y="126"/>
                    </a:lnTo>
                    <a:lnTo>
                      <a:pt x="4" y="124"/>
                    </a:lnTo>
                    <a:lnTo>
                      <a:pt x="2" y="121"/>
                    </a:lnTo>
                    <a:lnTo>
                      <a:pt x="2" y="118"/>
                    </a:lnTo>
                    <a:lnTo>
                      <a:pt x="1" y="116"/>
                    </a:lnTo>
                    <a:lnTo>
                      <a:pt x="1" y="112"/>
                    </a:lnTo>
                    <a:lnTo>
                      <a:pt x="2" y="107"/>
                    </a:lnTo>
                    <a:lnTo>
                      <a:pt x="2" y="102"/>
                    </a:lnTo>
                    <a:lnTo>
                      <a:pt x="4" y="94"/>
                    </a:lnTo>
                    <a:lnTo>
                      <a:pt x="4" y="89"/>
                    </a:lnTo>
                    <a:lnTo>
                      <a:pt x="6" y="85"/>
                    </a:lnTo>
                    <a:lnTo>
                      <a:pt x="6" y="83"/>
                    </a:lnTo>
                    <a:lnTo>
                      <a:pt x="8" y="80"/>
                    </a:lnTo>
                    <a:lnTo>
                      <a:pt x="9" y="78"/>
                    </a:lnTo>
                    <a:lnTo>
                      <a:pt x="13" y="74"/>
                    </a:lnTo>
                    <a:lnTo>
                      <a:pt x="15" y="73"/>
                    </a:lnTo>
                    <a:lnTo>
                      <a:pt x="18" y="69"/>
                    </a:lnTo>
                    <a:lnTo>
                      <a:pt x="20" y="65"/>
                    </a:lnTo>
                    <a:lnTo>
                      <a:pt x="23" y="60"/>
                    </a:lnTo>
                    <a:lnTo>
                      <a:pt x="24" y="57"/>
                    </a:lnTo>
                    <a:lnTo>
                      <a:pt x="25" y="56"/>
                    </a:lnTo>
                    <a:lnTo>
                      <a:pt x="33" y="54"/>
                    </a:lnTo>
                    <a:lnTo>
                      <a:pt x="36" y="51"/>
                    </a:lnTo>
                    <a:lnTo>
                      <a:pt x="37" y="50"/>
                    </a:lnTo>
                    <a:lnTo>
                      <a:pt x="39" y="48"/>
                    </a:lnTo>
                    <a:lnTo>
                      <a:pt x="43" y="46"/>
                    </a:lnTo>
                    <a:lnTo>
                      <a:pt x="44" y="46"/>
                    </a:lnTo>
                    <a:lnTo>
                      <a:pt x="47" y="45"/>
                    </a:lnTo>
                    <a:lnTo>
                      <a:pt x="49" y="43"/>
                    </a:lnTo>
                    <a:lnTo>
                      <a:pt x="56" y="42"/>
                    </a:lnTo>
                    <a:lnTo>
                      <a:pt x="57" y="41"/>
                    </a:lnTo>
                    <a:lnTo>
                      <a:pt x="60" y="38"/>
                    </a:lnTo>
                    <a:lnTo>
                      <a:pt x="62" y="33"/>
                    </a:lnTo>
                    <a:lnTo>
                      <a:pt x="66" y="31"/>
                    </a:lnTo>
                    <a:lnTo>
                      <a:pt x="67" y="28"/>
                    </a:lnTo>
                    <a:lnTo>
                      <a:pt x="71" y="26"/>
                    </a:lnTo>
                    <a:lnTo>
                      <a:pt x="75" y="23"/>
                    </a:lnTo>
                    <a:lnTo>
                      <a:pt x="77" y="22"/>
                    </a:lnTo>
                    <a:lnTo>
                      <a:pt x="81" y="21"/>
                    </a:lnTo>
                    <a:lnTo>
                      <a:pt x="86" y="21"/>
                    </a:lnTo>
                    <a:lnTo>
                      <a:pt x="90" y="21"/>
                    </a:lnTo>
                    <a:lnTo>
                      <a:pt x="95" y="19"/>
                    </a:lnTo>
                    <a:lnTo>
                      <a:pt x="98" y="19"/>
                    </a:lnTo>
                    <a:lnTo>
                      <a:pt x="100" y="21"/>
                    </a:lnTo>
                    <a:lnTo>
                      <a:pt x="104" y="21"/>
                    </a:lnTo>
                    <a:lnTo>
                      <a:pt x="107" y="22"/>
                    </a:lnTo>
                    <a:lnTo>
                      <a:pt x="108" y="22"/>
                    </a:lnTo>
                    <a:lnTo>
                      <a:pt x="110" y="23"/>
                    </a:lnTo>
                    <a:lnTo>
                      <a:pt x="113" y="23"/>
                    </a:lnTo>
                    <a:lnTo>
                      <a:pt x="116" y="24"/>
                    </a:lnTo>
                    <a:lnTo>
                      <a:pt x="119" y="24"/>
                    </a:lnTo>
                    <a:lnTo>
                      <a:pt x="121" y="26"/>
                    </a:lnTo>
                    <a:lnTo>
                      <a:pt x="122" y="26"/>
                    </a:lnTo>
                    <a:lnTo>
                      <a:pt x="123" y="28"/>
                    </a:lnTo>
                    <a:lnTo>
                      <a:pt x="123" y="29"/>
                    </a:lnTo>
                    <a:lnTo>
                      <a:pt x="127" y="29"/>
                    </a:lnTo>
                    <a:lnTo>
                      <a:pt x="130" y="31"/>
                    </a:lnTo>
                    <a:lnTo>
                      <a:pt x="133" y="32"/>
                    </a:lnTo>
                    <a:lnTo>
                      <a:pt x="137" y="33"/>
                    </a:lnTo>
                    <a:lnTo>
                      <a:pt x="141" y="35"/>
                    </a:lnTo>
                    <a:lnTo>
                      <a:pt x="149" y="36"/>
                    </a:lnTo>
                    <a:lnTo>
                      <a:pt x="154" y="36"/>
                    </a:lnTo>
                    <a:lnTo>
                      <a:pt x="156" y="36"/>
                    </a:lnTo>
                    <a:lnTo>
                      <a:pt x="159" y="37"/>
                    </a:lnTo>
                    <a:lnTo>
                      <a:pt x="163" y="37"/>
                    </a:lnTo>
                    <a:lnTo>
                      <a:pt x="165" y="38"/>
                    </a:lnTo>
                    <a:lnTo>
                      <a:pt x="169" y="40"/>
                    </a:lnTo>
                    <a:lnTo>
                      <a:pt x="171" y="42"/>
                    </a:lnTo>
                    <a:lnTo>
                      <a:pt x="175" y="43"/>
                    </a:lnTo>
                    <a:lnTo>
                      <a:pt x="179" y="45"/>
                    </a:lnTo>
                    <a:lnTo>
                      <a:pt x="182" y="46"/>
                    </a:lnTo>
                    <a:lnTo>
                      <a:pt x="185" y="47"/>
                    </a:lnTo>
                    <a:lnTo>
                      <a:pt x="188" y="48"/>
                    </a:lnTo>
                    <a:lnTo>
                      <a:pt x="192" y="50"/>
                    </a:lnTo>
                    <a:lnTo>
                      <a:pt x="193" y="52"/>
                    </a:lnTo>
                    <a:lnTo>
                      <a:pt x="194" y="52"/>
                    </a:lnTo>
                    <a:lnTo>
                      <a:pt x="197" y="54"/>
                    </a:lnTo>
                    <a:lnTo>
                      <a:pt x="199" y="54"/>
                    </a:lnTo>
                    <a:lnTo>
                      <a:pt x="202" y="54"/>
                    </a:lnTo>
                    <a:lnTo>
                      <a:pt x="205" y="52"/>
                    </a:lnTo>
                    <a:lnTo>
                      <a:pt x="207" y="52"/>
                    </a:lnTo>
                    <a:lnTo>
                      <a:pt x="208" y="51"/>
                    </a:lnTo>
                    <a:lnTo>
                      <a:pt x="210" y="50"/>
                    </a:lnTo>
                    <a:lnTo>
                      <a:pt x="211" y="48"/>
                    </a:lnTo>
                    <a:lnTo>
                      <a:pt x="212" y="46"/>
                    </a:lnTo>
                    <a:lnTo>
                      <a:pt x="212" y="42"/>
                    </a:lnTo>
                    <a:lnTo>
                      <a:pt x="212" y="41"/>
                    </a:lnTo>
                    <a:lnTo>
                      <a:pt x="212" y="40"/>
                    </a:lnTo>
                    <a:lnTo>
                      <a:pt x="213" y="37"/>
                    </a:lnTo>
                    <a:lnTo>
                      <a:pt x="215" y="35"/>
                    </a:lnTo>
                    <a:lnTo>
                      <a:pt x="215" y="33"/>
                    </a:lnTo>
                    <a:lnTo>
                      <a:pt x="216" y="31"/>
                    </a:lnTo>
                    <a:lnTo>
                      <a:pt x="219" y="28"/>
                    </a:lnTo>
                    <a:lnTo>
                      <a:pt x="219" y="27"/>
                    </a:lnTo>
                    <a:lnTo>
                      <a:pt x="220" y="27"/>
                    </a:lnTo>
                    <a:lnTo>
                      <a:pt x="221" y="26"/>
                    </a:lnTo>
                    <a:lnTo>
                      <a:pt x="224" y="26"/>
                    </a:lnTo>
                    <a:lnTo>
                      <a:pt x="225" y="26"/>
                    </a:lnTo>
                    <a:lnTo>
                      <a:pt x="225" y="27"/>
                    </a:lnTo>
                    <a:lnTo>
                      <a:pt x="227" y="28"/>
                    </a:lnTo>
                    <a:lnTo>
                      <a:pt x="230" y="29"/>
                    </a:lnTo>
                    <a:lnTo>
                      <a:pt x="231" y="29"/>
                    </a:lnTo>
                    <a:lnTo>
                      <a:pt x="235" y="29"/>
                    </a:lnTo>
                    <a:lnTo>
                      <a:pt x="236" y="31"/>
                    </a:lnTo>
                    <a:lnTo>
                      <a:pt x="239" y="31"/>
                    </a:lnTo>
                    <a:lnTo>
                      <a:pt x="243" y="31"/>
                    </a:lnTo>
                    <a:lnTo>
                      <a:pt x="245" y="31"/>
                    </a:lnTo>
                    <a:lnTo>
                      <a:pt x="246" y="28"/>
                    </a:lnTo>
                    <a:lnTo>
                      <a:pt x="249" y="26"/>
                    </a:lnTo>
                    <a:lnTo>
                      <a:pt x="253" y="23"/>
                    </a:lnTo>
                    <a:lnTo>
                      <a:pt x="255" y="22"/>
                    </a:lnTo>
                    <a:lnTo>
                      <a:pt x="259" y="21"/>
                    </a:lnTo>
                    <a:lnTo>
                      <a:pt x="263" y="21"/>
                    </a:lnTo>
                    <a:lnTo>
                      <a:pt x="267" y="22"/>
                    </a:lnTo>
                    <a:lnTo>
                      <a:pt x="269" y="22"/>
                    </a:lnTo>
                    <a:lnTo>
                      <a:pt x="273" y="21"/>
                    </a:lnTo>
                    <a:lnTo>
                      <a:pt x="274" y="19"/>
                    </a:lnTo>
                    <a:lnTo>
                      <a:pt x="276" y="18"/>
                    </a:lnTo>
                    <a:lnTo>
                      <a:pt x="278" y="15"/>
                    </a:lnTo>
                    <a:lnTo>
                      <a:pt x="280" y="14"/>
                    </a:lnTo>
                    <a:lnTo>
                      <a:pt x="282" y="13"/>
                    </a:lnTo>
                    <a:lnTo>
                      <a:pt x="285" y="12"/>
                    </a:lnTo>
                    <a:lnTo>
                      <a:pt x="288" y="12"/>
                    </a:lnTo>
                    <a:lnTo>
                      <a:pt x="292" y="12"/>
                    </a:lnTo>
                    <a:lnTo>
                      <a:pt x="296" y="12"/>
                    </a:lnTo>
                    <a:lnTo>
                      <a:pt x="297" y="13"/>
                    </a:lnTo>
                    <a:lnTo>
                      <a:pt x="299" y="13"/>
                    </a:lnTo>
                    <a:lnTo>
                      <a:pt x="301" y="13"/>
                    </a:lnTo>
                    <a:lnTo>
                      <a:pt x="304" y="13"/>
                    </a:lnTo>
                    <a:lnTo>
                      <a:pt x="305" y="13"/>
                    </a:lnTo>
                    <a:lnTo>
                      <a:pt x="306" y="13"/>
                    </a:lnTo>
                    <a:lnTo>
                      <a:pt x="309" y="14"/>
                    </a:lnTo>
                    <a:lnTo>
                      <a:pt x="310" y="15"/>
                    </a:lnTo>
                    <a:lnTo>
                      <a:pt x="311" y="17"/>
                    </a:lnTo>
                    <a:lnTo>
                      <a:pt x="313" y="17"/>
                    </a:lnTo>
                    <a:lnTo>
                      <a:pt x="314" y="17"/>
                    </a:lnTo>
                    <a:lnTo>
                      <a:pt x="315" y="17"/>
                    </a:lnTo>
                    <a:lnTo>
                      <a:pt x="316" y="15"/>
                    </a:lnTo>
                    <a:lnTo>
                      <a:pt x="319" y="13"/>
                    </a:lnTo>
                    <a:lnTo>
                      <a:pt x="320" y="12"/>
                    </a:lnTo>
                    <a:lnTo>
                      <a:pt x="323" y="12"/>
                    </a:lnTo>
                    <a:lnTo>
                      <a:pt x="324" y="13"/>
                    </a:lnTo>
                    <a:lnTo>
                      <a:pt x="327" y="14"/>
                    </a:lnTo>
                    <a:lnTo>
                      <a:pt x="328" y="15"/>
                    </a:lnTo>
                    <a:lnTo>
                      <a:pt x="329" y="15"/>
                    </a:lnTo>
                    <a:lnTo>
                      <a:pt x="330" y="15"/>
                    </a:lnTo>
                    <a:lnTo>
                      <a:pt x="332" y="15"/>
                    </a:lnTo>
                    <a:lnTo>
                      <a:pt x="334" y="15"/>
                    </a:lnTo>
                    <a:lnTo>
                      <a:pt x="337" y="15"/>
                    </a:lnTo>
                    <a:lnTo>
                      <a:pt x="343" y="14"/>
                    </a:lnTo>
                    <a:lnTo>
                      <a:pt x="344" y="12"/>
                    </a:lnTo>
                    <a:lnTo>
                      <a:pt x="348" y="8"/>
                    </a:lnTo>
                    <a:lnTo>
                      <a:pt x="351" y="7"/>
                    </a:lnTo>
                    <a:lnTo>
                      <a:pt x="353" y="4"/>
                    </a:lnTo>
                    <a:lnTo>
                      <a:pt x="357" y="3"/>
                    </a:lnTo>
                    <a:lnTo>
                      <a:pt x="362" y="1"/>
                    </a:lnTo>
                    <a:lnTo>
                      <a:pt x="365" y="0"/>
                    </a:lnTo>
                    <a:lnTo>
                      <a:pt x="368" y="0"/>
                    </a:lnTo>
                    <a:lnTo>
                      <a:pt x="370" y="0"/>
                    </a:lnTo>
                    <a:lnTo>
                      <a:pt x="372" y="1"/>
                    </a:lnTo>
                    <a:lnTo>
                      <a:pt x="374" y="4"/>
                    </a:lnTo>
                    <a:lnTo>
                      <a:pt x="375" y="5"/>
                    </a:lnTo>
                    <a:lnTo>
                      <a:pt x="376" y="7"/>
                    </a:lnTo>
                    <a:lnTo>
                      <a:pt x="379" y="8"/>
                    </a:lnTo>
                    <a:lnTo>
                      <a:pt x="380" y="8"/>
                    </a:lnTo>
                    <a:lnTo>
                      <a:pt x="381" y="8"/>
                    </a:lnTo>
                    <a:lnTo>
                      <a:pt x="384" y="9"/>
                    </a:lnTo>
                    <a:lnTo>
                      <a:pt x="385" y="10"/>
                    </a:lnTo>
                    <a:lnTo>
                      <a:pt x="388" y="12"/>
                    </a:lnTo>
                    <a:lnTo>
                      <a:pt x="389" y="12"/>
                    </a:lnTo>
                    <a:lnTo>
                      <a:pt x="391" y="13"/>
                    </a:lnTo>
                    <a:lnTo>
                      <a:pt x="393" y="13"/>
                    </a:lnTo>
                    <a:lnTo>
                      <a:pt x="393" y="14"/>
                    </a:lnTo>
                    <a:lnTo>
                      <a:pt x="394" y="14"/>
                    </a:lnTo>
                    <a:lnTo>
                      <a:pt x="395" y="17"/>
                    </a:lnTo>
                    <a:lnTo>
                      <a:pt x="398" y="18"/>
                    </a:lnTo>
                    <a:lnTo>
                      <a:pt x="400" y="19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5" y="21"/>
                    </a:lnTo>
                    <a:lnTo>
                      <a:pt x="408" y="22"/>
                    </a:lnTo>
                    <a:lnTo>
                      <a:pt x="410" y="24"/>
                    </a:lnTo>
                    <a:lnTo>
                      <a:pt x="413" y="26"/>
                    </a:lnTo>
                    <a:lnTo>
                      <a:pt x="414" y="27"/>
                    </a:lnTo>
                    <a:lnTo>
                      <a:pt x="417" y="31"/>
                    </a:lnTo>
                    <a:lnTo>
                      <a:pt x="419" y="33"/>
                    </a:lnTo>
                    <a:lnTo>
                      <a:pt x="422" y="35"/>
                    </a:lnTo>
                    <a:lnTo>
                      <a:pt x="423" y="36"/>
                    </a:lnTo>
                    <a:lnTo>
                      <a:pt x="424" y="38"/>
                    </a:lnTo>
                    <a:lnTo>
                      <a:pt x="426" y="40"/>
                    </a:lnTo>
                    <a:lnTo>
                      <a:pt x="428" y="40"/>
                    </a:lnTo>
                    <a:lnTo>
                      <a:pt x="429" y="41"/>
                    </a:lnTo>
                    <a:lnTo>
                      <a:pt x="431" y="42"/>
                    </a:lnTo>
                    <a:lnTo>
                      <a:pt x="433" y="43"/>
                    </a:lnTo>
                    <a:lnTo>
                      <a:pt x="435" y="45"/>
                    </a:lnTo>
                    <a:lnTo>
                      <a:pt x="437" y="46"/>
                    </a:lnTo>
                    <a:lnTo>
                      <a:pt x="440" y="48"/>
                    </a:lnTo>
                    <a:lnTo>
                      <a:pt x="440" y="50"/>
                    </a:lnTo>
                    <a:lnTo>
                      <a:pt x="440" y="52"/>
                    </a:lnTo>
                    <a:lnTo>
                      <a:pt x="441" y="52"/>
                    </a:lnTo>
                    <a:lnTo>
                      <a:pt x="442" y="54"/>
                    </a:lnTo>
                    <a:lnTo>
                      <a:pt x="445" y="52"/>
                    </a:lnTo>
                    <a:lnTo>
                      <a:pt x="446" y="52"/>
                    </a:lnTo>
                    <a:lnTo>
                      <a:pt x="449" y="51"/>
                    </a:lnTo>
                    <a:lnTo>
                      <a:pt x="450" y="50"/>
                    </a:lnTo>
                    <a:lnTo>
                      <a:pt x="451" y="50"/>
                    </a:lnTo>
                    <a:lnTo>
                      <a:pt x="454" y="48"/>
                    </a:lnTo>
                    <a:lnTo>
                      <a:pt x="457" y="48"/>
                    </a:lnTo>
                    <a:lnTo>
                      <a:pt x="461" y="48"/>
                    </a:lnTo>
                    <a:lnTo>
                      <a:pt x="464" y="48"/>
                    </a:lnTo>
                    <a:lnTo>
                      <a:pt x="468" y="50"/>
                    </a:lnTo>
                    <a:lnTo>
                      <a:pt x="469" y="51"/>
                    </a:lnTo>
                    <a:lnTo>
                      <a:pt x="469" y="52"/>
                    </a:lnTo>
                    <a:lnTo>
                      <a:pt x="468" y="54"/>
                    </a:lnTo>
                    <a:lnTo>
                      <a:pt x="468" y="55"/>
                    </a:lnTo>
                    <a:lnTo>
                      <a:pt x="468" y="56"/>
                    </a:lnTo>
                    <a:lnTo>
                      <a:pt x="469" y="57"/>
                    </a:lnTo>
                    <a:lnTo>
                      <a:pt x="470" y="59"/>
                    </a:lnTo>
                    <a:lnTo>
                      <a:pt x="471" y="59"/>
                    </a:lnTo>
                    <a:lnTo>
                      <a:pt x="473" y="59"/>
                    </a:lnTo>
                    <a:lnTo>
                      <a:pt x="475" y="59"/>
                    </a:lnTo>
                    <a:lnTo>
                      <a:pt x="478" y="59"/>
                    </a:lnTo>
                    <a:lnTo>
                      <a:pt x="482" y="60"/>
                    </a:lnTo>
                    <a:lnTo>
                      <a:pt x="484" y="60"/>
                    </a:lnTo>
                    <a:lnTo>
                      <a:pt x="485" y="61"/>
                    </a:lnTo>
                    <a:lnTo>
                      <a:pt x="487" y="62"/>
                    </a:lnTo>
                    <a:lnTo>
                      <a:pt x="488" y="64"/>
                    </a:lnTo>
                    <a:lnTo>
                      <a:pt x="489" y="65"/>
                    </a:lnTo>
                    <a:lnTo>
                      <a:pt x="490" y="68"/>
                    </a:lnTo>
                    <a:lnTo>
                      <a:pt x="492" y="69"/>
                    </a:lnTo>
                    <a:lnTo>
                      <a:pt x="493" y="69"/>
                    </a:lnTo>
                    <a:lnTo>
                      <a:pt x="496" y="69"/>
                    </a:lnTo>
                    <a:lnTo>
                      <a:pt x="510" y="69"/>
                    </a:lnTo>
                    <a:lnTo>
                      <a:pt x="510" y="70"/>
                    </a:lnTo>
                    <a:lnTo>
                      <a:pt x="511" y="71"/>
                    </a:lnTo>
                    <a:lnTo>
                      <a:pt x="511" y="73"/>
                    </a:lnTo>
                    <a:lnTo>
                      <a:pt x="511" y="75"/>
                    </a:lnTo>
                    <a:lnTo>
                      <a:pt x="511" y="78"/>
                    </a:lnTo>
                    <a:lnTo>
                      <a:pt x="511" y="79"/>
                    </a:lnTo>
                    <a:lnTo>
                      <a:pt x="511" y="80"/>
                    </a:lnTo>
                    <a:lnTo>
                      <a:pt x="513" y="80"/>
                    </a:lnTo>
                    <a:lnTo>
                      <a:pt x="515" y="80"/>
                    </a:lnTo>
                    <a:lnTo>
                      <a:pt x="516" y="80"/>
                    </a:lnTo>
                    <a:lnTo>
                      <a:pt x="517" y="80"/>
                    </a:lnTo>
                    <a:lnTo>
                      <a:pt x="520" y="80"/>
                    </a:lnTo>
                    <a:lnTo>
                      <a:pt x="521" y="82"/>
                    </a:lnTo>
                    <a:lnTo>
                      <a:pt x="522" y="83"/>
                    </a:lnTo>
                    <a:lnTo>
                      <a:pt x="522" y="84"/>
                    </a:lnTo>
                    <a:lnTo>
                      <a:pt x="524" y="85"/>
                    </a:lnTo>
                    <a:lnTo>
                      <a:pt x="525" y="87"/>
                    </a:lnTo>
                    <a:lnTo>
                      <a:pt x="526" y="87"/>
                    </a:lnTo>
                    <a:lnTo>
                      <a:pt x="527" y="88"/>
                    </a:lnTo>
                    <a:lnTo>
                      <a:pt x="530" y="88"/>
                    </a:lnTo>
                    <a:lnTo>
                      <a:pt x="532" y="88"/>
                    </a:lnTo>
                    <a:lnTo>
                      <a:pt x="535" y="88"/>
                    </a:lnTo>
                    <a:lnTo>
                      <a:pt x="536" y="89"/>
                    </a:lnTo>
                    <a:lnTo>
                      <a:pt x="538" y="92"/>
                    </a:lnTo>
                    <a:lnTo>
                      <a:pt x="539" y="93"/>
                    </a:lnTo>
                    <a:lnTo>
                      <a:pt x="540" y="93"/>
                    </a:lnTo>
                    <a:lnTo>
                      <a:pt x="541" y="96"/>
                    </a:lnTo>
                    <a:lnTo>
                      <a:pt x="543" y="96"/>
                    </a:lnTo>
                    <a:lnTo>
                      <a:pt x="545" y="96"/>
                    </a:lnTo>
                    <a:lnTo>
                      <a:pt x="546" y="96"/>
                    </a:lnTo>
                    <a:lnTo>
                      <a:pt x="548" y="97"/>
                    </a:lnTo>
                    <a:lnTo>
                      <a:pt x="549" y="98"/>
                    </a:lnTo>
                    <a:lnTo>
                      <a:pt x="551" y="99"/>
                    </a:lnTo>
                    <a:lnTo>
                      <a:pt x="554" y="102"/>
                    </a:lnTo>
                    <a:lnTo>
                      <a:pt x="557" y="103"/>
                    </a:lnTo>
                    <a:lnTo>
                      <a:pt x="559" y="104"/>
                    </a:lnTo>
                    <a:lnTo>
                      <a:pt x="560" y="106"/>
                    </a:lnTo>
                    <a:lnTo>
                      <a:pt x="563" y="106"/>
                    </a:lnTo>
                    <a:lnTo>
                      <a:pt x="564" y="107"/>
                    </a:lnTo>
                    <a:lnTo>
                      <a:pt x="565" y="107"/>
                    </a:lnTo>
                    <a:lnTo>
                      <a:pt x="567" y="108"/>
                    </a:lnTo>
                    <a:lnTo>
                      <a:pt x="568" y="111"/>
                    </a:lnTo>
                    <a:lnTo>
                      <a:pt x="569" y="116"/>
                    </a:lnTo>
                    <a:lnTo>
                      <a:pt x="569" y="118"/>
                    </a:lnTo>
                    <a:lnTo>
                      <a:pt x="571" y="120"/>
                    </a:lnTo>
                    <a:lnTo>
                      <a:pt x="571" y="121"/>
                    </a:lnTo>
                    <a:lnTo>
                      <a:pt x="572" y="124"/>
                    </a:lnTo>
                    <a:lnTo>
                      <a:pt x="572" y="126"/>
                    </a:lnTo>
                    <a:lnTo>
                      <a:pt x="573" y="129"/>
                    </a:lnTo>
                    <a:lnTo>
                      <a:pt x="574" y="130"/>
                    </a:lnTo>
                    <a:lnTo>
                      <a:pt x="576" y="132"/>
                    </a:lnTo>
                    <a:lnTo>
                      <a:pt x="578" y="134"/>
                    </a:lnTo>
                    <a:lnTo>
                      <a:pt x="579" y="135"/>
                    </a:lnTo>
                    <a:lnTo>
                      <a:pt x="583" y="136"/>
                    </a:lnTo>
                    <a:lnTo>
                      <a:pt x="585" y="138"/>
                    </a:lnTo>
                    <a:lnTo>
                      <a:pt x="587" y="139"/>
                    </a:lnTo>
                    <a:lnTo>
                      <a:pt x="588" y="140"/>
                    </a:lnTo>
                    <a:lnTo>
                      <a:pt x="590" y="143"/>
                    </a:lnTo>
                    <a:lnTo>
                      <a:pt x="590" y="144"/>
                    </a:lnTo>
                    <a:lnTo>
                      <a:pt x="588" y="146"/>
                    </a:lnTo>
                    <a:lnTo>
                      <a:pt x="586" y="148"/>
                    </a:lnTo>
                    <a:lnTo>
                      <a:pt x="586" y="149"/>
                    </a:lnTo>
                    <a:lnTo>
                      <a:pt x="587" y="150"/>
                    </a:lnTo>
                    <a:lnTo>
                      <a:pt x="588" y="150"/>
                    </a:lnTo>
                    <a:lnTo>
                      <a:pt x="591" y="153"/>
                    </a:lnTo>
                    <a:lnTo>
                      <a:pt x="592" y="155"/>
                    </a:lnTo>
                    <a:lnTo>
                      <a:pt x="595" y="158"/>
                    </a:lnTo>
                    <a:lnTo>
                      <a:pt x="596" y="160"/>
                    </a:lnTo>
                    <a:lnTo>
                      <a:pt x="599" y="163"/>
                    </a:lnTo>
                    <a:lnTo>
                      <a:pt x="599" y="165"/>
                    </a:lnTo>
                    <a:lnTo>
                      <a:pt x="600" y="171"/>
                    </a:lnTo>
                    <a:lnTo>
                      <a:pt x="601" y="173"/>
                    </a:lnTo>
                    <a:lnTo>
                      <a:pt x="604" y="174"/>
                    </a:lnTo>
                    <a:lnTo>
                      <a:pt x="604" y="176"/>
                    </a:lnTo>
                    <a:lnTo>
                      <a:pt x="604" y="177"/>
                    </a:lnTo>
                    <a:lnTo>
                      <a:pt x="605" y="178"/>
                    </a:lnTo>
                    <a:lnTo>
                      <a:pt x="605" y="179"/>
                    </a:lnTo>
                    <a:lnTo>
                      <a:pt x="606" y="181"/>
                    </a:lnTo>
                    <a:lnTo>
                      <a:pt x="606" y="183"/>
                    </a:lnTo>
                    <a:lnTo>
                      <a:pt x="607" y="185"/>
                    </a:lnTo>
                    <a:lnTo>
                      <a:pt x="607" y="186"/>
                    </a:lnTo>
                    <a:lnTo>
                      <a:pt x="609" y="186"/>
                    </a:lnTo>
                    <a:lnTo>
                      <a:pt x="610" y="187"/>
                    </a:lnTo>
                    <a:lnTo>
                      <a:pt x="610" y="188"/>
                    </a:lnTo>
                    <a:lnTo>
                      <a:pt x="611" y="190"/>
                    </a:lnTo>
                    <a:lnTo>
                      <a:pt x="612" y="191"/>
                    </a:lnTo>
                    <a:lnTo>
                      <a:pt x="612" y="192"/>
                    </a:lnTo>
                    <a:lnTo>
                      <a:pt x="614" y="192"/>
                    </a:lnTo>
                    <a:lnTo>
                      <a:pt x="614" y="195"/>
                    </a:lnTo>
                    <a:lnTo>
                      <a:pt x="614" y="199"/>
                    </a:lnTo>
                    <a:lnTo>
                      <a:pt x="615" y="201"/>
                    </a:lnTo>
                    <a:lnTo>
                      <a:pt x="615" y="204"/>
                    </a:lnTo>
                    <a:lnTo>
                      <a:pt x="616" y="204"/>
                    </a:lnTo>
                    <a:lnTo>
                      <a:pt x="618" y="209"/>
                    </a:lnTo>
                    <a:lnTo>
                      <a:pt x="619" y="210"/>
                    </a:lnTo>
                    <a:lnTo>
                      <a:pt x="623" y="213"/>
                    </a:lnTo>
                    <a:lnTo>
                      <a:pt x="624" y="214"/>
                    </a:lnTo>
                    <a:lnTo>
                      <a:pt x="625" y="216"/>
                    </a:lnTo>
                    <a:lnTo>
                      <a:pt x="628" y="216"/>
                    </a:lnTo>
                    <a:lnTo>
                      <a:pt x="630" y="216"/>
                    </a:lnTo>
                    <a:lnTo>
                      <a:pt x="632" y="216"/>
                    </a:lnTo>
                    <a:lnTo>
                      <a:pt x="634" y="218"/>
                    </a:lnTo>
                    <a:lnTo>
                      <a:pt x="634" y="219"/>
                    </a:lnTo>
                    <a:lnTo>
                      <a:pt x="635" y="220"/>
                    </a:lnTo>
                    <a:lnTo>
                      <a:pt x="638" y="223"/>
                    </a:lnTo>
                    <a:lnTo>
                      <a:pt x="638" y="224"/>
                    </a:lnTo>
                    <a:lnTo>
                      <a:pt x="639" y="225"/>
                    </a:lnTo>
                    <a:lnTo>
                      <a:pt x="642" y="227"/>
                    </a:lnTo>
                    <a:lnTo>
                      <a:pt x="643" y="227"/>
                    </a:lnTo>
                    <a:lnTo>
                      <a:pt x="644" y="229"/>
                    </a:lnTo>
                    <a:lnTo>
                      <a:pt x="646" y="230"/>
                    </a:lnTo>
                    <a:lnTo>
                      <a:pt x="649" y="233"/>
                    </a:lnTo>
                    <a:lnTo>
                      <a:pt x="651" y="233"/>
                    </a:lnTo>
                    <a:lnTo>
                      <a:pt x="652" y="233"/>
                    </a:lnTo>
                    <a:lnTo>
                      <a:pt x="654" y="234"/>
                    </a:lnTo>
                    <a:lnTo>
                      <a:pt x="654" y="237"/>
                    </a:lnTo>
                    <a:lnTo>
                      <a:pt x="654" y="238"/>
                    </a:lnTo>
                    <a:lnTo>
                      <a:pt x="656" y="239"/>
                    </a:lnTo>
                    <a:lnTo>
                      <a:pt x="656" y="241"/>
                    </a:lnTo>
                    <a:lnTo>
                      <a:pt x="657" y="242"/>
                    </a:lnTo>
                    <a:lnTo>
                      <a:pt x="658" y="244"/>
                    </a:lnTo>
                    <a:lnTo>
                      <a:pt x="658" y="247"/>
                    </a:lnTo>
                    <a:lnTo>
                      <a:pt x="658" y="248"/>
                    </a:lnTo>
                    <a:lnTo>
                      <a:pt x="660" y="249"/>
                    </a:lnTo>
                    <a:lnTo>
                      <a:pt x="661" y="251"/>
                    </a:lnTo>
                    <a:lnTo>
                      <a:pt x="661" y="252"/>
                    </a:lnTo>
                    <a:lnTo>
                      <a:pt x="661" y="253"/>
                    </a:lnTo>
                    <a:lnTo>
                      <a:pt x="663" y="255"/>
                    </a:lnTo>
                    <a:lnTo>
                      <a:pt x="665" y="256"/>
                    </a:lnTo>
                    <a:lnTo>
                      <a:pt x="666" y="257"/>
                    </a:lnTo>
                    <a:lnTo>
                      <a:pt x="667" y="258"/>
                    </a:lnTo>
                    <a:lnTo>
                      <a:pt x="668" y="260"/>
                    </a:lnTo>
                    <a:lnTo>
                      <a:pt x="670" y="262"/>
                    </a:lnTo>
                    <a:lnTo>
                      <a:pt x="671" y="263"/>
                    </a:lnTo>
                    <a:lnTo>
                      <a:pt x="672" y="266"/>
                    </a:lnTo>
                    <a:lnTo>
                      <a:pt x="675" y="267"/>
                    </a:lnTo>
                    <a:lnTo>
                      <a:pt x="675" y="268"/>
                    </a:lnTo>
                    <a:lnTo>
                      <a:pt x="676" y="270"/>
                    </a:lnTo>
                    <a:lnTo>
                      <a:pt x="679" y="271"/>
                    </a:lnTo>
                    <a:lnTo>
                      <a:pt x="680" y="272"/>
                    </a:lnTo>
                    <a:lnTo>
                      <a:pt x="684" y="272"/>
                    </a:lnTo>
                    <a:lnTo>
                      <a:pt x="685" y="274"/>
                    </a:lnTo>
                    <a:lnTo>
                      <a:pt x="687" y="276"/>
                    </a:lnTo>
                    <a:lnTo>
                      <a:pt x="690" y="280"/>
                    </a:lnTo>
                    <a:lnTo>
                      <a:pt x="693" y="281"/>
                    </a:lnTo>
                    <a:lnTo>
                      <a:pt x="695" y="282"/>
                    </a:lnTo>
                    <a:lnTo>
                      <a:pt x="696" y="285"/>
                    </a:lnTo>
                    <a:lnTo>
                      <a:pt x="698" y="289"/>
                    </a:lnTo>
                    <a:lnTo>
                      <a:pt x="701" y="291"/>
                    </a:lnTo>
                    <a:lnTo>
                      <a:pt x="703" y="294"/>
                    </a:lnTo>
                    <a:lnTo>
                      <a:pt x="707" y="295"/>
                    </a:lnTo>
                    <a:lnTo>
                      <a:pt x="710" y="296"/>
                    </a:lnTo>
                    <a:lnTo>
                      <a:pt x="713" y="298"/>
                    </a:lnTo>
                    <a:lnTo>
                      <a:pt x="715" y="298"/>
                    </a:lnTo>
                    <a:lnTo>
                      <a:pt x="717" y="299"/>
                    </a:lnTo>
                    <a:lnTo>
                      <a:pt x="719" y="300"/>
                    </a:lnTo>
                    <a:lnTo>
                      <a:pt x="719" y="303"/>
                    </a:lnTo>
                    <a:lnTo>
                      <a:pt x="722" y="303"/>
                    </a:lnTo>
                    <a:lnTo>
                      <a:pt x="723" y="305"/>
                    </a:lnTo>
                    <a:lnTo>
                      <a:pt x="726" y="307"/>
                    </a:lnTo>
                    <a:lnTo>
                      <a:pt x="726" y="308"/>
                    </a:lnTo>
                    <a:lnTo>
                      <a:pt x="727" y="310"/>
                    </a:lnTo>
                    <a:lnTo>
                      <a:pt x="728" y="314"/>
                    </a:lnTo>
                    <a:lnTo>
                      <a:pt x="728" y="317"/>
                    </a:lnTo>
                    <a:lnTo>
                      <a:pt x="728" y="322"/>
                    </a:lnTo>
                    <a:lnTo>
                      <a:pt x="728" y="326"/>
                    </a:lnTo>
                    <a:lnTo>
                      <a:pt x="728" y="330"/>
                    </a:lnTo>
                    <a:lnTo>
                      <a:pt x="731" y="332"/>
                    </a:lnTo>
                    <a:lnTo>
                      <a:pt x="732" y="333"/>
                    </a:lnTo>
                    <a:lnTo>
                      <a:pt x="736" y="336"/>
                    </a:lnTo>
                    <a:lnTo>
                      <a:pt x="737" y="337"/>
                    </a:lnTo>
                    <a:lnTo>
                      <a:pt x="740" y="338"/>
                    </a:lnTo>
                    <a:lnTo>
                      <a:pt x="742" y="341"/>
                    </a:lnTo>
                    <a:lnTo>
                      <a:pt x="742" y="342"/>
                    </a:lnTo>
                    <a:lnTo>
                      <a:pt x="742" y="345"/>
                    </a:lnTo>
                    <a:lnTo>
                      <a:pt x="743" y="347"/>
                    </a:lnTo>
                    <a:lnTo>
                      <a:pt x="742" y="350"/>
                    </a:lnTo>
                    <a:lnTo>
                      <a:pt x="742" y="351"/>
                    </a:lnTo>
                    <a:lnTo>
                      <a:pt x="740" y="351"/>
                    </a:lnTo>
                    <a:lnTo>
                      <a:pt x="736" y="352"/>
                    </a:lnTo>
                    <a:lnTo>
                      <a:pt x="732" y="352"/>
                    </a:lnTo>
                    <a:lnTo>
                      <a:pt x="727" y="358"/>
                    </a:lnTo>
                    <a:lnTo>
                      <a:pt x="722" y="360"/>
                    </a:lnTo>
                    <a:lnTo>
                      <a:pt x="719" y="364"/>
                    </a:lnTo>
                    <a:lnTo>
                      <a:pt x="719" y="368"/>
                    </a:lnTo>
                    <a:lnTo>
                      <a:pt x="718" y="370"/>
                    </a:lnTo>
                    <a:lnTo>
                      <a:pt x="718" y="372"/>
                    </a:lnTo>
                    <a:lnTo>
                      <a:pt x="718" y="373"/>
                    </a:lnTo>
                    <a:lnTo>
                      <a:pt x="719" y="374"/>
                    </a:lnTo>
                    <a:lnTo>
                      <a:pt x="722" y="377"/>
                    </a:lnTo>
                    <a:lnTo>
                      <a:pt x="724" y="380"/>
                    </a:lnTo>
                    <a:lnTo>
                      <a:pt x="724" y="383"/>
                    </a:lnTo>
                    <a:lnTo>
                      <a:pt x="724" y="385"/>
                    </a:lnTo>
                    <a:lnTo>
                      <a:pt x="723" y="388"/>
                    </a:lnTo>
                    <a:lnTo>
                      <a:pt x="721" y="389"/>
                    </a:lnTo>
                    <a:lnTo>
                      <a:pt x="718" y="391"/>
                    </a:lnTo>
                    <a:lnTo>
                      <a:pt x="715" y="391"/>
                    </a:lnTo>
                    <a:lnTo>
                      <a:pt x="712" y="391"/>
                    </a:lnTo>
                    <a:lnTo>
                      <a:pt x="705" y="391"/>
                    </a:lnTo>
                    <a:lnTo>
                      <a:pt x="701" y="391"/>
                    </a:lnTo>
                    <a:lnTo>
                      <a:pt x="698" y="392"/>
                    </a:lnTo>
                    <a:lnTo>
                      <a:pt x="694" y="393"/>
                    </a:lnTo>
                    <a:lnTo>
                      <a:pt x="691" y="394"/>
                    </a:lnTo>
                    <a:lnTo>
                      <a:pt x="689" y="397"/>
                    </a:lnTo>
                    <a:lnTo>
                      <a:pt x="687" y="401"/>
                    </a:lnTo>
                    <a:lnTo>
                      <a:pt x="686" y="403"/>
                    </a:lnTo>
                    <a:lnTo>
                      <a:pt x="682" y="403"/>
                    </a:lnTo>
                    <a:lnTo>
                      <a:pt x="680" y="406"/>
                    </a:lnTo>
                    <a:lnTo>
                      <a:pt x="679" y="410"/>
                    </a:lnTo>
                    <a:lnTo>
                      <a:pt x="673" y="411"/>
                    </a:lnTo>
                    <a:lnTo>
                      <a:pt x="668" y="413"/>
                    </a:lnTo>
                    <a:lnTo>
                      <a:pt x="666" y="416"/>
                    </a:lnTo>
                    <a:lnTo>
                      <a:pt x="662" y="420"/>
                    </a:lnTo>
                    <a:lnTo>
                      <a:pt x="661" y="424"/>
                    </a:lnTo>
                    <a:lnTo>
                      <a:pt x="661" y="426"/>
                    </a:lnTo>
                    <a:lnTo>
                      <a:pt x="658" y="427"/>
                    </a:lnTo>
                    <a:lnTo>
                      <a:pt x="656" y="429"/>
                    </a:lnTo>
                    <a:lnTo>
                      <a:pt x="652" y="431"/>
                    </a:lnTo>
                    <a:lnTo>
                      <a:pt x="649" y="436"/>
                    </a:lnTo>
                    <a:lnTo>
                      <a:pt x="646" y="438"/>
                    </a:lnTo>
                    <a:lnTo>
                      <a:pt x="644" y="440"/>
                    </a:lnTo>
                    <a:lnTo>
                      <a:pt x="643" y="443"/>
                    </a:lnTo>
                    <a:lnTo>
                      <a:pt x="640" y="444"/>
                    </a:lnTo>
                    <a:lnTo>
                      <a:pt x="639" y="445"/>
                    </a:lnTo>
                    <a:lnTo>
                      <a:pt x="639" y="452"/>
                    </a:lnTo>
                    <a:lnTo>
                      <a:pt x="639" y="459"/>
                    </a:lnTo>
                    <a:lnTo>
                      <a:pt x="638" y="466"/>
                    </a:lnTo>
                    <a:lnTo>
                      <a:pt x="635" y="473"/>
                    </a:lnTo>
                    <a:lnTo>
                      <a:pt x="634" y="476"/>
                    </a:lnTo>
                    <a:lnTo>
                      <a:pt x="632" y="480"/>
                    </a:lnTo>
                    <a:lnTo>
                      <a:pt x="629" y="482"/>
                    </a:lnTo>
                    <a:lnTo>
                      <a:pt x="625" y="486"/>
                    </a:lnTo>
                    <a:lnTo>
                      <a:pt x="624" y="491"/>
                    </a:lnTo>
                    <a:lnTo>
                      <a:pt x="624" y="497"/>
                    </a:lnTo>
                    <a:lnTo>
                      <a:pt x="624" y="501"/>
                    </a:lnTo>
                    <a:lnTo>
                      <a:pt x="624" y="504"/>
                    </a:lnTo>
                    <a:lnTo>
                      <a:pt x="623" y="505"/>
                    </a:lnTo>
                    <a:lnTo>
                      <a:pt x="620" y="505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8" name="Freeform 905"/>
              <p:cNvSpPr>
                <a:spLocks/>
              </p:cNvSpPr>
              <p:nvPr/>
            </p:nvSpPr>
            <p:spPr bwMode="auto">
              <a:xfrm>
                <a:off x="2733" y="2306"/>
                <a:ext cx="792" cy="348"/>
              </a:xfrm>
              <a:custGeom>
                <a:avLst/>
                <a:gdLst>
                  <a:gd name="T0" fmla="*/ 525 w 792"/>
                  <a:gd name="T1" fmla="*/ 52 h 348"/>
                  <a:gd name="T2" fmla="*/ 542 w 792"/>
                  <a:gd name="T3" fmla="*/ 63 h 348"/>
                  <a:gd name="T4" fmla="*/ 544 w 792"/>
                  <a:gd name="T5" fmla="*/ 74 h 348"/>
                  <a:gd name="T6" fmla="*/ 558 w 792"/>
                  <a:gd name="T7" fmla="*/ 90 h 348"/>
                  <a:gd name="T8" fmla="*/ 565 w 792"/>
                  <a:gd name="T9" fmla="*/ 104 h 348"/>
                  <a:gd name="T10" fmla="*/ 576 w 792"/>
                  <a:gd name="T11" fmla="*/ 122 h 348"/>
                  <a:gd name="T12" fmla="*/ 587 w 792"/>
                  <a:gd name="T13" fmla="*/ 135 h 348"/>
                  <a:gd name="T14" fmla="*/ 600 w 792"/>
                  <a:gd name="T15" fmla="*/ 161 h 348"/>
                  <a:gd name="T16" fmla="*/ 619 w 792"/>
                  <a:gd name="T17" fmla="*/ 163 h 348"/>
                  <a:gd name="T18" fmla="*/ 635 w 792"/>
                  <a:gd name="T19" fmla="*/ 169 h 348"/>
                  <a:gd name="T20" fmla="*/ 660 w 792"/>
                  <a:gd name="T21" fmla="*/ 177 h 348"/>
                  <a:gd name="T22" fmla="*/ 676 w 792"/>
                  <a:gd name="T23" fmla="*/ 168 h 348"/>
                  <a:gd name="T24" fmla="*/ 693 w 792"/>
                  <a:gd name="T25" fmla="*/ 178 h 348"/>
                  <a:gd name="T26" fmla="*/ 706 w 792"/>
                  <a:gd name="T27" fmla="*/ 202 h 348"/>
                  <a:gd name="T28" fmla="*/ 726 w 792"/>
                  <a:gd name="T29" fmla="*/ 206 h 348"/>
                  <a:gd name="T30" fmla="*/ 739 w 792"/>
                  <a:gd name="T31" fmla="*/ 219 h 348"/>
                  <a:gd name="T32" fmla="*/ 757 w 792"/>
                  <a:gd name="T33" fmla="*/ 230 h 348"/>
                  <a:gd name="T34" fmla="*/ 777 w 792"/>
                  <a:gd name="T35" fmla="*/ 221 h 348"/>
                  <a:gd name="T36" fmla="*/ 547 w 792"/>
                  <a:gd name="T37" fmla="*/ 296 h 348"/>
                  <a:gd name="T38" fmla="*/ 14 w 792"/>
                  <a:gd name="T39" fmla="*/ 346 h 348"/>
                  <a:gd name="T40" fmla="*/ 14 w 792"/>
                  <a:gd name="T41" fmla="*/ 338 h 348"/>
                  <a:gd name="T42" fmla="*/ 18 w 792"/>
                  <a:gd name="T43" fmla="*/ 327 h 348"/>
                  <a:gd name="T44" fmla="*/ 22 w 792"/>
                  <a:gd name="T45" fmla="*/ 317 h 348"/>
                  <a:gd name="T46" fmla="*/ 11 w 792"/>
                  <a:gd name="T47" fmla="*/ 313 h 348"/>
                  <a:gd name="T48" fmla="*/ 0 w 792"/>
                  <a:gd name="T49" fmla="*/ 311 h 348"/>
                  <a:gd name="T50" fmla="*/ 0 w 792"/>
                  <a:gd name="T51" fmla="*/ 305 h 348"/>
                  <a:gd name="T52" fmla="*/ 13 w 792"/>
                  <a:gd name="T53" fmla="*/ 299 h 348"/>
                  <a:gd name="T54" fmla="*/ 19 w 792"/>
                  <a:gd name="T55" fmla="*/ 286 h 348"/>
                  <a:gd name="T56" fmla="*/ 21 w 792"/>
                  <a:gd name="T57" fmla="*/ 268 h 348"/>
                  <a:gd name="T58" fmla="*/ 21 w 792"/>
                  <a:gd name="T59" fmla="*/ 258 h 348"/>
                  <a:gd name="T60" fmla="*/ 22 w 792"/>
                  <a:gd name="T61" fmla="*/ 248 h 348"/>
                  <a:gd name="T62" fmla="*/ 23 w 792"/>
                  <a:gd name="T63" fmla="*/ 239 h 348"/>
                  <a:gd name="T64" fmla="*/ 37 w 792"/>
                  <a:gd name="T65" fmla="*/ 236 h 348"/>
                  <a:gd name="T66" fmla="*/ 27 w 792"/>
                  <a:gd name="T67" fmla="*/ 229 h 348"/>
                  <a:gd name="T68" fmla="*/ 27 w 792"/>
                  <a:gd name="T69" fmla="*/ 217 h 348"/>
                  <a:gd name="T70" fmla="*/ 42 w 792"/>
                  <a:gd name="T71" fmla="*/ 217 h 348"/>
                  <a:gd name="T72" fmla="*/ 49 w 792"/>
                  <a:gd name="T73" fmla="*/ 203 h 348"/>
                  <a:gd name="T74" fmla="*/ 45 w 792"/>
                  <a:gd name="T75" fmla="*/ 198 h 348"/>
                  <a:gd name="T76" fmla="*/ 38 w 792"/>
                  <a:gd name="T77" fmla="*/ 196 h 348"/>
                  <a:gd name="T78" fmla="*/ 36 w 792"/>
                  <a:gd name="T79" fmla="*/ 186 h 348"/>
                  <a:gd name="T80" fmla="*/ 46 w 792"/>
                  <a:gd name="T81" fmla="*/ 188 h 348"/>
                  <a:gd name="T82" fmla="*/ 50 w 792"/>
                  <a:gd name="T83" fmla="*/ 170 h 348"/>
                  <a:gd name="T84" fmla="*/ 40 w 792"/>
                  <a:gd name="T85" fmla="*/ 165 h 348"/>
                  <a:gd name="T86" fmla="*/ 45 w 792"/>
                  <a:gd name="T87" fmla="*/ 155 h 348"/>
                  <a:gd name="T88" fmla="*/ 55 w 792"/>
                  <a:gd name="T89" fmla="*/ 145 h 348"/>
                  <a:gd name="T90" fmla="*/ 55 w 792"/>
                  <a:gd name="T91" fmla="*/ 137 h 348"/>
                  <a:gd name="T92" fmla="*/ 47 w 792"/>
                  <a:gd name="T93" fmla="*/ 136 h 348"/>
                  <a:gd name="T94" fmla="*/ 42 w 792"/>
                  <a:gd name="T95" fmla="*/ 127 h 348"/>
                  <a:gd name="T96" fmla="*/ 41 w 792"/>
                  <a:gd name="T97" fmla="*/ 118 h 348"/>
                  <a:gd name="T98" fmla="*/ 36 w 792"/>
                  <a:gd name="T99" fmla="*/ 111 h 348"/>
                  <a:gd name="T100" fmla="*/ 46 w 792"/>
                  <a:gd name="T101" fmla="*/ 95 h 348"/>
                  <a:gd name="T102" fmla="*/ 33 w 792"/>
                  <a:gd name="T103" fmla="*/ 86 h 348"/>
                  <a:gd name="T104" fmla="*/ 22 w 792"/>
                  <a:gd name="T105" fmla="*/ 69 h 348"/>
                  <a:gd name="T106" fmla="*/ 38 w 792"/>
                  <a:gd name="T107" fmla="*/ 61 h 348"/>
                  <a:gd name="T108" fmla="*/ 33 w 792"/>
                  <a:gd name="T109" fmla="*/ 52 h 348"/>
                  <a:gd name="T110" fmla="*/ 40 w 792"/>
                  <a:gd name="T111" fmla="*/ 35 h 348"/>
                  <a:gd name="T112" fmla="*/ 50 w 792"/>
                  <a:gd name="T113" fmla="*/ 33 h 348"/>
                  <a:gd name="T114" fmla="*/ 50 w 792"/>
                  <a:gd name="T115" fmla="*/ 22 h 348"/>
                  <a:gd name="T116" fmla="*/ 58 w 792"/>
                  <a:gd name="T117" fmla="*/ 20 h 348"/>
                  <a:gd name="T118" fmla="*/ 61 w 792"/>
                  <a:gd name="T119" fmla="*/ 9 h 348"/>
                  <a:gd name="T120" fmla="*/ 345 w 792"/>
                  <a:gd name="T121" fmla="*/ 0 h 34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92"/>
                  <a:gd name="T184" fmla="*/ 0 h 348"/>
                  <a:gd name="T185" fmla="*/ 792 w 792"/>
                  <a:gd name="T186" fmla="*/ 348 h 34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92" h="348">
                    <a:moveTo>
                      <a:pt x="535" y="39"/>
                    </a:moveTo>
                    <a:lnTo>
                      <a:pt x="533" y="44"/>
                    </a:lnTo>
                    <a:lnTo>
                      <a:pt x="533" y="47"/>
                    </a:lnTo>
                    <a:lnTo>
                      <a:pt x="532" y="48"/>
                    </a:lnTo>
                    <a:lnTo>
                      <a:pt x="529" y="48"/>
                    </a:lnTo>
                    <a:lnTo>
                      <a:pt x="526" y="48"/>
                    </a:lnTo>
                    <a:lnTo>
                      <a:pt x="525" y="52"/>
                    </a:lnTo>
                    <a:lnTo>
                      <a:pt x="525" y="55"/>
                    </a:lnTo>
                    <a:lnTo>
                      <a:pt x="528" y="57"/>
                    </a:lnTo>
                    <a:lnTo>
                      <a:pt x="530" y="60"/>
                    </a:lnTo>
                    <a:lnTo>
                      <a:pt x="533" y="62"/>
                    </a:lnTo>
                    <a:lnTo>
                      <a:pt x="535" y="62"/>
                    </a:lnTo>
                    <a:lnTo>
                      <a:pt x="539" y="63"/>
                    </a:lnTo>
                    <a:lnTo>
                      <a:pt x="542" y="63"/>
                    </a:lnTo>
                    <a:lnTo>
                      <a:pt x="544" y="63"/>
                    </a:lnTo>
                    <a:lnTo>
                      <a:pt x="547" y="63"/>
                    </a:lnTo>
                    <a:lnTo>
                      <a:pt x="548" y="65"/>
                    </a:lnTo>
                    <a:lnTo>
                      <a:pt x="548" y="66"/>
                    </a:lnTo>
                    <a:lnTo>
                      <a:pt x="547" y="69"/>
                    </a:lnTo>
                    <a:lnTo>
                      <a:pt x="546" y="71"/>
                    </a:lnTo>
                    <a:lnTo>
                      <a:pt x="544" y="74"/>
                    </a:lnTo>
                    <a:lnTo>
                      <a:pt x="543" y="79"/>
                    </a:lnTo>
                    <a:lnTo>
                      <a:pt x="543" y="81"/>
                    </a:lnTo>
                    <a:lnTo>
                      <a:pt x="544" y="83"/>
                    </a:lnTo>
                    <a:lnTo>
                      <a:pt x="548" y="85"/>
                    </a:lnTo>
                    <a:lnTo>
                      <a:pt x="549" y="86"/>
                    </a:lnTo>
                    <a:lnTo>
                      <a:pt x="556" y="89"/>
                    </a:lnTo>
                    <a:lnTo>
                      <a:pt x="558" y="90"/>
                    </a:lnTo>
                    <a:lnTo>
                      <a:pt x="561" y="93"/>
                    </a:lnTo>
                    <a:lnTo>
                      <a:pt x="561" y="95"/>
                    </a:lnTo>
                    <a:lnTo>
                      <a:pt x="561" y="99"/>
                    </a:lnTo>
                    <a:lnTo>
                      <a:pt x="560" y="102"/>
                    </a:lnTo>
                    <a:lnTo>
                      <a:pt x="561" y="102"/>
                    </a:lnTo>
                    <a:lnTo>
                      <a:pt x="562" y="103"/>
                    </a:lnTo>
                    <a:lnTo>
                      <a:pt x="565" y="104"/>
                    </a:lnTo>
                    <a:lnTo>
                      <a:pt x="566" y="108"/>
                    </a:lnTo>
                    <a:lnTo>
                      <a:pt x="566" y="109"/>
                    </a:lnTo>
                    <a:lnTo>
                      <a:pt x="567" y="111"/>
                    </a:lnTo>
                    <a:lnTo>
                      <a:pt x="571" y="113"/>
                    </a:lnTo>
                    <a:lnTo>
                      <a:pt x="574" y="116"/>
                    </a:lnTo>
                    <a:lnTo>
                      <a:pt x="575" y="118"/>
                    </a:lnTo>
                    <a:lnTo>
                      <a:pt x="576" y="122"/>
                    </a:lnTo>
                    <a:lnTo>
                      <a:pt x="576" y="125"/>
                    </a:lnTo>
                    <a:lnTo>
                      <a:pt x="576" y="127"/>
                    </a:lnTo>
                    <a:lnTo>
                      <a:pt x="579" y="128"/>
                    </a:lnTo>
                    <a:lnTo>
                      <a:pt x="580" y="130"/>
                    </a:lnTo>
                    <a:lnTo>
                      <a:pt x="582" y="130"/>
                    </a:lnTo>
                    <a:lnTo>
                      <a:pt x="585" y="132"/>
                    </a:lnTo>
                    <a:lnTo>
                      <a:pt x="587" y="135"/>
                    </a:lnTo>
                    <a:lnTo>
                      <a:pt x="591" y="141"/>
                    </a:lnTo>
                    <a:lnTo>
                      <a:pt x="591" y="144"/>
                    </a:lnTo>
                    <a:lnTo>
                      <a:pt x="593" y="147"/>
                    </a:lnTo>
                    <a:lnTo>
                      <a:pt x="595" y="150"/>
                    </a:lnTo>
                    <a:lnTo>
                      <a:pt x="596" y="155"/>
                    </a:lnTo>
                    <a:lnTo>
                      <a:pt x="599" y="158"/>
                    </a:lnTo>
                    <a:lnTo>
                      <a:pt x="600" y="161"/>
                    </a:lnTo>
                    <a:lnTo>
                      <a:pt x="603" y="164"/>
                    </a:lnTo>
                    <a:lnTo>
                      <a:pt x="604" y="166"/>
                    </a:lnTo>
                    <a:lnTo>
                      <a:pt x="607" y="166"/>
                    </a:lnTo>
                    <a:lnTo>
                      <a:pt x="612" y="166"/>
                    </a:lnTo>
                    <a:lnTo>
                      <a:pt x="615" y="165"/>
                    </a:lnTo>
                    <a:lnTo>
                      <a:pt x="618" y="164"/>
                    </a:lnTo>
                    <a:lnTo>
                      <a:pt x="619" y="163"/>
                    </a:lnTo>
                    <a:lnTo>
                      <a:pt x="622" y="161"/>
                    </a:lnTo>
                    <a:lnTo>
                      <a:pt x="624" y="161"/>
                    </a:lnTo>
                    <a:lnTo>
                      <a:pt x="627" y="163"/>
                    </a:lnTo>
                    <a:lnTo>
                      <a:pt x="628" y="165"/>
                    </a:lnTo>
                    <a:lnTo>
                      <a:pt x="631" y="165"/>
                    </a:lnTo>
                    <a:lnTo>
                      <a:pt x="635" y="168"/>
                    </a:lnTo>
                    <a:lnTo>
                      <a:pt x="635" y="169"/>
                    </a:lnTo>
                    <a:lnTo>
                      <a:pt x="636" y="172"/>
                    </a:lnTo>
                    <a:lnTo>
                      <a:pt x="641" y="172"/>
                    </a:lnTo>
                    <a:lnTo>
                      <a:pt x="646" y="173"/>
                    </a:lnTo>
                    <a:lnTo>
                      <a:pt x="650" y="174"/>
                    </a:lnTo>
                    <a:lnTo>
                      <a:pt x="655" y="175"/>
                    </a:lnTo>
                    <a:lnTo>
                      <a:pt x="659" y="177"/>
                    </a:lnTo>
                    <a:lnTo>
                      <a:pt x="660" y="177"/>
                    </a:lnTo>
                    <a:lnTo>
                      <a:pt x="661" y="177"/>
                    </a:lnTo>
                    <a:lnTo>
                      <a:pt x="662" y="175"/>
                    </a:lnTo>
                    <a:lnTo>
                      <a:pt x="665" y="173"/>
                    </a:lnTo>
                    <a:lnTo>
                      <a:pt x="668" y="172"/>
                    </a:lnTo>
                    <a:lnTo>
                      <a:pt x="670" y="169"/>
                    </a:lnTo>
                    <a:lnTo>
                      <a:pt x="673" y="168"/>
                    </a:lnTo>
                    <a:lnTo>
                      <a:pt x="676" y="168"/>
                    </a:lnTo>
                    <a:lnTo>
                      <a:pt x="679" y="168"/>
                    </a:lnTo>
                    <a:lnTo>
                      <a:pt x="680" y="168"/>
                    </a:lnTo>
                    <a:lnTo>
                      <a:pt x="683" y="169"/>
                    </a:lnTo>
                    <a:lnTo>
                      <a:pt x="685" y="172"/>
                    </a:lnTo>
                    <a:lnTo>
                      <a:pt x="685" y="174"/>
                    </a:lnTo>
                    <a:lnTo>
                      <a:pt x="690" y="177"/>
                    </a:lnTo>
                    <a:lnTo>
                      <a:pt x="693" y="178"/>
                    </a:lnTo>
                    <a:lnTo>
                      <a:pt x="696" y="179"/>
                    </a:lnTo>
                    <a:lnTo>
                      <a:pt x="697" y="180"/>
                    </a:lnTo>
                    <a:lnTo>
                      <a:pt x="699" y="183"/>
                    </a:lnTo>
                    <a:lnTo>
                      <a:pt x="699" y="186"/>
                    </a:lnTo>
                    <a:lnTo>
                      <a:pt x="701" y="193"/>
                    </a:lnTo>
                    <a:lnTo>
                      <a:pt x="703" y="197"/>
                    </a:lnTo>
                    <a:lnTo>
                      <a:pt x="706" y="202"/>
                    </a:lnTo>
                    <a:lnTo>
                      <a:pt x="709" y="205"/>
                    </a:lnTo>
                    <a:lnTo>
                      <a:pt x="715" y="207"/>
                    </a:lnTo>
                    <a:lnTo>
                      <a:pt x="718" y="208"/>
                    </a:lnTo>
                    <a:lnTo>
                      <a:pt x="721" y="208"/>
                    </a:lnTo>
                    <a:lnTo>
                      <a:pt x="723" y="207"/>
                    </a:lnTo>
                    <a:lnTo>
                      <a:pt x="725" y="206"/>
                    </a:lnTo>
                    <a:lnTo>
                      <a:pt x="726" y="206"/>
                    </a:lnTo>
                    <a:lnTo>
                      <a:pt x="729" y="205"/>
                    </a:lnTo>
                    <a:lnTo>
                      <a:pt x="731" y="205"/>
                    </a:lnTo>
                    <a:lnTo>
                      <a:pt x="732" y="206"/>
                    </a:lnTo>
                    <a:lnTo>
                      <a:pt x="734" y="207"/>
                    </a:lnTo>
                    <a:lnTo>
                      <a:pt x="736" y="212"/>
                    </a:lnTo>
                    <a:lnTo>
                      <a:pt x="737" y="216"/>
                    </a:lnTo>
                    <a:lnTo>
                      <a:pt x="739" y="219"/>
                    </a:lnTo>
                    <a:lnTo>
                      <a:pt x="743" y="222"/>
                    </a:lnTo>
                    <a:lnTo>
                      <a:pt x="746" y="226"/>
                    </a:lnTo>
                    <a:lnTo>
                      <a:pt x="749" y="230"/>
                    </a:lnTo>
                    <a:lnTo>
                      <a:pt x="750" y="231"/>
                    </a:lnTo>
                    <a:lnTo>
                      <a:pt x="751" y="231"/>
                    </a:lnTo>
                    <a:lnTo>
                      <a:pt x="754" y="231"/>
                    </a:lnTo>
                    <a:lnTo>
                      <a:pt x="757" y="230"/>
                    </a:lnTo>
                    <a:lnTo>
                      <a:pt x="759" y="229"/>
                    </a:lnTo>
                    <a:lnTo>
                      <a:pt x="760" y="228"/>
                    </a:lnTo>
                    <a:lnTo>
                      <a:pt x="763" y="226"/>
                    </a:lnTo>
                    <a:lnTo>
                      <a:pt x="767" y="225"/>
                    </a:lnTo>
                    <a:lnTo>
                      <a:pt x="769" y="224"/>
                    </a:lnTo>
                    <a:lnTo>
                      <a:pt x="773" y="222"/>
                    </a:lnTo>
                    <a:lnTo>
                      <a:pt x="777" y="221"/>
                    </a:lnTo>
                    <a:lnTo>
                      <a:pt x="782" y="221"/>
                    </a:lnTo>
                    <a:lnTo>
                      <a:pt x="787" y="224"/>
                    </a:lnTo>
                    <a:lnTo>
                      <a:pt x="791" y="226"/>
                    </a:lnTo>
                    <a:lnTo>
                      <a:pt x="792" y="228"/>
                    </a:lnTo>
                    <a:lnTo>
                      <a:pt x="792" y="296"/>
                    </a:lnTo>
                    <a:lnTo>
                      <a:pt x="585" y="296"/>
                    </a:lnTo>
                    <a:lnTo>
                      <a:pt x="547" y="296"/>
                    </a:lnTo>
                    <a:lnTo>
                      <a:pt x="547" y="337"/>
                    </a:lnTo>
                    <a:lnTo>
                      <a:pt x="547" y="348"/>
                    </a:lnTo>
                    <a:lnTo>
                      <a:pt x="453" y="348"/>
                    </a:lnTo>
                    <a:lnTo>
                      <a:pt x="296" y="348"/>
                    </a:lnTo>
                    <a:lnTo>
                      <a:pt x="119" y="348"/>
                    </a:lnTo>
                    <a:lnTo>
                      <a:pt x="12" y="348"/>
                    </a:lnTo>
                    <a:lnTo>
                      <a:pt x="14" y="346"/>
                    </a:lnTo>
                    <a:lnTo>
                      <a:pt x="16" y="345"/>
                    </a:lnTo>
                    <a:lnTo>
                      <a:pt x="18" y="345"/>
                    </a:lnTo>
                    <a:lnTo>
                      <a:pt x="18" y="343"/>
                    </a:lnTo>
                    <a:lnTo>
                      <a:pt x="17" y="342"/>
                    </a:lnTo>
                    <a:lnTo>
                      <a:pt x="16" y="342"/>
                    </a:lnTo>
                    <a:lnTo>
                      <a:pt x="14" y="341"/>
                    </a:lnTo>
                    <a:lnTo>
                      <a:pt x="14" y="338"/>
                    </a:lnTo>
                    <a:lnTo>
                      <a:pt x="13" y="337"/>
                    </a:lnTo>
                    <a:lnTo>
                      <a:pt x="12" y="334"/>
                    </a:lnTo>
                    <a:lnTo>
                      <a:pt x="14" y="333"/>
                    </a:lnTo>
                    <a:lnTo>
                      <a:pt x="16" y="332"/>
                    </a:lnTo>
                    <a:lnTo>
                      <a:pt x="17" y="332"/>
                    </a:lnTo>
                    <a:lnTo>
                      <a:pt x="17" y="331"/>
                    </a:lnTo>
                    <a:lnTo>
                      <a:pt x="18" y="327"/>
                    </a:lnTo>
                    <a:lnTo>
                      <a:pt x="18" y="323"/>
                    </a:lnTo>
                    <a:lnTo>
                      <a:pt x="19" y="322"/>
                    </a:lnTo>
                    <a:lnTo>
                      <a:pt x="21" y="322"/>
                    </a:lnTo>
                    <a:lnTo>
                      <a:pt x="22" y="320"/>
                    </a:lnTo>
                    <a:lnTo>
                      <a:pt x="22" y="319"/>
                    </a:lnTo>
                    <a:lnTo>
                      <a:pt x="22" y="318"/>
                    </a:lnTo>
                    <a:lnTo>
                      <a:pt x="22" y="317"/>
                    </a:lnTo>
                    <a:lnTo>
                      <a:pt x="21" y="315"/>
                    </a:lnTo>
                    <a:lnTo>
                      <a:pt x="19" y="314"/>
                    </a:lnTo>
                    <a:lnTo>
                      <a:pt x="18" y="313"/>
                    </a:lnTo>
                    <a:lnTo>
                      <a:pt x="17" y="313"/>
                    </a:lnTo>
                    <a:lnTo>
                      <a:pt x="14" y="313"/>
                    </a:lnTo>
                    <a:lnTo>
                      <a:pt x="12" y="313"/>
                    </a:lnTo>
                    <a:lnTo>
                      <a:pt x="11" y="313"/>
                    </a:lnTo>
                    <a:lnTo>
                      <a:pt x="9" y="311"/>
                    </a:lnTo>
                    <a:lnTo>
                      <a:pt x="8" y="311"/>
                    </a:lnTo>
                    <a:lnTo>
                      <a:pt x="7" y="311"/>
                    </a:lnTo>
                    <a:lnTo>
                      <a:pt x="5" y="313"/>
                    </a:lnTo>
                    <a:lnTo>
                      <a:pt x="4" y="313"/>
                    </a:lnTo>
                    <a:lnTo>
                      <a:pt x="2" y="313"/>
                    </a:lnTo>
                    <a:lnTo>
                      <a:pt x="0" y="311"/>
                    </a:lnTo>
                    <a:lnTo>
                      <a:pt x="0" y="310"/>
                    </a:lnTo>
                    <a:lnTo>
                      <a:pt x="0" y="309"/>
                    </a:lnTo>
                    <a:lnTo>
                      <a:pt x="2" y="308"/>
                    </a:lnTo>
                    <a:lnTo>
                      <a:pt x="3" y="306"/>
                    </a:lnTo>
                    <a:lnTo>
                      <a:pt x="2" y="305"/>
                    </a:lnTo>
                    <a:lnTo>
                      <a:pt x="0" y="305"/>
                    </a:lnTo>
                    <a:lnTo>
                      <a:pt x="0" y="304"/>
                    </a:lnTo>
                    <a:lnTo>
                      <a:pt x="0" y="303"/>
                    </a:lnTo>
                    <a:lnTo>
                      <a:pt x="2" y="303"/>
                    </a:lnTo>
                    <a:lnTo>
                      <a:pt x="4" y="303"/>
                    </a:lnTo>
                    <a:lnTo>
                      <a:pt x="7" y="301"/>
                    </a:lnTo>
                    <a:lnTo>
                      <a:pt x="11" y="300"/>
                    </a:lnTo>
                    <a:lnTo>
                      <a:pt x="13" y="299"/>
                    </a:lnTo>
                    <a:lnTo>
                      <a:pt x="14" y="296"/>
                    </a:lnTo>
                    <a:lnTo>
                      <a:pt x="17" y="296"/>
                    </a:lnTo>
                    <a:lnTo>
                      <a:pt x="18" y="295"/>
                    </a:lnTo>
                    <a:lnTo>
                      <a:pt x="18" y="292"/>
                    </a:lnTo>
                    <a:lnTo>
                      <a:pt x="18" y="290"/>
                    </a:lnTo>
                    <a:lnTo>
                      <a:pt x="18" y="289"/>
                    </a:lnTo>
                    <a:lnTo>
                      <a:pt x="19" y="286"/>
                    </a:lnTo>
                    <a:lnTo>
                      <a:pt x="22" y="285"/>
                    </a:lnTo>
                    <a:lnTo>
                      <a:pt x="23" y="282"/>
                    </a:lnTo>
                    <a:lnTo>
                      <a:pt x="24" y="281"/>
                    </a:lnTo>
                    <a:lnTo>
                      <a:pt x="26" y="276"/>
                    </a:lnTo>
                    <a:lnTo>
                      <a:pt x="26" y="272"/>
                    </a:lnTo>
                    <a:lnTo>
                      <a:pt x="23" y="271"/>
                    </a:lnTo>
                    <a:lnTo>
                      <a:pt x="21" y="268"/>
                    </a:lnTo>
                    <a:lnTo>
                      <a:pt x="21" y="266"/>
                    </a:lnTo>
                    <a:lnTo>
                      <a:pt x="21" y="263"/>
                    </a:lnTo>
                    <a:lnTo>
                      <a:pt x="22" y="263"/>
                    </a:lnTo>
                    <a:lnTo>
                      <a:pt x="23" y="262"/>
                    </a:lnTo>
                    <a:lnTo>
                      <a:pt x="23" y="259"/>
                    </a:lnTo>
                    <a:lnTo>
                      <a:pt x="22" y="259"/>
                    </a:lnTo>
                    <a:lnTo>
                      <a:pt x="21" y="258"/>
                    </a:lnTo>
                    <a:lnTo>
                      <a:pt x="18" y="257"/>
                    </a:lnTo>
                    <a:lnTo>
                      <a:pt x="17" y="256"/>
                    </a:lnTo>
                    <a:lnTo>
                      <a:pt x="17" y="254"/>
                    </a:lnTo>
                    <a:lnTo>
                      <a:pt x="17" y="252"/>
                    </a:lnTo>
                    <a:lnTo>
                      <a:pt x="18" y="250"/>
                    </a:lnTo>
                    <a:lnTo>
                      <a:pt x="21" y="249"/>
                    </a:lnTo>
                    <a:lnTo>
                      <a:pt x="22" y="248"/>
                    </a:lnTo>
                    <a:lnTo>
                      <a:pt x="24" y="247"/>
                    </a:lnTo>
                    <a:lnTo>
                      <a:pt x="24" y="244"/>
                    </a:lnTo>
                    <a:lnTo>
                      <a:pt x="23" y="243"/>
                    </a:lnTo>
                    <a:lnTo>
                      <a:pt x="22" y="243"/>
                    </a:lnTo>
                    <a:lnTo>
                      <a:pt x="21" y="240"/>
                    </a:lnTo>
                    <a:lnTo>
                      <a:pt x="22" y="239"/>
                    </a:lnTo>
                    <a:lnTo>
                      <a:pt x="23" y="239"/>
                    </a:lnTo>
                    <a:lnTo>
                      <a:pt x="26" y="240"/>
                    </a:lnTo>
                    <a:lnTo>
                      <a:pt x="28" y="240"/>
                    </a:lnTo>
                    <a:lnTo>
                      <a:pt x="32" y="240"/>
                    </a:lnTo>
                    <a:lnTo>
                      <a:pt x="35" y="240"/>
                    </a:lnTo>
                    <a:lnTo>
                      <a:pt x="36" y="240"/>
                    </a:lnTo>
                    <a:lnTo>
                      <a:pt x="37" y="239"/>
                    </a:lnTo>
                    <a:lnTo>
                      <a:pt x="37" y="236"/>
                    </a:lnTo>
                    <a:lnTo>
                      <a:pt x="37" y="235"/>
                    </a:lnTo>
                    <a:lnTo>
                      <a:pt x="36" y="233"/>
                    </a:lnTo>
                    <a:lnTo>
                      <a:pt x="35" y="233"/>
                    </a:lnTo>
                    <a:lnTo>
                      <a:pt x="31" y="233"/>
                    </a:lnTo>
                    <a:lnTo>
                      <a:pt x="28" y="233"/>
                    </a:lnTo>
                    <a:lnTo>
                      <a:pt x="27" y="230"/>
                    </a:lnTo>
                    <a:lnTo>
                      <a:pt x="27" y="229"/>
                    </a:lnTo>
                    <a:lnTo>
                      <a:pt x="27" y="226"/>
                    </a:lnTo>
                    <a:lnTo>
                      <a:pt x="26" y="225"/>
                    </a:lnTo>
                    <a:lnTo>
                      <a:pt x="23" y="222"/>
                    </a:lnTo>
                    <a:lnTo>
                      <a:pt x="23" y="221"/>
                    </a:lnTo>
                    <a:lnTo>
                      <a:pt x="23" y="219"/>
                    </a:lnTo>
                    <a:lnTo>
                      <a:pt x="26" y="217"/>
                    </a:lnTo>
                    <a:lnTo>
                      <a:pt x="27" y="217"/>
                    </a:lnTo>
                    <a:lnTo>
                      <a:pt x="30" y="216"/>
                    </a:lnTo>
                    <a:lnTo>
                      <a:pt x="32" y="217"/>
                    </a:lnTo>
                    <a:lnTo>
                      <a:pt x="33" y="219"/>
                    </a:lnTo>
                    <a:lnTo>
                      <a:pt x="37" y="220"/>
                    </a:lnTo>
                    <a:lnTo>
                      <a:pt x="38" y="220"/>
                    </a:lnTo>
                    <a:lnTo>
                      <a:pt x="40" y="219"/>
                    </a:lnTo>
                    <a:lnTo>
                      <a:pt x="42" y="217"/>
                    </a:lnTo>
                    <a:lnTo>
                      <a:pt x="42" y="216"/>
                    </a:lnTo>
                    <a:lnTo>
                      <a:pt x="42" y="214"/>
                    </a:lnTo>
                    <a:lnTo>
                      <a:pt x="44" y="210"/>
                    </a:lnTo>
                    <a:lnTo>
                      <a:pt x="45" y="207"/>
                    </a:lnTo>
                    <a:lnTo>
                      <a:pt x="46" y="206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51" y="202"/>
                    </a:lnTo>
                    <a:lnTo>
                      <a:pt x="51" y="201"/>
                    </a:lnTo>
                    <a:lnTo>
                      <a:pt x="51" y="200"/>
                    </a:lnTo>
                    <a:lnTo>
                      <a:pt x="50" y="198"/>
                    </a:lnTo>
                    <a:lnTo>
                      <a:pt x="49" y="197"/>
                    </a:lnTo>
                    <a:lnTo>
                      <a:pt x="47" y="198"/>
                    </a:lnTo>
                    <a:lnTo>
                      <a:pt x="45" y="198"/>
                    </a:lnTo>
                    <a:lnTo>
                      <a:pt x="44" y="200"/>
                    </a:lnTo>
                    <a:lnTo>
                      <a:pt x="42" y="200"/>
                    </a:lnTo>
                    <a:lnTo>
                      <a:pt x="41" y="200"/>
                    </a:lnTo>
                    <a:lnTo>
                      <a:pt x="40" y="200"/>
                    </a:lnTo>
                    <a:lnTo>
                      <a:pt x="38" y="200"/>
                    </a:lnTo>
                    <a:lnTo>
                      <a:pt x="38" y="198"/>
                    </a:lnTo>
                    <a:lnTo>
                      <a:pt x="38" y="196"/>
                    </a:lnTo>
                    <a:lnTo>
                      <a:pt x="37" y="194"/>
                    </a:lnTo>
                    <a:lnTo>
                      <a:pt x="37" y="193"/>
                    </a:lnTo>
                    <a:lnTo>
                      <a:pt x="36" y="192"/>
                    </a:lnTo>
                    <a:lnTo>
                      <a:pt x="35" y="191"/>
                    </a:lnTo>
                    <a:lnTo>
                      <a:pt x="33" y="188"/>
                    </a:lnTo>
                    <a:lnTo>
                      <a:pt x="35" y="187"/>
                    </a:lnTo>
                    <a:lnTo>
                      <a:pt x="36" y="186"/>
                    </a:lnTo>
                    <a:lnTo>
                      <a:pt x="38" y="186"/>
                    </a:lnTo>
                    <a:lnTo>
                      <a:pt x="40" y="187"/>
                    </a:lnTo>
                    <a:lnTo>
                      <a:pt x="41" y="188"/>
                    </a:lnTo>
                    <a:lnTo>
                      <a:pt x="42" y="189"/>
                    </a:lnTo>
                    <a:lnTo>
                      <a:pt x="44" y="189"/>
                    </a:lnTo>
                    <a:lnTo>
                      <a:pt x="45" y="188"/>
                    </a:lnTo>
                    <a:lnTo>
                      <a:pt x="46" y="188"/>
                    </a:lnTo>
                    <a:lnTo>
                      <a:pt x="46" y="186"/>
                    </a:lnTo>
                    <a:lnTo>
                      <a:pt x="47" y="183"/>
                    </a:lnTo>
                    <a:lnTo>
                      <a:pt x="49" y="180"/>
                    </a:lnTo>
                    <a:lnTo>
                      <a:pt x="49" y="179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50" y="170"/>
                    </a:lnTo>
                    <a:lnTo>
                      <a:pt x="50" y="169"/>
                    </a:lnTo>
                    <a:lnTo>
                      <a:pt x="49" y="166"/>
                    </a:lnTo>
                    <a:lnTo>
                      <a:pt x="47" y="165"/>
                    </a:lnTo>
                    <a:lnTo>
                      <a:pt x="45" y="166"/>
                    </a:lnTo>
                    <a:lnTo>
                      <a:pt x="44" y="166"/>
                    </a:lnTo>
                    <a:lnTo>
                      <a:pt x="41" y="166"/>
                    </a:lnTo>
                    <a:lnTo>
                      <a:pt x="40" y="165"/>
                    </a:lnTo>
                    <a:lnTo>
                      <a:pt x="38" y="164"/>
                    </a:lnTo>
                    <a:lnTo>
                      <a:pt x="38" y="163"/>
                    </a:lnTo>
                    <a:lnTo>
                      <a:pt x="38" y="160"/>
                    </a:lnTo>
                    <a:lnTo>
                      <a:pt x="40" y="158"/>
                    </a:lnTo>
                    <a:lnTo>
                      <a:pt x="40" y="156"/>
                    </a:lnTo>
                    <a:lnTo>
                      <a:pt x="42" y="156"/>
                    </a:lnTo>
                    <a:lnTo>
                      <a:pt x="45" y="155"/>
                    </a:lnTo>
                    <a:lnTo>
                      <a:pt x="47" y="154"/>
                    </a:lnTo>
                    <a:lnTo>
                      <a:pt x="49" y="151"/>
                    </a:lnTo>
                    <a:lnTo>
                      <a:pt x="50" y="150"/>
                    </a:lnTo>
                    <a:lnTo>
                      <a:pt x="50" y="147"/>
                    </a:lnTo>
                    <a:lnTo>
                      <a:pt x="51" y="146"/>
                    </a:lnTo>
                    <a:lnTo>
                      <a:pt x="55" y="146"/>
                    </a:lnTo>
                    <a:lnTo>
                      <a:pt x="55" y="145"/>
                    </a:lnTo>
                    <a:lnTo>
                      <a:pt x="55" y="144"/>
                    </a:lnTo>
                    <a:lnTo>
                      <a:pt x="54" y="142"/>
                    </a:lnTo>
                    <a:lnTo>
                      <a:pt x="51" y="142"/>
                    </a:lnTo>
                    <a:lnTo>
                      <a:pt x="51" y="140"/>
                    </a:lnTo>
                    <a:lnTo>
                      <a:pt x="52" y="139"/>
                    </a:lnTo>
                    <a:lnTo>
                      <a:pt x="54" y="139"/>
                    </a:lnTo>
                    <a:lnTo>
                      <a:pt x="55" y="137"/>
                    </a:lnTo>
                    <a:lnTo>
                      <a:pt x="55" y="136"/>
                    </a:lnTo>
                    <a:lnTo>
                      <a:pt x="54" y="135"/>
                    </a:lnTo>
                    <a:lnTo>
                      <a:pt x="52" y="135"/>
                    </a:lnTo>
                    <a:lnTo>
                      <a:pt x="51" y="135"/>
                    </a:lnTo>
                    <a:lnTo>
                      <a:pt x="50" y="135"/>
                    </a:lnTo>
                    <a:lnTo>
                      <a:pt x="49" y="135"/>
                    </a:lnTo>
                    <a:lnTo>
                      <a:pt x="47" y="136"/>
                    </a:lnTo>
                    <a:lnTo>
                      <a:pt x="45" y="136"/>
                    </a:lnTo>
                    <a:lnTo>
                      <a:pt x="42" y="136"/>
                    </a:lnTo>
                    <a:lnTo>
                      <a:pt x="41" y="136"/>
                    </a:lnTo>
                    <a:lnTo>
                      <a:pt x="41" y="133"/>
                    </a:lnTo>
                    <a:lnTo>
                      <a:pt x="41" y="132"/>
                    </a:lnTo>
                    <a:lnTo>
                      <a:pt x="42" y="130"/>
                    </a:lnTo>
                    <a:lnTo>
                      <a:pt x="42" y="127"/>
                    </a:lnTo>
                    <a:lnTo>
                      <a:pt x="42" y="126"/>
                    </a:lnTo>
                    <a:lnTo>
                      <a:pt x="41" y="125"/>
                    </a:lnTo>
                    <a:lnTo>
                      <a:pt x="41" y="123"/>
                    </a:lnTo>
                    <a:lnTo>
                      <a:pt x="42" y="122"/>
                    </a:lnTo>
                    <a:lnTo>
                      <a:pt x="42" y="119"/>
                    </a:lnTo>
                    <a:lnTo>
                      <a:pt x="42" y="118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6" y="117"/>
                    </a:lnTo>
                    <a:lnTo>
                      <a:pt x="33" y="117"/>
                    </a:lnTo>
                    <a:lnTo>
                      <a:pt x="32" y="116"/>
                    </a:lnTo>
                    <a:lnTo>
                      <a:pt x="33" y="113"/>
                    </a:lnTo>
                    <a:lnTo>
                      <a:pt x="35" y="112"/>
                    </a:lnTo>
                    <a:lnTo>
                      <a:pt x="36" y="111"/>
                    </a:lnTo>
                    <a:lnTo>
                      <a:pt x="38" y="109"/>
                    </a:lnTo>
                    <a:lnTo>
                      <a:pt x="41" y="108"/>
                    </a:lnTo>
                    <a:lnTo>
                      <a:pt x="44" y="107"/>
                    </a:lnTo>
                    <a:lnTo>
                      <a:pt x="45" y="104"/>
                    </a:lnTo>
                    <a:lnTo>
                      <a:pt x="45" y="102"/>
                    </a:lnTo>
                    <a:lnTo>
                      <a:pt x="46" y="98"/>
                    </a:lnTo>
                    <a:lnTo>
                      <a:pt x="46" y="95"/>
                    </a:lnTo>
                    <a:lnTo>
                      <a:pt x="45" y="94"/>
                    </a:lnTo>
                    <a:lnTo>
                      <a:pt x="42" y="93"/>
                    </a:lnTo>
                    <a:lnTo>
                      <a:pt x="40" y="94"/>
                    </a:lnTo>
                    <a:lnTo>
                      <a:pt x="38" y="94"/>
                    </a:lnTo>
                    <a:lnTo>
                      <a:pt x="37" y="91"/>
                    </a:lnTo>
                    <a:lnTo>
                      <a:pt x="35" y="89"/>
                    </a:lnTo>
                    <a:lnTo>
                      <a:pt x="33" y="86"/>
                    </a:lnTo>
                    <a:lnTo>
                      <a:pt x="32" y="81"/>
                    </a:lnTo>
                    <a:lnTo>
                      <a:pt x="32" y="79"/>
                    </a:lnTo>
                    <a:lnTo>
                      <a:pt x="28" y="77"/>
                    </a:lnTo>
                    <a:lnTo>
                      <a:pt x="24" y="76"/>
                    </a:lnTo>
                    <a:lnTo>
                      <a:pt x="22" y="75"/>
                    </a:lnTo>
                    <a:lnTo>
                      <a:pt x="22" y="72"/>
                    </a:lnTo>
                    <a:lnTo>
                      <a:pt x="22" y="69"/>
                    </a:lnTo>
                    <a:lnTo>
                      <a:pt x="22" y="67"/>
                    </a:lnTo>
                    <a:lnTo>
                      <a:pt x="24" y="66"/>
                    </a:lnTo>
                    <a:lnTo>
                      <a:pt x="28" y="66"/>
                    </a:lnTo>
                    <a:lnTo>
                      <a:pt x="31" y="65"/>
                    </a:lnTo>
                    <a:lnTo>
                      <a:pt x="33" y="63"/>
                    </a:lnTo>
                    <a:lnTo>
                      <a:pt x="37" y="62"/>
                    </a:lnTo>
                    <a:lnTo>
                      <a:pt x="38" y="61"/>
                    </a:lnTo>
                    <a:lnTo>
                      <a:pt x="40" y="57"/>
                    </a:lnTo>
                    <a:lnTo>
                      <a:pt x="40" y="55"/>
                    </a:lnTo>
                    <a:lnTo>
                      <a:pt x="40" y="53"/>
                    </a:lnTo>
                    <a:lnTo>
                      <a:pt x="38" y="52"/>
                    </a:lnTo>
                    <a:lnTo>
                      <a:pt x="36" y="52"/>
                    </a:lnTo>
                    <a:lnTo>
                      <a:pt x="35" y="52"/>
                    </a:lnTo>
                    <a:lnTo>
                      <a:pt x="33" y="52"/>
                    </a:lnTo>
                    <a:lnTo>
                      <a:pt x="33" y="49"/>
                    </a:lnTo>
                    <a:lnTo>
                      <a:pt x="33" y="47"/>
                    </a:lnTo>
                    <a:lnTo>
                      <a:pt x="32" y="44"/>
                    </a:lnTo>
                    <a:lnTo>
                      <a:pt x="32" y="39"/>
                    </a:lnTo>
                    <a:lnTo>
                      <a:pt x="32" y="37"/>
                    </a:lnTo>
                    <a:lnTo>
                      <a:pt x="36" y="35"/>
                    </a:lnTo>
                    <a:lnTo>
                      <a:pt x="40" y="35"/>
                    </a:lnTo>
                    <a:lnTo>
                      <a:pt x="42" y="37"/>
                    </a:lnTo>
                    <a:lnTo>
                      <a:pt x="45" y="38"/>
                    </a:lnTo>
                    <a:lnTo>
                      <a:pt x="47" y="38"/>
                    </a:lnTo>
                    <a:lnTo>
                      <a:pt x="50" y="38"/>
                    </a:lnTo>
                    <a:lnTo>
                      <a:pt x="51" y="37"/>
                    </a:lnTo>
                    <a:lnTo>
                      <a:pt x="51" y="34"/>
                    </a:lnTo>
                    <a:lnTo>
                      <a:pt x="50" y="33"/>
                    </a:lnTo>
                    <a:lnTo>
                      <a:pt x="47" y="32"/>
                    </a:lnTo>
                    <a:lnTo>
                      <a:pt x="47" y="29"/>
                    </a:lnTo>
                    <a:lnTo>
                      <a:pt x="47" y="28"/>
                    </a:lnTo>
                    <a:lnTo>
                      <a:pt x="47" y="27"/>
                    </a:lnTo>
                    <a:lnTo>
                      <a:pt x="47" y="24"/>
                    </a:lnTo>
                    <a:lnTo>
                      <a:pt x="47" y="23"/>
                    </a:lnTo>
                    <a:lnTo>
                      <a:pt x="50" y="22"/>
                    </a:lnTo>
                    <a:lnTo>
                      <a:pt x="51" y="23"/>
                    </a:lnTo>
                    <a:lnTo>
                      <a:pt x="52" y="25"/>
                    </a:lnTo>
                    <a:lnTo>
                      <a:pt x="54" y="25"/>
                    </a:lnTo>
                    <a:lnTo>
                      <a:pt x="54" y="24"/>
                    </a:lnTo>
                    <a:lnTo>
                      <a:pt x="55" y="23"/>
                    </a:lnTo>
                    <a:lnTo>
                      <a:pt x="55" y="22"/>
                    </a:lnTo>
                    <a:lnTo>
                      <a:pt x="58" y="20"/>
                    </a:lnTo>
                    <a:lnTo>
                      <a:pt x="58" y="19"/>
                    </a:lnTo>
                    <a:lnTo>
                      <a:pt x="58" y="18"/>
                    </a:lnTo>
                    <a:lnTo>
                      <a:pt x="56" y="15"/>
                    </a:lnTo>
                    <a:lnTo>
                      <a:pt x="56" y="13"/>
                    </a:lnTo>
                    <a:lnTo>
                      <a:pt x="58" y="11"/>
                    </a:lnTo>
                    <a:lnTo>
                      <a:pt x="60" y="10"/>
                    </a:lnTo>
                    <a:lnTo>
                      <a:pt x="61" y="9"/>
                    </a:lnTo>
                    <a:lnTo>
                      <a:pt x="63" y="6"/>
                    </a:lnTo>
                    <a:lnTo>
                      <a:pt x="63" y="4"/>
                    </a:lnTo>
                    <a:lnTo>
                      <a:pt x="63" y="2"/>
                    </a:lnTo>
                    <a:lnTo>
                      <a:pt x="61" y="0"/>
                    </a:lnTo>
                    <a:lnTo>
                      <a:pt x="169" y="0"/>
                    </a:lnTo>
                    <a:lnTo>
                      <a:pt x="318" y="0"/>
                    </a:lnTo>
                    <a:lnTo>
                      <a:pt x="345" y="0"/>
                    </a:lnTo>
                    <a:lnTo>
                      <a:pt x="345" y="39"/>
                    </a:lnTo>
                    <a:lnTo>
                      <a:pt x="452" y="39"/>
                    </a:lnTo>
                    <a:lnTo>
                      <a:pt x="535" y="39"/>
                    </a:lnTo>
                    <a:close/>
                  </a:path>
                </a:pathLst>
              </a:custGeom>
              <a:solidFill>
                <a:srgbClr val="A321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9" name="Freeform 906"/>
              <p:cNvSpPr>
                <a:spLocks/>
              </p:cNvSpPr>
              <p:nvPr/>
            </p:nvSpPr>
            <p:spPr bwMode="auto">
              <a:xfrm>
                <a:off x="2733" y="2306"/>
                <a:ext cx="792" cy="348"/>
              </a:xfrm>
              <a:custGeom>
                <a:avLst/>
                <a:gdLst>
                  <a:gd name="T0" fmla="*/ 525 w 792"/>
                  <a:gd name="T1" fmla="*/ 52 h 348"/>
                  <a:gd name="T2" fmla="*/ 542 w 792"/>
                  <a:gd name="T3" fmla="*/ 63 h 348"/>
                  <a:gd name="T4" fmla="*/ 544 w 792"/>
                  <a:gd name="T5" fmla="*/ 74 h 348"/>
                  <a:gd name="T6" fmla="*/ 558 w 792"/>
                  <a:gd name="T7" fmla="*/ 90 h 348"/>
                  <a:gd name="T8" fmla="*/ 565 w 792"/>
                  <a:gd name="T9" fmla="*/ 104 h 348"/>
                  <a:gd name="T10" fmla="*/ 576 w 792"/>
                  <a:gd name="T11" fmla="*/ 122 h 348"/>
                  <a:gd name="T12" fmla="*/ 587 w 792"/>
                  <a:gd name="T13" fmla="*/ 135 h 348"/>
                  <a:gd name="T14" fmla="*/ 600 w 792"/>
                  <a:gd name="T15" fmla="*/ 161 h 348"/>
                  <a:gd name="T16" fmla="*/ 619 w 792"/>
                  <a:gd name="T17" fmla="*/ 163 h 348"/>
                  <a:gd name="T18" fmla="*/ 635 w 792"/>
                  <a:gd name="T19" fmla="*/ 169 h 348"/>
                  <a:gd name="T20" fmla="*/ 660 w 792"/>
                  <a:gd name="T21" fmla="*/ 177 h 348"/>
                  <a:gd name="T22" fmla="*/ 676 w 792"/>
                  <a:gd name="T23" fmla="*/ 168 h 348"/>
                  <a:gd name="T24" fmla="*/ 693 w 792"/>
                  <a:gd name="T25" fmla="*/ 178 h 348"/>
                  <a:gd name="T26" fmla="*/ 706 w 792"/>
                  <a:gd name="T27" fmla="*/ 202 h 348"/>
                  <a:gd name="T28" fmla="*/ 726 w 792"/>
                  <a:gd name="T29" fmla="*/ 206 h 348"/>
                  <a:gd name="T30" fmla="*/ 739 w 792"/>
                  <a:gd name="T31" fmla="*/ 219 h 348"/>
                  <a:gd name="T32" fmla="*/ 757 w 792"/>
                  <a:gd name="T33" fmla="*/ 230 h 348"/>
                  <a:gd name="T34" fmla="*/ 777 w 792"/>
                  <a:gd name="T35" fmla="*/ 221 h 348"/>
                  <a:gd name="T36" fmla="*/ 547 w 792"/>
                  <a:gd name="T37" fmla="*/ 296 h 348"/>
                  <a:gd name="T38" fmla="*/ 14 w 792"/>
                  <a:gd name="T39" fmla="*/ 346 h 348"/>
                  <a:gd name="T40" fmla="*/ 14 w 792"/>
                  <a:gd name="T41" fmla="*/ 338 h 348"/>
                  <a:gd name="T42" fmla="*/ 18 w 792"/>
                  <a:gd name="T43" fmla="*/ 327 h 348"/>
                  <a:gd name="T44" fmla="*/ 22 w 792"/>
                  <a:gd name="T45" fmla="*/ 317 h 348"/>
                  <a:gd name="T46" fmla="*/ 11 w 792"/>
                  <a:gd name="T47" fmla="*/ 313 h 348"/>
                  <a:gd name="T48" fmla="*/ 0 w 792"/>
                  <a:gd name="T49" fmla="*/ 311 h 348"/>
                  <a:gd name="T50" fmla="*/ 0 w 792"/>
                  <a:gd name="T51" fmla="*/ 305 h 348"/>
                  <a:gd name="T52" fmla="*/ 13 w 792"/>
                  <a:gd name="T53" fmla="*/ 299 h 348"/>
                  <a:gd name="T54" fmla="*/ 19 w 792"/>
                  <a:gd name="T55" fmla="*/ 286 h 348"/>
                  <a:gd name="T56" fmla="*/ 21 w 792"/>
                  <a:gd name="T57" fmla="*/ 268 h 348"/>
                  <a:gd name="T58" fmla="*/ 21 w 792"/>
                  <a:gd name="T59" fmla="*/ 258 h 348"/>
                  <a:gd name="T60" fmla="*/ 22 w 792"/>
                  <a:gd name="T61" fmla="*/ 248 h 348"/>
                  <a:gd name="T62" fmla="*/ 23 w 792"/>
                  <a:gd name="T63" fmla="*/ 239 h 348"/>
                  <a:gd name="T64" fmla="*/ 37 w 792"/>
                  <a:gd name="T65" fmla="*/ 236 h 348"/>
                  <a:gd name="T66" fmla="*/ 27 w 792"/>
                  <a:gd name="T67" fmla="*/ 229 h 348"/>
                  <a:gd name="T68" fmla="*/ 27 w 792"/>
                  <a:gd name="T69" fmla="*/ 217 h 348"/>
                  <a:gd name="T70" fmla="*/ 42 w 792"/>
                  <a:gd name="T71" fmla="*/ 217 h 348"/>
                  <a:gd name="T72" fmla="*/ 49 w 792"/>
                  <a:gd name="T73" fmla="*/ 203 h 348"/>
                  <a:gd name="T74" fmla="*/ 45 w 792"/>
                  <a:gd name="T75" fmla="*/ 198 h 348"/>
                  <a:gd name="T76" fmla="*/ 38 w 792"/>
                  <a:gd name="T77" fmla="*/ 196 h 348"/>
                  <a:gd name="T78" fmla="*/ 36 w 792"/>
                  <a:gd name="T79" fmla="*/ 186 h 348"/>
                  <a:gd name="T80" fmla="*/ 46 w 792"/>
                  <a:gd name="T81" fmla="*/ 188 h 348"/>
                  <a:gd name="T82" fmla="*/ 50 w 792"/>
                  <a:gd name="T83" fmla="*/ 170 h 348"/>
                  <a:gd name="T84" fmla="*/ 40 w 792"/>
                  <a:gd name="T85" fmla="*/ 165 h 348"/>
                  <a:gd name="T86" fmla="*/ 45 w 792"/>
                  <a:gd name="T87" fmla="*/ 155 h 348"/>
                  <a:gd name="T88" fmla="*/ 55 w 792"/>
                  <a:gd name="T89" fmla="*/ 145 h 348"/>
                  <a:gd name="T90" fmla="*/ 55 w 792"/>
                  <a:gd name="T91" fmla="*/ 137 h 348"/>
                  <a:gd name="T92" fmla="*/ 47 w 792"/>
                  <a:gd name="T93" fmla="*/ 136 h 348"/>
                  <a:gd name="T94" fmla="*/ 42 w 792"/>
                  <a:gd name="T95" fmla="*/ 127 h 348"/>
                  <a:gd name="T96" fmla="*/ 41 w 792"/>
                  <a:gd name="T97" fmla="*/ 118 h 348"/>
                  <a:gd name="T98" fmla="*/ 36 w 792"/>
                  <a:gd name="T99" fmla="*/ 111 h 348"/>
                  <a:gd name="T100" fmla="*/ 46 w 792"/>
                  <a:gd name="T101" fmla="*/ 95 h 348"/>
                  <a:gd name="T102" fmla="*/ 33 w 792"/>
                  <a:gd name="T103" fmla="*/ 86 h 348"/>
                  <a:gd name="T104" fmla="*/ 22 w 792"/>
                  <a:gd name="T105" fmla="*/ 69 h 348"/>
                  <a:gd name="T106" fmla="*/ 38 w 792"/>
                  <a:gd name="T107" fmla="*/ 61 h 348"/>
                  <a:gd name="T108" fmla="*/ 33 w 792"/>
                  <a:gd name="T109" fmla="*/ 52 h 348"/>
                  <a:gd name="T110" fmla="*/ 40 w 792"/>
                  <a:gd name="T111" fmla="*/ 35 h 348"/>
                  <a:gd name="T112" fmla="*/ 50 w 792"/>
                  <a:gd name="T113" fmla="*/ 33 h 348"/>
                  <a:gd name="T114" fmla="*/ 50 w 792"/>
                  <a:gd name="T115" fmla="*/ 22 h 348"/>
                  <a:gd name="T116" fmla="*/ 58 w 792"/>
                  <a:gd name="T117" fmla="*/ 20 h 348"/>
                  <a:gd name="T118" fmla="*/ 61 w 792"/>
                  <a:gd name="T119" fmla="*/ 9 h 348"/>
                  <a:gd name="T120" fmla="*/ 345 w 792"/>
                  <a:gd name="T121" fmla="*/ 0 h 34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92"/>
                  <a:gd name="T184" fmla="*/ 0 h 348"/>
                  <a:gd name="T185" fmla="*/ 792 w 792"/>
                  <a:gd name="T186" fmla="*/ 348 h 34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92" h="348">
                    <a:moveTo>
                      <a:pt x="535" y="39"/>
                    </a:moveTo>
                    <a:lnTo>
                      <a:pt x="533" y="44"/>
                    </a:lnTo>
                    <a:lnTo>
                      <a:pt x="533" y="47"/>
                    </a:lnTo>
                    <a:lnTo>
                      <a:pt x="532" y="48"/>
                    </a:lnTo>
                    <a:lnTo>
                      <a:pt x="529" y="48"/>
                    </a:lnTo>
                    <a:lnTo>
                      <a:pt x="526" y="48"/>
                    </a:lnTo>
                    <a:lnTo>
                      <a:pt x="525" y="52"/>
                    </a:lnTo>
                    <a:lnTo>
                      <a:pt x="525" y="55"/>
                    </a:lnTo>
                    <a:lnTo>
                      <a:pt x="528" y="57"/>
                    </a:lnTo>
                    <a:lnTo>
                      <a:pt x="530" y="60"/>
                    </a:lnTo>
                    <a:lnTo>
                      <a:pt x="533" y="62"/>
                    </a:lnTo>
                    <a:lnTo>
                      <a:pt x="535" y="62"/>
                    </a:lnTo>
                    <a:lnTo>
                      <a:pt x="539" y="63"/>
                    </a:lnTo>
                    <a:lnTo>
                      <a:pt x="542" y="63"/>
                    </a:lnTo>
                    <a:lnTo>
                      <a:pt x="544" y="63"/>
                    </a:lnTo>
                    <a:lnTo>
                      <a:pt x="547" y="63"/>
                    </a:lnTo>
                    <a:lnTo>
                      <a:pt x="548" y="65"/>
                    </a:lnTo>
                    <a:lnTo>
                      <a:pt x="548" y="66"/>
                    </a:lnTo>
                    <a:lnTo>
                      <a:pt x="547" y="69"/>
                    </a:lnTo>
                    <a:lnTo>
                      <a:pt x="546" y="71"/>
                    </a:lnTo>
                    <a:lnTo>
                      <a:pt x="544" y="74"/>
                    </a:lnTo>
                    <a:lnTo>
                      <a:pt x="543" y="79"/>
                    </a:lnTo>
                    <a:lnTo>
                      <a:pt x="543" y="81"/>
                    </a:lnTo>
                    <a:lnTo>
                      <a:pt x="544" y="83"/>
                    </a:lnTo>
                    <a:lnTo>
                      <a:pt x="548" y="85"/>
                    </a:lnTo>
                    <a:lnTo>
                      <a:pt x="549" y="86"/>
                    </a:lnTo>
                    <a:lnTo>
                      <a:pt x="556" y="89"/>
                    </a:lnTo>
                    <a:lnTo>
                      <a:pt x="558" y="90"/>
                    </a:lnTo>
                    <a:lnTo>
                      <a:pt x="561" y="93"/>
                    </a:lnTo>
                    <a:lnTo>
                      <a:pt x="561" y="95"/>
                    </a:lnTo>
                    <a:lnTo>
                      <a:pt x="561" y="99"/>
                    </a:lnTo>
                    <a:lnTo>
                      <a:pt x="560" y="102"/>
                    </a:lnTo>
                    <a:lnTo>
                      <a:pt x="561" y="102"/>
                    </a:lnTo>
                    <a:lnTo>
                      <a:pt x="562" y="103"/>
                    </a:lnTo>
                    <a:lnTo>
                      <a:pt x="565" y="104"/>
                    </a:lnTo>
                    <a:lnTo>
                      <a:pt x="566" y="108"/>
                    </a:lnTo>
                    <a:lnTo>
                      <a:pt x="566" y="109"/>
                    </a:lnTo>
                    <a:lnTo>
                      <a:pt x="567" y="111"/>
                    </a:lnTo>
                    <a:lnTo>
                      <a:pt x="571" y="113"/>
                    </a:lnTo>
                    <a:lnTo>
                      <a:pt x="574" y="116"/>
                    </a:lnTo>
                    <a:lnTo>
                      <a:pt x="575" y="118"/>
                    </a:lnTo>
                    <a:lnTo>
                      <a:pt x="576" y="122"/>
                    </a:lnTo>
                    <a:lnTo>
                      <a:pt x="576" y="125"/>
                    </a:lnTo>
                    <a:lnTo>
                      <a:pt x="576" y="127"/>
                    </a:lnTo>
                    <a:lnTo>
                      <a:pt x="579" y="128"/>
                    </a:lnTo>
                    <a:lnTo>
                      <a:pt x="580" y="130"/>
                    </a:lnTo>
                    <a:lnTo>
                      <a:pt x="582" y="130"/>
                    </a:lnTo>
                    <a:lnTo>
                      <a:pt x="585" y="132"/>
                    </a:lnTo>
                    <a:lnTo>
                      <a:pt x="587" y="135"/>
                    </a:lnTo>
                    <a:lnTo>
                      <a:pt x="591" y="141"/>
                    </a:lnTo>
                    <a:lnTo>
                      <a:pt x="591" y="144"/>
                    </a:lnTo>
                    <a:lnTo>
                      <a:pt x="593" y="147"/>
                    </a:lnTo>
                    <a:lnTo>
                      <a:pt x="595" y="150"/>
                    </a:lnTo>
                    <a:lnTo>
                      <a:pt x="596" y="155"/>
                    </a:lnTo>
                    <a:lnTo>
                      <a:pt x="599" y="158"/>
                    </a:lnTo>
                    <a:lnTo>
                      <a:pt x="600" y="161"/>
                    </a:lnTo>
                    <a:lnTo>
                      <a:pt x="603" y="164"/>
                    </a:lnTo>
                    <a:lnTo>
                      <a:pt x="604" y="166"/>
                    </a:lnTo>
                    <a:lnTo>
                      <a:pt x="607" y="166"/>
                    </a:lnTo>
                    <a:lnTo>
                      <a:pt x="612" y="166"/>
                    </a:lnTo>
                    <a:lnTo>
                      <a:pt x="615" y="165"/>
                    </a:lnTo>
                    <a:lnTo>
                      <a:pt x="618" y="164"/>
                    </a:lnTo>
                    <a:lnTo>
                      <a:pt x="619" y="163"/>
                    </a:lnTo>
                    <a:lnTo>
                      <a:pt x="622" y="161"/>
                    </a:lnTo>
                    <a:lnTo>
                      <a:pt x="624" y="161"/>
                    </a:lnTo>
                    <a:lnTo>
                      <a:pt x="627" y="163"/>
                    </a:lnTo>
                    <a:lnTo>
                      <a:pt x="628" y="165"/>
                    </a:lnTo>
                    <a:lnTo>
                      <a:pt x="631" y="165"/>
                    </a:lnTo>
                    <a:lnTo>
                      <a:pt x="635" y="168"/>
                    </a:lnTo>
                    <a:lnTo>
                      <a:pt x="635" y="169"/>
                    </a:lnTo>
                    <a:lnTo>
                      <a:pt x="636" y="172"/>
                    </a:lnTo>
                    <a:lnTo>
                      <a:pt x="641" y="172"/>
                    </a:lnTo>
                    <a:lnTo>
                      <a:pt x="646" y="173"/>
                    </a:lnTo>
                    <a:lnTo>
                      <a:pt x="650" y="174"/>
                    </a:lnTo>
                    <a:lnTo>
                      <a:pt x="655" y="175"/>
                    </a:lnTo>
                    <a:lnTo>
                      <a:pt x="659" y="177"/>
                    </a:lnTo>
                    <a:lnTo>
                      <a:pt x="660" y="177"/>
                    </a:lnTo>
                    <a:lnTo>
                      <a:pt x="661" y="177"/>
                    </a:lnTo>
                    <a:lnTo>
                      <a:pt x="662" y="175"/>
                    </a:lnTo>
                    <a:lnTo>
                      <a:pt x="665" y="173"/>
                    </a:lnTo>
                    <a:lnTo>
                      <a:pt x="668" y="172"/>
                    </a:lnTo>
                    <a:lnTo>
                      <a:pt x="670" y="169"/>
                    </a:lnTo>
                    <a:lnTo>
                      <a:pt x="673" y="168"/>
                    </a:lnTo>
                    <a:lnTo>
                      <a:pt x="676" y="168"/>
                    </a:lnTo>
                    <a:lnTo>
                      <a:pt x="679" y="168"/>
                    </a:lnTo>
                    <a:lnTo>
                      <a:pt x="680" y="168"/>
                    </a:lnTo>
                    <a:lnTo>
                      <a:pt x="683" y="169"/>
                    </a:lnTo>
                    <a:lnTo>
                      <a:pt x="685" y="172"/>
                    </a:lnTo>
                    <a:lnTo>
                      <a:pt x="685" y="174"/>
                    </a:lnTo>
                    <a:lnTo>
                      <a:pt x="690" y="177"/>
                    </a:lnTo>
                    <a:lnTo>
                      <a:pt x="693" y="178"/>
                    </a:lnTo>
                    <a:lnTo>
                      <a:pt x="696" y="179"/>
                    </a:lnTo>
                    <a:lnTo>
                      <a:pt x="697" y="180"/>
                    </a:lnTo>
                    <a:lnTo>
                      <a:pt x="699" y="183"/>
                    </a:lnTo>
                    <a:lnTo>
                      <a:pt x="699" y="186"/>
                    </a:lnTo>
                    <a:lnTo>
                      <a:pt x="701" y="193"/>
                    </a:lnTo>
                    <a:lnTo>
                      <a:pt x="703" y="197"/>
                    </a:lnTo>
                    <a:lnTo>
                      <a:pt x="706" y="202"/>
                    </a:lnTo>
                    <a:lnTo>
                      <a:pt x="709" y="205"/>
                    </a:lnTo>
                    <a:lnTo>
                      <a:pt x="715" y="207"/>
                    </a:lnTo>
                    <a:lnTo>
                      <a:pt x="718" y="208"/>
                    </a:lnTo>
                    <a:lnTo>
                      <a:pt x="721" y="208"/>
                    </a:lnTo>
                    <a:lnTo>
                      <a:pt x="723" y="207"/>
                    </a:lnTo>
                    <a:lnTo>
                      <a:pt x="725" y="206"/>
                    </a:lnTo>
                    <a:lnTo>
                      <a:pt x="726" y="206"/>
                    </a:lnTo>
                    <a:lnTo>
                      <a:pt x="729" y="205"/>
                    </a:lnTo>
                    <a:lnTo>
                      <a:pt x="731" y="205"/>
                    </a:lnTo>
                    <a:lnTo>
                      <a:pt x="732" y="206"/>
                    </a:lnTo>
                    <a:lnTo>
                      <a:pt x="734" y="207"/>
                    </a:lnTo>
                    <a:lnTo>
                      <a:pt x="736" y="212"/>
                    </a:lnTo>
                    <a:lnTo>
                      <a:pt x="737" y="216"/>
                    </a:lnTo>
                    <a:lnTo>
                      <a:pt x="739" y="219"/>
                    </a:lnTo>
                    <a:lnTo>
                      <a:pt x="743" y="222"/>
                    </a:lnTo>
                    <a:lnTo>
                      <a:pt x="746" y="226"/>
                    </a:lnTo>
                    <a:lnTo>
                      <a:pt x="749" y="230"/>
                    </a:lnTo>
                    <a:lnTo>
                      <a:pt x="750" y="231"/>
                    </a:lnTo>
                    <a:lnTo>
                      <a:pt x="751" y="231"/>
                    </a:lnTo>
                    <a:lnTo>
                      <a:pt x="754" y="231"/>
                    </a:lnTo>
                    <a:lnTo>
                      <a:pt x="757" y="230"/>
                    </a:lnTo>
                    <a:lnTo>
                      <a:pt x="759" y="229"/>
                    </a:lnTo>
                    <a:lnTo>
                      <a:pt x="760" y="228"/>
                    </a:lnTo>
                    <a:lnTo>
                      <a:pt x="763" y="226"/>
                    </a:lnTo>
                    <a:lnTo>
                      <a:pt x="767" y="225"/>
                    </a:lnTo>
                    <a:lnTo>
                      <a:pt x="769" y="224"/>
                    </a:lnTo>
                    <a:lnTo>
                      <a:pt x="773" y="222"/>
                    </a:lnTo>
                    <a:lnTo>
                      <a:pt x="777" y="221"/>
                    </a:lnTo>
                    <a:lnTo>
                      <a:pt x="782" y="221"/>
                    </a:lnTo>
                    <a:lnTo>
                      <a:pt x="787" y="224"/>
                    </a:lnTo>
                    <a:lnTo>
                      <a:pt x="791" y="226"/>
                    </a:lnTo>
                    <a:lnTo>
                      <a:pt x="792" y="228"/>
                    </a:lnTo>
                    <a:lnTo>
                      <a:pt x="792" y="296"/>
                    </a:lnTo>
                    <a:lnTo>
                      <a:pt x="585" y="296"/>
                    </a:lnTo>
                    <a:lnTo>
                      <a:pt x="547" y="296"/>
                    </a:lnTo>
                    <a:lnTo>
                      <a:pt x="547" y="337"/>
                    </a:lnTo>
                    <a:lnTo>
                      <a:pt x="547" y="348"/>
                    </a:lnTo>
                    <a:lnTo>
                      <a:pt x="453" y="348"/>
                    </a:lnTo>
                    <a:lnTo>
                      <a:pt x="296" y="348"/>
                    </a:lnTo>
                    <a:lnTo>
                      <a:pt x="119" y="348"/>
                    </a:lnTo>
                    <a:lnTo>
                      <a:pt x="12" y="348"/>
                    </a:lnTo>
                    <a:lnTo>
                      <a:pt x="14" y="346"/>
                    </a:lnTo>
                    <a:lnTo>
                      <a:pt x="16" y="345"/>
                    </a:lnTo>
                    <a:lnTo>
                      <a:pt x="18" y="345"/>
                    </a:lnTo>
                    <a:lnTo>
                      <a:pt x="18" y="343"/>
                    </a:lnTo>
                    <a:lnTo>
                      <a:pt x="17" y="342"/>
                    </a:lnTo>
                    <a:lnTo>
                      <a:pt x="16" y="342"/>
                    </a:lnTo>
                    <a:lnTo>
                      <a:pt x="14" y="341"/>
                    </a:lnTo>
                    <a:lnTo>
                      <a:pt x="14" y="338"/>
                    </a:lnTo>
                    <a:lnTo>
                      <a:pt x="13" y="337"/>
                    </a:lnTo>
                    <a:lnTo>
                      <a:pt x="12" y="334"/>
                    </a:lnTo>
                    <a:lnTo>
                      <a:pt x="14" y="333"/>
                    </a:lnTo>
                    <a:lnTo>
                      <a:pt x="16" y="332"/>
                    </a:lnTo>
                    <a:lnTo>
                      <a:pt x="17" y="332"/>
                    </a:lnTo>
                    <a:lnTo>
                      <a:pt x="17" y="331"/>
                    </a:lnTo>
                    <a:lnTo>
                      <a:pt x="18" y="327"/>
                    </a:lnTo>
                    <a:lnTo>
                      <a:pt x="18" y="323"/>
                    </a:lnTo>
                    <a:lnTo>
                      <a:pt x="19" y="322"/>
                    </a:lnTo>
                    <a:lnTo>
                      <a:pt x="21" y="322"/>
                    </a:lnTo>
                    <a:lnTo>
                      <a:pt x="22" y="320"/>
                    </a:lnTo>
                    <a:lnTo>
                      <a:pt x="22" y="319"/>
                    </a:lnTo>
                    <a:lnTo>
                      <a:pt x="22" y="318"/>
                    </a:lnTo>
                    <a:lnTo>
                      <a:pt x="22" y="317"/>
                    </a:lnTo>
                    <a:lnTo>
                      <a:pt x="21" y="315"/>
                    </a:lnTo>
                    <a:lnTo>
                      <a:pt x="19" y="314"/>
                    </a:lnTo>
                    <a:lnTo>
                      <a:pt x="18" y="313"/>
                    </a:lnTo>
                    <a:lnTo>
                      <a:pt x="17" y="313"/>
                    </a:lnTo>
                    <a:lnTo>
                      <a:pt x="14" y="313"/>
                    </a:lnTo>
                    <a:lnTo>
                      <a:pt x="12" y="313"/>
                    </a:lnTo>
                    <a:lnTo>
                      <a:pt x="11" y="313"/>
                    </a:lnTo>
                    <a:lnTo>
                      <a:pt x="9" y="311"/>
                    </a:lnTo>
                    <a:lnTo>
                      <a:pt x="8" y="311"/>
                    </a:lnTo>
                    <a:lnTo>
                      <a:pt x="7" y="311"/>
                    </a:lnTo>
                    <a:lnTo>
                      <a:pt x="5" y="313"/>
                    </a:lnTo>
                    <a:lnTo>
                      <a:pt x="4" y="313"/>
                    </a:lnTo>
                    <a:lnTo>
                      <a:pt x="2" y="313"/>
                    </a:lnTo>
                    <a:lnTo>
                      <a:pt x="0" y="311"/>
                    </a:lnTo>
                    <a:lnTo>
                      <a:pt x="0" y="310"/>
                    </a:lnTo>
                    <a:lnTo>
                      <a:pt x="0" y="309"/>
                    </a:lnTo>
                    <a:lnTo>
                      <a:pt x="2" y="308"/>
                    </a:lnTo>
                    <a:lnTo>
                      <a:pt x="3" y="306"/>
                    </a:lnTo>
                    <a:lnTo>
                      <a:pt x="2" y="305"/>
                    </a:lnTo>
                    <a:lnTo>
                      <a:pt x="0" y="305"/>
                    </a:lnTo>
                    <a:lnTo>
                      <a:pt x="0" y="304"/>
                    </a:lnTo>
                    <a:lnTo>
                      <a:pt x="0" y="303"/>
                    </a:lnTo>
                    <a:lnTo>
                      <a:pt x="2" y="303"/>
                    </a:lnTo>
                    <a:lnTo>
                      <a:pt x="4" y="303"/>
                    </a:lnTo>
                    <a:lnTo>
                      <a:pt x="7" y="301"/>
                    </a:lnTo>
                    <a:lnTo>
                      <a:pt x="11" y="300"/>
                    </a:lnTo>
                    <a:lnTo>
                      <a:pt x="13" y="299"/>
                    </a:lnTo>
                    <a:lnTo>
                      <a:pt x="14" y="296"/>
                    </a:lnTo>
                    <a:lnTo>
                      <a:pt x="17" y="296"/>
                    </a:lnTo>
                    <a:lnTo>
                      <a:pt x="18" y="295"/>
                    </a:lnTo>
                    <a:lnTo>
                      <a:pt x="18" y="292"/>
                    </a:lnTo>
                    <a:lnTo>
                      <a:pt x="18" y="290"/>
                    </a:lnTo>
                    <a:lnTo>
                      <a:pt x="18" y="289"/>
                    </a:lnTo>
                    <a:lnTo>
                      <a:pt x="19" y="286"/>
                    </a:lnTo>
                    <a:lnTo>
                      <a:pt x="22" y="285"/>
                    </a:lnTo>
                    <a:lnTo>
                      <a:pt x="23" y="282"/>
                    </a:lnTo>
                    <a:lnTo>
                      <a:pt x="24" y="281"/>
                    </a:lnTo>
                    <a:lnTo>
                      <a:pt x="26" y="276"/>
                    </a:lnTo>
                    <a:lnTo>
                      <a:pt x="26" y="272"/>
                    </a:lnTo>
                    <a:lnTo>
                      <a:pt x="23" y="271"/>
                    </a:lnTo>
                    <a:lnTo>
                      <a:pt x="21" y="268"/>
                    </a:lnTo>
                    <a:lnTo>
                      <a:pt x="21" y="266"/>
                    </a:lnTo>
                    <a:lnTo>
                      <a:pt x="21" y="263"/>
                    </a:lnTo>
                    <a:lnTo>
                      <a:pt x="22" y="263"/>
                    </a:lnTo>
                    <a:lnTo>
                      <a:pt x="23" y="262"/>
                    </a:lnTo>
                    <a:lnTo>
                      <a:pt x="23" y="259"/>
                    </a:lnTo>
                    <a:lnTo>
                      <a:pt x="22" y="259"/>
                    </a:lnTo>
                    <a:lnTo>
                      <a:pt x="21" y="258"/>
                    </a:lnTo>
                    <a:lnTo>
                      <a:pt x="18" y="257"/>
                    </a:lnTo>
                    <a:lnTo>
                      <a:pt x="17" y="256"/>
                    </a:lnTo>
                    <a:lnTo>
                      <a:pt x="17" y="254"/>
                    </a:lnTo>
                    <a:lnTo>
                      <a:pt x="17" y="252"/>
                    </a:lnTo>
                    <a:lnTo>
                      <a:pt x="18" y="250"/>
                    </a:lnTo>
                    <a:lnTo>
                      <a:pt x="21" y="249"/>
                    </a:lnTo>
                    <a:lnTo>
                      <a:pt x="22" y="248"/>
                    </a:lnTo>
                    <a:lnTo>
                      <a:pt x="24" y="247"/>
                    </a:lnTo>
                    <a:lnTo>
                      <a:pt x="24" y="244"/>
                    </a:lnTo>
                    <a:lnTo>
                      <a:pt x="23" y="243"/>
                    </a:lnTo>
                    <a:lnTo>
                      <a:pt x="22" y="243"/>
                    </a:lnTo>
                    <a:lnTo>
                      <a:pt x="21" y="240"/>
                    </a:lnTo>
                    <a:lnTo>
                      <a:pt x="22" y="239"/>
                    </a:lnTo>
                    <a:lnTo>
                      <a:pt x="23" y="239"/>
                    </a:lnTo>
                    <a:lnTo>
                      <a:pt x="26" y="240"/>
                    </a:lnTo>
                    <a:lnTo>
                      <a:pt x="28" y="240"/>
                    </a:lnTo>
                    <a:lnTo>
                      <a:pt x="32" y="240"/>
                    </a:lnTo>
                    <a:lnTo>
                      <a:pt x="35" y="240"/>
                    </a:lnTo>
                    <a:lnTo>
                      <a:pt x="36" y="240"/>
                    </a:lnTo>
                    <a:lnTo>
                      <a:pt x="37" y="239"/>
                    </a:lnTo>
                    <a:lnTo>
                      <a:pt x="37" y="236"/>
                    </a:lnTo>
                    <a:lnTo>
                      <a:pt x="37" y="235"/>
                    </a:lnTo>
                    <a:lnTo>
                      <a:pt x="36" y="233"/>
                    </a:lnTo>
                    <a:lnTo>
                      <a:pt x="35" y="233"/>
                    </a:lnTo>
                    <a:lnTo>
                      <a:pt x="31" y="233"/>
                    </a:lnTo>
                    <a:lnTo>
                      <a:pt x="28" y="233"/>
                    </a:lnTo>
                    <a:lnTo>
                      <a:pt x="27" y="230"/>
                    </a:lnTo>
                    <a:lnTo>
                      <a:pt x="27" y="229"/>
                    </a:lnTo>
                    <a:lnTo>
                      <a:pt x="27" y="226"/>
                    </a:lnTo>
                    <a:lnTo>
                      <a:pt x="26" y="225"/>
                    </a:lnTo>
                    <a:lnTo>
                      <a:pt x="23" y="222"/>
                    </a:lnTo>
                    <a:lnTo>
                      <a:pt x="23" y="221"/>
                    </a:lnTo>
                    <a:lnTo>
                      <a:pt x="23" y="219"/>
                    </a:lnTo>
                    <a:lnTo>
                      <a:pt x="26" y="217"/>
                    </a:lnTo>
                    <a:lnTo>
                      <a:pt x="27" y="217"/>
                    </a:lnTo>
                    <a:lnTo>
                      <a:pt x="30" y="216"/>
                    </a:lnTo>
                    <a:lnTo>
                      <a:pt x="32" y="217"/>
                    </a:lnTo>
                    <a:lnTo>
                      <a:pt x="33" y="219"/>
                    </a:lnTo>
                    <a:lnTo>
                      <a:pt x="37" y="220"/>
                    </a:lnTo>
                    <a:lnTo>
                      <a:pt x="38" y="220"/>
                    </a:lnTo>
                    <a:lnTo>
                      <a:pt x="40" y="219"/>
                    </a:lnTo>
                    <a:lnTo>
                      <a:pt x="42" y="217"/>
                    </a:lnTo>
                    <a:lnTo>
                      <a:pt x="42" y="216"/>
                    </a:lnTo>
                    <a:lnTo>
                      <a:pt x="42" y="214"/>
                    </a:lnTo>
                    <a:lnTo>
                      <a:pt x="44" y="210"/>
                    </a:lnTo>
                    <a:lnTo>
                      <a:pt x="45" y="207"/>
                    </a:lnTo>
                    <a:lnTo>
                      <a:pt x="46" y="206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51" y="202"/>
                    </a:lnTo>
                    <a:lnTo>
                      <a:pt x="51" y="201"/>
                    </a:lnTo>
                    <a:lnTo>
                      <a:pt x="51" y="200"/>
                    </a:lnTo>
                    <a:lnTo>
                      <a:pt x="50" y="198"/>
                    </a:lnTo>
                    <a:lnTo>
                      <a:pt x="49" y="197"/>
                    </a:lnTo>
                    <a:lnTo>
                      <a:pt x="47" y="198"/>
                    </a:lnTo>
                    <a:lnTo>
                      <a:pt x="45" y="198"/>
                    </a:lnTo>
                    <a:lnTo>
                      <a:pt x="44" y="200"/>
                    </a:lnTo>
                    <a:lnTo>
                      <a:pt x="42" y="200"/>
                    </a:lnTo>
                    <a:lnTo>
                      <a:pt x="41" y="200"/>
                    </a:lnTo>
                    <a:lnTo>
                      <a:pt x="40" y="200"/>
                    </a:lnTo>
                    <a:lnTo>
                      <a:pt x="38" y="200"/>
                    </a:lnTo>
                    <a:lnTo>
                      <a:pt x="38" y="198"/>
                    </a:lnTo>
                    <a:lnTo>
                      <a:pt x="38" y="196"/>
                    </a:lnTo>
                    <a:lnTo>
                      <a:pt x="37" y="194"/>
                    </a:lnTo>
                    <a:lnTo>
                      <a:pt x="37" y="193"/>
                    </a:lnTo>
                    <a:lnTo>
                      <a:pt x="36" y="192"/>
                    </a:lnTo>
                    <a:lnTo>
                      <a:pt x="35" y="191"/>
                    </a:lnTo>
                    <a:lnTo>
                      <a:pt x="33" y="188"/>
                    </a:lnTo>
                    <a:lnTo>
                      <a:pt x="35" y="187"/>
                    </a:lnTo>
                    <a:lnTo>
                      <a:pt x="36" y="186"/>
                    </a:lnTo>
                    <a:lnTo>
                      <a:pt x="38" y="186"/>
                    </a:lnTo>
                    <a:lnTo>
                      <a:pt x="40" y="187"/>
                    </a:lnTo>
                    <a:lnTo>
                      <a:pt x="41" y="188"/>
                    </a:lnTo>
                    <a:lnTo>
                      <a:pt x="42" y="189"/>
                    </a:lnTo>
                    <a:lnTo>
                      <a:pt x="44" y="189"/>
                    </a:lnTo>
                    <a:lnTo>
                      <a:pt x="45" y="188"/>
                    </a:lnTo>
                    <a:lnTo>
                      <a:pt x="46" y="188"/>
                    </a:lnTo>
                    <a:lnTo>
                      <a:pt x="46" y="186"/>
                    </a:lnTo>
                    <a:lnTo>
                      <a:pt x="47" y="183"/>
                    </a:lnTo>
                    <a:lnTo>
                      <a:pt x="49" y="180"/>
                    </a:lnTo>
                    <a:lnTo>
                      <a:pt x="49" y="179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50" y="170"/>
                    </a:lnTo>
                    <a:lnTo>
                      <a:pt x="50" y="169"/>
                    </a:lnTo>
                    <a:lnTo>
                      <a:pt x="49" y="166"/>
                    </a:lnTo>
                    <a:lnTo>
                      <a:pt x="47" y="165"/>
                    </a:lnTo>
                    <a:lnTo>
                      <a:pt x="45" y="166"/>
                    </a:lnTo>
                    <a:lnTo>
                      <a:pt x="44" y="166"/>
                    </a:lnTo>
                    <a:lnTo>
                      <a:pt x="41" y="166"/>
                    </a:lnTo>
                    <a:lnTo>
                      <a:pt x="40" y="165"/>
                    </a:lnTo>
                    <a:lnTo>
                      <a:pt x="38" y="164"/>
                    </a:lnTo>
                    <a:lnTo>
                      <a:pt x="38" y="163"/>
                    </a:lnTo>
                    <a:lnTo>
                      <a:pt x="38" y="160"/>
                    </a:lnTo>
                    <a:lnTo>
                      <a:pt x="40" y="158"/>
                    </a:lnTo>
                    <a:lnTo>
                      <a:pt x="40" y="156"/>
                    </a:lnTo>
                    <a:lnTo>
                      <a:pt x="42" y="156"/>
                    </a:lnTo>
                    <a:lnTo>
                      <a:pt x="45" y="155"/>
                    </a:lnTo>
                    <a:lnTo>
                      <a:pt x="47" y="154"/>
                    </a:lnTo>
                    <a:lnTo>
                      <a:pt x="49" y="151"/>
                    </a:lnTo>
                    <a:lnTo>
                      <a:pt x="50" y="150"/>
                    </a:lnTo>
                    <a:lnTo>
                      <a:pt x="50" y="147"/>
                    </a:lnTo>
                    <a:lnTo>
                      <a:pt x="51" y="146"/>
                    </a:lnTo>
                    <a:lnTo>
                      <a:pt x="55" y="146"/>
                    </a:lnTo>
                    <a:lnTo>
                      <a:pt x="55" y="145"/>
                    </a:lnTo>
                    <a:lnTo>
                      <a:pt x="55" y="144"/>
                    </a:lnTo>
                    <a:lnTo>
                      <a:pt x="54" y="142"/>
                    </a:lnTo>
                    <a:lnTo>
                      <a:pt x="51" y="142"/>
                    </a:lnTo>
                    <a:lnTo>
                      <a:pt x="51" y="140"/>
                    </a:lnTo>
                    <a:lnTo>
                      <a:pt x="52" y="139"/>
                    </a:lnTo>
                    <a:lnTo>
                      <a:pt x="54" y="139"/>
                    </a:lnTo>
                    <a:lnTo>
                      <a:pt x="55" y="137"/>
                    </a:lnTo>
                    <a:lnTo>
                      <a:pt x="55" y="136"/>
                    </a:lnTo>
                    <a:lnTo>
                      <a:pt x="54" y="135"/>
                    </a:lnTo>
                    <a:lnTo>
                      <a:pt x="52" y="135"/>
                    </a:lnTo>
                    <a:lnTo>
                      <a:pt x="51" y="135"/>
                    </a:lnTo>
                    <a:lnTo>
                      <a:pt x="50" y="135"/>
                    </a:lnTo>
                    <a:lnTo>
                      <a:pt x="49" y="135"/>
                    </a:lnTo>
                    <a:lnTo>
                      <a:pt x="47" y="136"/>
                    </a:lnTo>
                    <a:lnTo>
                      <a:pt x="45" y="136"/>
                    </a:lnTo>
                    <a:lnTo>
                      <a:pt x="42" y="136"/>
                    </a:lnTo>
                    <a:lnTo>
                      <a:pt x="41" y="136"/>
                    </a:lnTo>
                    <a:lnTo>
                      <a:pt x="41" y="133"/>
                    </a:lnTo>
                    <a:lnTo>
                      <a:pt x="41" y="132"/>
                    </a:lnTo>
                    <a:lnTo>
                      <a:pt x="42" y="130"/>
                    </a:lnTo>
                    <a:lnTo>
                      <a:pt x="42" y="127"/>
                    </a:lnTo>
                    <a:lnTo>
                      <a:pt x="42" y="126"/>
                    </a:lnTo>
                    <a:lnTo>
                      <a:pt x="41" y="125"/>
                    </a:lnTo>
                    <a:lnTo>
                      <a:pt x="41" y="123"/>
                    </a:lnTo>
                    <a:lnTo>
                      <a:pt x="42" y="122"/>
                    </a:lnTo>
                    <a:lnTo>
                      <a:pt x="42" y="119"/>
                    </a:lnTo>
                    <a:lnTo>
                      <a:pt x="42" y="118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6" y="117"/>
                    </a:lnTo>
                    <a:lnTo>
                      <a:pt x="33" y="117"/>
                    </a:lnTo>
                    <a:lnTo>
                      <a:pt x="32" y="116"/>
                    </a:lnTo>
                    <a:lnTo>
                      <a:pt x="33" y="113"/>
                    </a:lnTo>
                    <a:lnTo>
                      <a:pt x="35" y="112"/>
                    </a:lnTo>
                    <a:lnTo>
                      <a:pt x="36" y="111"/>
                    </a:lnTo>
                    <a:lnTo>
                      <a:pt x="38" y="109"/>
                    </a:lnTo>
                    <a:lnTo>
                      <a:pt x="41" y="108"/>
                    </a:lnTo>
                    <a:lnTo>
                      <a:pt x="44" y="107"/>
                    </a:lnTo>
                    <a:lnTo>
                      <a:pt x="45" y="104"/>
                    </a:lnTo>
                    <a:lnTo>
                      <a:pt x="45" y="102"/>
                    </a:lnTo>
                    <a:lnTo>
                      <a:pt x="46" y="98"/>
                    </a:lnTo>
                    <a:lnTo>
                      <a:pt x="46" y="95"/>
                    </a:lnTo>
                    <a:lnTo>
                      <a:pt x="45" y="94"/>
                    </a:lnTo>
                    <a:lnTo>
                      <a:pt x="42" y="93"/>
                    </a:lnTo>
                    <a:lnTo>
                      <a:pt x="40" y="94"/>
                    </a:lnTo>
                    <a:lnTo>
                      <a:pt x="38" y="94"/>
                    </a:lnTo>
                    <a:lnTo>
                      <a:pt x="37" y="91"/>
                    </a:lnTo>
                    <a:lnTo>
                      <a:pt x="35" y="89"/>
                    </a:lnTo>
                    <a:lnTo>
                      <a:pt x="33" y="86"/>
                    </a:lnTo>
                    <a:lnTo>
                      <a:pt x="32" y="81"/>
                    </a:lnTo>
                    <a:lnTo>
                      <a:pt x="32" y="79"/>
                    </a:lnTo>
                    <a:lnTo>
                      <a:pt x="28" y="77"/>
                    </a:lnTo>
                    <a:lnTo>
                      <a:pt x="24" y="76"/>
                    </a:lnTo>
                    <a:lnTo>
                      <a:pt x="22" y="75"/>
                    </a:lnTo>
                    <a:lnTo>
                      <a:pt x="22" y="72"/>
                    </a:lnTo>
                    <a:lnTo>
                      <a:pt x="22" y="69"/>
                    </a:lnTo>
                    <a:lnTo>
                      <a:pt x="22" y="67"/>
                    </a:lnTo>
                    <a:lnTo>
                      <a:pt x="24" y="66"/>
                    </a:lnTo>
                    <a:lnTo>
                      <a:pt x="28" y="66"/>
                    </a:lnTo>
                    <a:lnTo>
                      <a:pt x="31" y="65"/>
                    </a:lnTo>
                    <a:lnTo>
                      <a:pt x="33" y="63"/>
                    </a:lnTo>
                    <a:lnTo>
                      <a:pt x="37" y="62"/>
                    </a:lnTo>
                    <a:lnTo>
                      <a:pt x="38" y="61"/>
                    </a:lnTo>
                    <a:lnTo>
                      <a:pt x="40" y="57"/>
                    </a:lnTo>
                    <a:lnTo>
                      <a:pt x="40" y="55"/>
                    </a:lnTo>
                    <a:lnTo>
                      <a:pt x="40" y="53"/>
                    </a:lnTo>
                    <a:lnTo>
                      <a:pt x="38" y="52"/>
                    </a:lnTo>
                    <a:lnTo>
                      <a:pt x="36" y="52"/>
                    </a:lnTo>
                    <a:lnTo>
                      <a:pt x="35" y="52"/>
                    </a:lnTo>
                    <a:lnTo>
                      <a:pt x="33" y="52"/>
                    </a:lnTo>
                    <a:lnTo>
                      <a:pt x="33" y="49"/>
                    </a:lnTo>
                    <a:lnTo>
                      <a:pt x="33" y="47"/>
                    </a:lnTo>
                    <a:lnTo>
                      <a:pt x="32" y="44"/>
                    </a:lnTo>
                    <a:lnTo>
                      <a:pt x="32" y="39"/>
                    </a:lnTo>
                    <a:lnTo>
                      <a:pt x="32" y="37"/>
                    </a:lnTo>
                    <a:lnTo>
                      <a:pt x="36" y="35"/>
                    </a:lnTo>
                    <a:lnTo>
                      <a:pt x="40" y="35"/>
                    </a:lnTo>
                    <a:lnTo>
                      <a:pt x="42" y="37"/>
                    </a:lnTo>
                    <a:lnTo>
                      <a:pt x="45" y="38"/>
                    </a:lnTo>
                    <a:lnTo>
                      <a:pt x="47" y="38"/>
                    </a:lnTo>
                    <a:lnTo>
                      <a:pt x="50" y="38"/>
                    </a:lnTo>
                    <a:lnTo>
                      <a:pt x="51" y="37"/>
                    </a:lnTo>
                    <a:lnTo>
                      <a:pt x="51" y="34"/>
                    </a:lnTo>
                    <a:lnTo>
                      <a:pt x="50" y="33"/>
                    </a:lnTo>
                    <a:lnTo>
                      <a:pt x="47" y="32"/>
                    </a:lnTo>
                    <a:lnTo>
                      <a:pt x="47" y="29"/>
                    </a:lnTo>
                    <a:lnTo>
                      <a:pt x="47" y="28"/>
                    </a:lnTo>
                    <a:lnTo>
                      <a:pt x="47" y="27"/>
                    </a:lnTo>
                    <a:lnTo>
                      <a:pt x="47" y="24"/>
                    </a:lnTo>
                    <a:lnTo>
                      <a:pt x="47" y="23"/>
                    </a:lnTo>
                    <a:lnTo>
                      <a:pt x="50" y="22"/>
                    </a:lnTo>
                    <a:lnTo>
                      <a:pt x="51" y="23"/>
                    </a:lnTo>
                    <a:lnTo>
                      <a:pt x="52" y="25"/>
                    </a:lnTo>
                    <a:lnTo>
                      <a:pt x="54" y="25"/>
                    </a:lnTo>
                    <a:lnTo>
                      <a:pt x="54" y="24"/>
                    </a:lnTo>
                    <a:lnTo>
                      <a:pt x="55" y="23"/>
                    </a:lnTo>
                    <a:lnTo>
                      <a:pt x="55" y="22"/>
                    </a:lnTo>
                    <a:lnTo>
                      <a:pt x="58" y="20"/>
                    </a:lnTo>
                    <a:lnTo>
                      <a:pt x="58" y="19"/>
                    </a:lnTo>
                    <a:lnTo>
                      <a:pt x="58" y="18"/>
                    </a:lnTo>
                    <a:lnTo>
                      <a:pt x="56" y="15"/>
                    </a:lnTo>
                    <a:lnTo>
                      <a:pt x="56" y="13"/>
                    </a:lnTo>
                    <a:lnTo>
                      <a:pt x="58" y="11"/>
                    </a:lnTo>
                    <a:lnTo>
                      <a:pt x="60" y="10"/>
                    </a:lnTo>
                    <a:lnTo>
                      <a:pt x="61" y="9"/>
                    </a:lnTo>
                    <a:lnTo>
                      <a:pt x="63" y="6"/>
                    </a:lnTo>
                    <a:lnTo>
                      <a:pt x="63" y="4"/>
                    </a:lnTo>
                    <a:lnTo>
                      <a:pt x="63" y="2"/>
                    </a:lnTo>
                    <a:lnTo>
                      <a:pt x="61" y="0"/>
                    </a:lnTo>
                    <a:lnTo>
                      <a:pt x="169" y="0"/>
                    </a:lnTo>
                    <a:lnTo>
                      <a:pt x="318" y="0"/>
                    </a:lnTo>
                    <a:lnTo>
                      <a:pt x="345" y="0"/>
                    </a:lnTo>
                    <a:lnTo>
                      <a:pt x="345" y="39"/>
                    </a:lnTo>
                    <a:lnTo>
                      <a:pt x="452" y="39"/>
                    </a:lnTo>
                    <a:lnTo>
                      <a:pt x="535" y="39"/>
                    </a:lnTo>
                    <a:close/>
                  </a:path>
                </a:pathLst>
              </a:custGeom>
              <a:solidFill>
                <a:srgbClr val="B076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0" name="Freeform 907"/>
              <p:cNvSpPr>
                <a:spLocks/>
              </p:cNvSpPr>
              <p:nvPr/>
            </p:nvSpPr>
            <p:spPr bwMode="auto">
              <a:xfrm>
                <a:off x="2733" y="2306"/>
                <a:ext cx="792" cy="348"/>
              </a:xfrm>
              <a:custGeom>
                <a:avLst/>
                <a:gdLst>
                  <a:gd name="T0" fmla="*/ 525 w 792"/>
                  <a:gd name="T1" fmla="*/ 52 h 348"/>
                  <a:gd name="T2" fmla="*/ 542 w 792"/>
                  <a:gd name="T3" fmla="*/ 63 h 348"/>
                  <a:gd name="T4" fmla="*/ 544 w 792"/>
                  <a:gd name="T5" fmla="*/ 74 h 348"/>
                  <a:gd name="T6" fmla="*/ 558 w 792"/>
                  <a:gd name="T7" fmla="*/ 90 h 348"/>
                  <a:gd name="T8" fmla="*/ 565 w 792"/>
                  <a:gd name="T9" fmla="*/ 104 h 348"/>
                  <a:gd name="T10" fmla="*/ 576 w 792"/>
                  <a:gd name="T11" fmla="*/ 122 h 348"/>
                  <a:gd name="T12" fmla="*/ 587 w 792"/>
                  <a:gd name="T13" fmla="*/ 135 h 348"/>
                  <a:gd name="T14" fmla="*/ 600 w 792"/>
                  <a:gd name="T15" fmla="*/ 161 h 348"/>
                  <a:gd name="T16" fmla="*/ 619 w 792"/>
                  <a:gd name="T17" fmla="*/ 163 h 348"/>
                  <a:gd name="T18" fmla="*/ 635 w 792"/>
                  <a:gd name="T19" fmla="*/ 169 h 348"/>
                  <a:gd name="T20" fmla="*/ 660 w 792"/>
                  <a:gd name="T21" fmla="*/ 177 h 348"/>
                  <a:gd name="T22" fmla="*/ 676 w 792"/>
                  <a:gd name="T23" fmla="*/ 168 h 348"/>
                  <a:gd name="T24" fmla="*/ 693 w 792"/>
                  <a:gd name="T25" fmla="*/ 178 h 348"/>
                  <a:gd name="T26" fmla="*/ 706 w 792"/>
                  <a:gd name="T27" fmla="*/ 202 h 348"/>
                  <a:gd name="T28" fmla="*/ 726 w 792"/>
                  <a:gd name="T29" fmla="*/ 206 h 348"/>
                  <a:gd name="T30" fmla="*/ 739 w 792"/>
                  <a:gd name="T31" fmla="*/ 219 h 348"/>
                  <a:gd name="T32" fmla="*/ 757 w 792"/>
                  <a:gd name="T33" fmla="*/ 230 h 348"/>
                  <a:gd name="T34" fmla="*/ 777 w 792"/>
                  <a:gd name="T35" fmla="*/ 221 h 348"/>
                  <a:gd name="T36" fmla="*/ 547 w 792"/>
                  <a:gd name="T37" fmla="*/ 296 h 348"/>
                  <a:gd name="T38" fmla="*/ 14 w 792"/>
                  <a:gd name="T39" fmla="*/ 346 h 348"/>
                  <a:gd name="T40" fmla="*/ 14 w 792"/>
                  <a:gd name="T41" fmla="*/ 338 h 348"/>
                  <a:gd name="T42" fmla="*/ 18 w 792"/>
                  <a:gd name="T43" fmla="*/ 327 h 348"/>
                  <a:gd name="T44" fmla="*/ 22 w 792"/>
                  <a:gd name="T45" fmla="*/ 317 h 348"/>
                  <a:gd name="T46" fmla="*/ 11 w 792"/>
                  <a:gd name="T47" fmla="*/ 313 h 348"/>
                  <a:gd name="T48" fmla="*/ 0 w 792"/>
                  <a:gd name="T49" fmla="*/ 311 h 348"/>
                  <a:gd name="T50" fmla="*/ 0 w 792"/>
                  <a:gd name="T51" fmla="*/ 305 h 348"/>
                  <a:gd name="T52" fmla="*/ 13 w 792"/>
                  <a:gd name="T53" fmla="*/ 299 h 348"/>
                  <a:gd name="T54" fmla="*/ 19 w 792"/>
                  <a:gd name="T55" fmla="*/ 286 h 348"/>
                  <a:gd name="T56" fmla="*/ 21 w 792"/>
                  <a:gd name="T57" fmla="*/ 268 h 348"/>
                  <a:gd name="T58" fmla="*/ 21 w 792"/>
                  <a:gd name="T59" fmla="*/ 258 h 348"/>
                  <a:gd name="T60" fmla="*/ 22 w 792"/>
                  <a:gd name="T61" fmla="*/ 248 h 348"/>
                  <a:gd name="T62" fmla="*/ 23 w 792"/>
                  <a:gd name="T63" fmla="*/ 239 h 348"/>
                  <a:gd name="T64" fmla="*/ 37 w 792"/>
                  <a:gd name="T65" fmla="*/ 236 h 348"/>
                  <a:gd name="T66" fmla="*/ 27 w 792"/>
                  <a:gd name="T67" fmla="*/ 229 h 348"/>
                  <a:gd name="T68" fmla="*/ 27 w 792"/>
                  <a:gd name="T69" fmla="*/ 217 h 348"/>
                  <a:gd name="T70" fmla="*/ 42 w 792"/>
                  <a:gd name="T71" fmla="*/ 217 h 348"/>
                  <a:gd name="T72" fmla="*/ 49 w 792"/>
                  <a:gd name="T73" fmla="*/ 203 h 348"/>
                  <a:gd name="T74" fmla="*/ 45 w 792"/>
                  <a:gd name="T75" fmla="*/ 198 h 348"/>
                  <a:gd name="T76" fmla="*/ 38 w 792"/>
                  <a:gd name="T77" fmla="*/ 196 h 348"/>
                  <a:gd name="T78" fmla="*/ 36 w 792"/>
                  <a:gd name="T79" fmla="*/ 186 h 348"/>
                  <a:gd name="T80" fmla="*/ 46 w 792"/>
                  <a:gd name="T81" fmla="*/ 188 h 348"/>
                  <a:gd name="T82" fmla="*/ 50 w 792"/>
                  <a:gd name="T83" fmla="*/ 170 h 348"/>
                  <a:gd name="T84" fmla="*/ 40 w 792"/>
                  <a:gd name="T85" fmla="*/ 165 h 348"/>
                  <a:gd name="T86" fmla="*/ 45 w 792"/>
                  <a:gd name="T87" fmla="*/ 155 h 348"/>
                  <a:gd name="T88" fmla="*/ 55 w 792"/>
                  <a:gd name="T89" fmla="*/ 145 h 348"/>
                  <a:gd name="T90" fmla="*/ 55 w 792"/>
                  <a:gd name="T91" fmla="*/ 137 h 348"/>
                  <a:gd name="T92" fmla="*/ 47 w 792"/>
                  <a:gd name="T93" fmla="*/ 136 h 348"/>
                  <a:gd name="T94" fmla="*/ 42 w 792"/>
                  <a:gd name="T95" fmla="*/ 127 h 348"/>
                  <a:gd name="T96" fmla="*/ 41 w 792"/>
                  <a:gd name="T97" fmla="*/ 118 h 348"/>
                  <a:gd name="T98" fmla="*/ 36 w 792"/>
                  <a:gd name="T99" fmla="*/ 111 h 348"/>
                  <a:gd name="T100" fmla="*/ 46 w 792"/>
                  <a:gd name="T101" fmla="*/ 95 h 348"/>
                  <a:gd name="T102" fmla="*/ 33 w 792"/>
                  <a:gd name="T103" fmla="*/ 86 h 348"/>
                  <a:gd name="T104" fmla="*/ 22 w 792"/>
                  <a:gd name="T105" fmla="*/ 69 h 348"/>
                  <a:gd name="T106" fmla="*/ 38 w 792"/>
                  <a:gd name="T107" fmla="*/ 61 h 348"/>
                  <a:gd name="T108" fmla="*/ 33 w 792"/>
                  <a:gd name="T109" fmla="*/ 52 h 348"/>
                  <a:gd name="T110" fmla="*/ 40 w 792"/>
                  <a:gd name="T111" fmla="*/ 35 h 348"/>
                  <a:gd name="T112" fmla="*/ 50 w 792"/>
                  <a:gd name="T113" fmla="*/ 33 h 348"/>
                  <a:gd name="T114" fmla="*/ 50 w 792"/>
                  <a:gd name="T115" fmla="*/ 22 h 348"/>
                  <a:gd name="T116" fmla="*/ 58 w 792"/>
                  <a:gd name="T117" fmla="*/ 20 h 348"/>
                  <a:gd name="T118" fmla="*/ 61 w 792"/>
                  <a:gd name="T119" fmla="*/ 9 h 348"/>
                  <a:gd name="T120" fmla="*/ 345 w 792"/>
                  <a:gd name="T121" fmla="*/ 0 h 34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92"/>
                  <a:gd name="T184" fmla="*/ 0 h 348"/>
                  <a:gd name="T185" fmla="*/ 792 w 792"/>
                  <a:gd name="T186" fmla="*/ 348 h 34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92" h="348">
                    <a:moveTo>
                      <a:pt x="535" y="39"/>
                    </a:moveTo>
                    <a:lnTo>
                      <a:pt x="533" y="44"/>
                    </a:lnTo>
                    <a:lnTo>
                      <a:pt x="533" y="47"/>
                    </a:lnTo>
                    <a:lnTo>
                      <a:pt x="532" y="48"/>
                    </a:lnTo>
                    <a:lnTo>
                      <a:pt x="529" y="48"/>
                    </a:lnTo>
                    <a:lnTo>
                      <a:pt x="526" y="48"/>
                    </a:lnTo>
                    <a:lnTo>
                      <a:pt x="525" y="52"/>
                    </a:lnTo>
                    <a:lnTo>
                      <a:pt x="525" y="55"/>
                    </a:lnTo>
                    <a:lnTo>
                      <a:pt x="528" y="57"/>
                    </a:lnTo>
                    <a:lnTo>
                      <a:pt x="530" y="60"/>
                    </a:lnTo>
                    <a:lnTo>
                      <a:pt x="533" y="62"/>
                    </a:lnTo>
                    <a:lnTo>
                      <a:pt x="535" y="62"/>
                    </a:lnTo>
                    <a:lnTo>
                      <a:pt x="539" y="63"/>
                    </a:lnTo>
                    <a:lnTo>
                      <a:pt x="542" y="63"/>
                    </a:lnTo>
                    <a:lnTo>
                      <a:pt x="544" y="63"/>
                    </a:lnTo>
                    <a:lnTo>
                      <a:pt x="547" y="63"/>
                    </a:lnTo>
                    <a:lnTo>
                      <a:pt x="548" y="65"/>
                    </a:lnTo>
                    <a:lnTo>
                      <a:pt x="548" y="66"/>
                    </a:lnTo>
                    <a:lnTo>
                      <a:pt x="547" y="69"/>
                    </a:lnTo>
                    <a:lnTo>
                      <a:pt x="546" y="71"/>
                    </a:lnTo>
                    <a:lnTo>
                      <a:pt x="544" y="74"/>
                    </a:lnTo>
                    <a:lnTo>
                      <a:pt x="543" y="79"/>
                    </a:lnTo>
                    <a:lnTo>
                      <a:pt x="543" y="81"/>
                    </a:lnTo>
                    <a:lnTo>
                      <a:pt x="544" y="83"/>
                    </a:lnTo>
                    <a:lnTo>
                      <a:pt x="548" y="85"/>
                    </a:lnTo>
                    <a:lnTo>
                      <a:pt x="549" y="86"/>
                    </a:lnTo>
                    <a:lnTo>
                      <a:pt x="556" y="89"/>
                    </a:lnTo>
                    <a:lnTo>
                      <a:pt x="558" y="90"/>
                    </a:lnTo>
                    <a:lnTo>
                      <a:pt x="561" y="93"/>
                    </a:lnTo>
                    <a:lnTo>
                      <a:pt x="561" y="95"/>
                    </a:lnTo>
                    <a:lnTo>
                      <a:pt x="561" y="99"/>
                    </a:lnTo>
                    <a:lnTo>
                      <a:pt x="560" y="102"/>
                    </a:lnTo>
                    <a:lnTo>
                      <a:pt x="561" y="102"/>
                    </a:lnTo>
                    <a:lnTo>
                      <a:pt x="562" y="103"/>
                    </a:lnTo>
                    <a:lnTo>
                      <a:pt x="565" y="104"/>
                    </a:lnTo>
                    <a:lnTo>
                      <a:pt x="566" y="108"/>
                    </a:lnTo>
                    <a:lnTo>
                      <a:pt x="566" y="109"/>
                    </a:lnTo>
                    <a:lnTo>
                      <a:pt x="567" y="111"/>
                    </a:lnTo>
                    <a:lnTo>
                      <a:pt x="571" y="113"/>
                    </a:lnTo>
                    <a:lnTo>
                      <a:pt x="574" y="116"/>
                    </a:lnTo>
                    <a:lnTo>
                      <a:pt x="575" y="118"/>
                    </a:lnTo>
                    <a:lnTo>
                      <a:pt x="576" y="122"/>
                    </a:lnTo>
                    <a:lnTo>
                      <a:pt x="576" y="125"/>
                    </a:lnTo>
                    <a:lnTo>
                      <a:pt x="576" y="127"/>
                    </a:lnTo>
                    <a:lnTo>
                      <a:pt x="579" y="128"/>
                    </a:lnTo>
                    <a:lnTo>
                      <a:pt x="580" y="130"/>
                    </a:lnTo>
                    <a:lnTo>
                      <a:pt x="582" y="130"/>
                    </a:lnTo>
                    <a:lnTo>
                      <a:pt x="585" y="132"/>
                    </a:lnTo>
                    <a:lnTo>
                      <a:pt x="587" y="135"/>
                    </a:lnTo>
                    <a:lnTo>
                      <a:pt x="591" y="141"/>
                    </a:lnTo>
                    <a:lnTo>
                      <a:pt x="591" y="144"/>
                    </a:lnTo>
                    <a:lnTo>
                      <a:pt x="593" y="147"/>
                    </a:lnTo>
                    <a:lnTo>
                      <a:pt x="595" y="150"/>
                    </a:lnTo>
                    <a:lnTo>
                      <a:pt x="596" y="155"/>
                    </a:lnTo>
                    <a:lnTo>
                      <a:pt x="599" y="158"/>
                    </a:lnTo>
                    <a:lnTo>
                      <a:pt x="600" y="161"/>
                    </a:lnTo>
                    <a:lnTo>
                      <a:pt x="603" y="164"/>
                    </a:lnTo>
                    <a:lnTo>
                      <a:pt x="604" y="166"/>
                    </a:lnTo>
                    <a:lnTo>
                      <a:pt x="607" y="166"/>
                    </a:lnTo>
                    <a:lnTo>
                      <a:pt x="612" y="166"/>
                    </a:lnTo>
                    <a:lnTo>
                      <a:pt x="615" y="165"/>
                    </a:lnTo>
                    <a:lnTo>
                      <a:pt x="618" y="164"/>
                    </a:lnTo>
                    <a:lnTo>
                      <a:pt x="619" y="163"/>
                    </a:lnTo>
                    <a:lnTo>
                      <a:pt x="622" y="161"/>
                    </a:lnTo>
                    <a:lnTo>
                      <a:pt x="624" y="161"/>
                    </a:lnTo>
                    <a:lnTo>
                      <a:pt x="627" y="163"/>
                    </a:lnTo>
                    <a:lnTo>
                      <a:pt x="628" y="165"/>
                    </a:lnTo>
                    <a:lnTo>
                      <a:pt x="631" y="165"/>
                    </a:lnTo>
                    <a:lnTo>
                      <a:pt x="635" y="168"/>
                    </a:lnTo>
                    <a:lnTo>
                      <a:pt x="635" y="169"/>
                    </a:lnTo>
                    <a:lnTo>
                      <a:pt x="636" y="172"/>
                    </a:lnTo>
                    <a:lnTo>
                      <a:pt x="641" y="172"/>
                    </a:lnTo>
                    <a:lnTo>
                      <a:pt x="646" y="173"/>
                    </a:lnTo>
                    <a:lnTo>
                      <a:pt x="650" y="174"/>
                    </a:lnTo>
                    <a:lnTo>
                      <a:pt x="655" y="175"/>
                    </a:lnTo>
                    <a:lnTo>
                      <a:pt x="659" y="177"/>
                    </a:lnTo>
                    <a:lnTo>
                      <a:pt x="660" y="177"/>
                    </a:lnTo>
                    <a:lnTo>
                      <a:pt x="661" y="177"/>
                    </a:lnTo>
                    <a:lnTo>
                      <a:pt x="662" y="175"/>
                    </a:lnTo>
                    <a:lnTo>
                      <a:pt x="665" y="173"/>
                    </a:lnTo>
                    <a:lnTo>
                      <a:pt x="668" y="172"/>
                    </a:lnTo>
                    <a:lnTo>
                      <a:pt x="670" y="169"/>
                    </a:lnTo>
                    <a:lnTo>
                      <a:pt x="673" y="168"/>
                    </a:lnTo>
                    <a:lnTo>
                      <a:pt x="676" y="168"/>
                    </a:lnTo>
                    <a:lnTo>
                      <a:pt x="679" y="168"/>
                    </a:lnTo>
                    <a:lnTo>
                      <a:pt x="680" y="168"/>
                    </a:lnTo>
                    <a:lnTo>
                      <a:pt x="683" y="169"/>
                    </a:lnTo>
                    <a:lnTo>
                      <a:pt x="685" y="172"/>
                    </a:lnTo>
                    <a:lnTo>
                      <a:pt x="685" y="174"/>
                    </a:lnTo>
                    <a:lnTo>
                      <a:pt x="690" y="177"/>
                    </a:lnTo>
                    <a:lnTo>
                      <a:pt x="693" y="178"/>
                    </a:lnTo>
                    <a:lnTo>
                      <a:pt x="696" y="179"/>
                    </a:lnTo>
                    <a:lnTo>
                      <a:pt x="697" y="180"/>
                    </a:lnTo>
                    <a:lnTo>
                      <a:pt x="699" y="183"/>
                    </a:lnTo>
                    <a:lnTo>
                      <a:pt x="699" y="186"/>
                    </a:lnTo>
                    <a:lnTo>
                      <a:pt x="701" y="193"/>
                    </a:lnTo>
                    <a:lnTo>
                      <a:pt x="703" y="197"/>
                    </a:lnTo>
                    <a:lnTo>
                      <a:pt x="706" y="202"/>
                    </a:lnTo>
                    <a:lnTo>
                      <a:pt x="709" y="205"/>
                    </a:lnTo>
                    <a:lnTo>
                      <a:pt x="715" y="207"/>
                    </a:lnTo>
                    <a:lnTo>
                      <a:pt x="718" y="208"/>
                    </a:lnTo>
                    <a:lnTo>
                      <a:pt x="721" y="208"/>
                    </a:lnTo>
                    <a:lnTo>
                      <a:pt x="723" y="207"/>
                    </a:lnTo>
                    <a:lnTo>
                      <a:pt x="725" y="206"/>
                    </a:lnTo>
                    <a:lnTo>
                      <a:pt x="726" y="206"/>
                    </a:lnTo>
                    <a:lnTo>
                      <a:pt x="729" y="205"/>
                    </a:lnTo>
                    <a:lnTo>
                      <a:pt x="731" y="205"/>
                    </a:lnTo>
                    <a:lnTo>
                      <a:pt x="732" y="206"/>
                    </a:lnTo>
                    <a:lnTo>
                      <a:pt x="734" y="207"/>
                    </a:lnTo>
                    <a:lnTo>
                      <a:pt x="736" y="212"/>
                    </a:lnTo>
                    <a:lnTo>
                      <a:pt x="737" y="216"/>
                    </a:lnTo>
                    <a:lnTo>
                      <a:pt x="739" y="219"/>
                    </a:lnTo>
                    <a:lnTo>
                      <a:pt x="743" y="222"/>
                    </a:lnTo>
                    <a:lnTo>
                      <a:pt x="746" y="226"/>
                    </a:lnTo>
                    <a:lnTo>
                      <a:pt x="749" y="230"/>
                    </a:lnTo>
                    <a:lnTo>
                      <a:pt x="750" y="231"/>
                    </a:lnTo>
                    <a:lnTo>
                      <a:pt x="751" y="231"/>
                    </a:lnTo>
                    <a:lnTo>
                      <a:pt x="754" y="231"/>
                    </a:lnTo>
                    <a:lnTo>
                      <a:pt x="757" y="230"/>
                    </a:lnTo>
                    <a:lnTo>
                      <a:pt x="759" y="229"/>
                    </a:lnTo>
                    <a:lnTo>
                      <a:pt x="760" y="228"/>
                    </a:lnTo>
                    <a:lnTo>
                      <a:pt x="763" y="226"/>
                    </a:lnTo>
                    <a:lnTo>
                      <a:pt x="767" y="225"/>
                    </a:lnTo>
                    <a:lnTo>
                      <a:pt x="769" y="224"/>
                    </a:lnTo>
                    <a:lnTo>
                      <a:pt x="773" y="222"/>
                    </a:lnTo>
                    <a:lnTo>
                      <a:pt x="777" y="221"/>
                    </a:lnTo>
                    <a:lnTo>
                      <a:pt x="782" y="221"/>
                    </a:lnTo>
                    <a:lnTo>
                      <a:pt x="787" y="224"/>
                    </a:lnTo>
                    <a:lnTo>
                      <a:pt x="791" y="226"/>
                    </a:lnTo>
                    <a:lnTo>
                      <a:pt x="792" y="228"/>
                    </a:lnTo>
                    <a:lnTo>
                      <a:pt x="792" y="296"/>
                    </a:lnTo>
                    <a:lnTo>
                      <a:pt x="585" y="296"/>
                    </a:lnTo>
                    <a:lnTo>
                      <a:pt x="547" y="296"/>
                    </a:lnTo>
                    <a:lnTo>
                      <a:pt x="547" y="337"/>
                    </a:lnTo>
                    <a:lnTo>
                      <a:pt x="547" y="348"/>
                    </a:lnTo>
                    <a:lnTo>
                      <a:pt x="453" y="348"/>
                    </a:lnTo>
                    <a:lnTo>
                      <a:pt x="296" y="348"/>
                    </a:lnTo>
                    <a:lnTo>
                      <a:pt x="119" y="348"/>
                    </a:lnTo>
                    <a:lnTo>
                      <a:pt x="12" y="348"/>
                    </a:lnTo>
                    <a:lnTo>
                      <a:pt x="14" y="346"/>
                    </a:lnTo>
                    <a:lnTo>
                      <a:pt x="16" y="345"/>
                    </a:lnTo>
                    <a:lnTo>
                      <a:pt x="18" y="345"/>
                    </a:lnTo>
                    <a:lnTo>
                      <a:pt x="18" y="343"/>
                    </a:lnTo>
                    <a:lnTo>
                      <a:pt x="17" y="342"/>
                    </a:lnTo>
                    <a:lnTo>
                      <a:pt x="16" y="342"/>
                    </a:lnTo>
                    <a:lnTo>
                      <a:pt x="14" y="341"/>
                    </a:lnTo>
                    <a:lnTo>
                      <a:pt x="14" y="338"/>
                    </a:lnTo>
                    <a:lnTo>
                      <a:pt x="13" y="337"/>
                    </a:lnTo>
                    <a:lnTo>
                      <a:pt x="12" y="334"/>
                    </a:lnTo>
                    <a:lnTo>
                      <a:pt x="14" y="333"/>
                    </a:lnTo>
                    <a:lnTo>
                      <a:pt x="16" y="332"/>
                    </a:lnTo>
                    <a:lnTo>
                      <a:pt x="17" y="332"/>
                    </a:lnTo>
                    <a:lnTo>
                      <a:pt x="17" y="331"/>
                    </a:lnTo>
                    <a:lnTo>
                      <a:pt x="18" y="327"/>
                    </a:lnTo>
                    <a:lnTo>
                      <a:pt x="18" y="323"/>
                    </a:lnTo>
                    <a:lnTo>
                      <a:pt x="19" y="322"/>
                    </a:lnTo>
                    <a:lnTo>
                      <a:pt x="21" y="322"/>
                    </a:lnTo>
                    <a:lnTo>
                      <a:pt x="22" y="320"/>
                    </a:lnTo>
                    <a:lnTo>
                      <a:pt x="22" y="319"/>
                    </a:lnTo>
                    <a:lnTo>
                      <a:pt x="22" y="318"/>
                    </a:lnTo>
                    <a:lnTo>
                      <a:pt x="22" y="317"/>
                    </a:lnTo>
                    <a:lnTo>
                      <a:pt x="21" y="315"/>
                    </a:lnTo>
                    <a:lnTo>
                      <a:pt x="19" y="314"/>
                    </a:lnTo>
                    <a:lnTo>
                      <a:pt x="18" y="313"/>
                    </a:lnTo>
                    <a:lnTo>
                      <a:pt x="17" y="313"/>
                    </a:lnTo>
                    <a:lnTo>
                      <a:pt x="14" y="313"/>
                    </a:lnTo>
                    <a:lnTo>
                      <a:pt x="12" y="313"/>
                    </a:lnTo>
                    <a:lnTo>
                      <a:pt x="11" y="313"/>
                    </a:lnTo>
                    <a:lnTo>
                      <a:pt x="9" y="311"/>
                    </a:lnTo>
                    <a:lnTo>
                      <a:pt x="8" y="311"/>
                    </a:lnTo>
                    <a:lnTo>
                      <a:pt x="7" y="311"/>
                    </a:lnTo>
                    <a:lnTo>
                      <a:pt x="5" y="313"/>
                    </a:lnTo>
                    <a:lnTo>
                      <a:pt x="4" y="313"/>
                    </a:lnTo>
                    <a:lnTo>
                      <a:pt x="2" y="313"/>
                    </a:lnTo>
                    <a:lnTo>
                      <a:pt x="0" y="311"/>
                    </a:lnTo>
                    <a:lnTo>
                      <a:pt x="0" y="310"/>
                    </a:lnTo>
                    <a:lnTo>
                      <a:pt x="0" y="309"/>
                    </a:lnTo>
                    <a:lnTo>
                      <a:pt x="2" y="308"/>
                    </a:lnTo>
                    <a:lnTo>
                      <a:pt x="3" y="306"/>
                    </a:lnTo>
                    <a:lnTo>
                      <a:pt x="2" y="305"/>
                    </a:lnTo>
                    <a:lnTo>
                      <a:pt x="0" y="305"/>
                    </a:lnTo>
                    <a:lnTo>
                      <a:pt x="0" y="304"/>
                    </a:lnTo>
                    <a:lnTo>
                      <a:pt x="0" y="303"/>
                    </a:lnTo>
                    <a:lnTo>
                      <a:pt x="2" y="303"/>
                    </a:lnTo>
                    <a:lnTo>
                      <a:pt x="4" y="303"/>
                    </a:lnTo>
                    <a:lnTo>
                      <a:pt x="7" y="301"/>
                    </a:lnTo>
                    <a:lnTo>
                      <a:pt x="11" y="300"/>
                    </a:lnTo>
                    <a:lnTo>
                      <a:pt x="13" y="299"/>
                    </a:lnTo>
                    <a:lnTo>
                      <a:pt x="14" y="296"/>
                    </a:lnTo>
                    <a:lnTo>
                      <a:pt x="17" y="296"/>
                    </a:lnTo>
                    <a:lnTo>
                      <a:pt x="18" y="295"/>
                    </a:lnTo>
                    <a:lnTo>
                      <a:pt x="18" y="292"/>
                    </a:lnTo>
                    <a:lnTo>
                      <a:pt x="18" y="290"/>
                    </a:lnTo>
                    <a:lnTo>
                      <a:pt x="18" y="289"/>
                    </a:lnTo>
                    <a:lnTo>
                      <a:pt x="19" y="286"/>
                    </a:lnTo>
                    <a:lnTo>
                      <a:pt x="22" y="285"/>
                    </a:lnTo>
                    <a:lnTo>
                      <a:pt x="23" y="282"/>
                    </a:lnTo>
                    <a:lnTo>
                      <a:pt x="24" y="281"/>
                    </a:lnTo>
                    <a:lnTo>
                      <a:pt x="26" y="276"/>
                    </a:lnTo>
                    <a:lnTo>
                      <a:pt x="26" y="272"/>
                    </a:lnTo>
                    <a:lnTo>
                      <a:pt x="23" y="271"/>
                    </a:lnTo>
                    <a:lnTo>
                      <a:pt x="21" y="268"/>
                    </a:lnTo>
                    <a:lnTo>
                      <a:pt x="21" y="266"/>
                    </a:lnTo>
                    <a:lnTo>
                      <a:pt x="21" y="263"/>
                    </a:lnTo>
                    <a:lnTo>
                      <a:pt x="22" y="263"/>
                    </a:lnTo>
                    <a:lnTo>
                      <a:pt x="23" y="262"/>
                    </a:lnTo>
                    <a:lnTo>
                      <a:pt x="23" y="259"/>
                    </a:lnTo>
                    <a:lnTo>
                      <a:pt x="22" y="259"/>
                    </a:lnTo>
                    <a:lnTo>
                      <a:pt x="21" y="258"/>
                    </a:lnTo>
                    <a:lnTo>
                      <a:pt x="18" y="257"/>
                    </a:lnTo>
                    <a:lnTo>
                      <a:pt x="17" y="256"/>
                    </a:lnTo>
                    <a:lnTo>
                      <a:pt x="17" y="254"/>
                    </a:lnTo>
                    <a:lnTo>
                      <a:pt x="17" y="252"/>
                    </a:lnTo>
                    <a:lnTo>
                      <a:pt x="18" y="250"/>
                    </a:lnTo>
                    <a:lnTo>
                      <a:pt x="21" y="249"/>
                    </a:lnTo>
                    <a:lnTo>
                      <a:pt x="22" y="248"/>
                    </a:lnTo>
                    <a:lnTo>
                      <a:pt x="24" y="247"/>
                    </a:lnTo>
                    <a:lnTo>
                      <a:pt x="24" y="244"/>
                    </a:lnTo>
                    <a:lnTo>
                      <a:pt x="23" y="243"/>
                    </a:lnTo>
                    <a:lnTo>
                      <a:pt x="22" y="243"/>
                    </a:lnTo>
                    <a:lnTo>
                      <a:pt x="21" y="240"/>
                    </a:lnTo>
                    <a:lnTo>
                      <a:pt x="22" y="239"/>
                    </a:lnTo>
                    <a:lnTo>
                      <a:pt x="23" y="239"/>
                    </a:lnTo>
                    <a:lnTo>
                      <a:pt x="26" y="240"/>
                    </a:lnTo>
                    <a:lnTo>
                      <a:pt x="28" y="240"/>
                    </a:lnTo>
                    <a:lnTo>
                      <a:pt x="32" y="240"/>
                    </a:lnTo>
                    <a:lnTo>
                      <a:pt x="35" y="240"/>
                    </a:lnTo>
                    <a:lnTo>
                      <a:pt x="36" y="240"/>
                    </a:lnTo>
                    <a:lnTo>
                      <a:pt x="37" y="239"/>
                    </a:lnTo>
                    <a:lnTo>
                      <a:pt x="37" y="236"/>
                    </a:lnTo>
                    <a:lnTo>
                      <a:pt x="37" y="235"/>
                    </a:lnTo>
                    <a:lnTo>
                      <a:pt x="36" y="233"/>
                    </a:lnTo>
                    <a:lnTo>
                      <a:pt x="35" y="233"/>
                    </a:lnTo>
                    <a:lnTo>
                      <a:pt x="31" y="233"/>
                    </a:lnTo>
                    <a:lnTo>
                      <a:pt x="28" y="233"/>
                    </a:lnTo>
                    <a:lnTo>
                      <a:pt x="27" y="230"/>
                    </a:lnTo>
                    <a:lnTo>
                      <a:pt x="27" y="229"/>
                    </a:lnTo>
                    <a:lnTo>
                      <a:pt x="27" y="226"/>
                    </a:lnTo>
                    <a:lnTo>
                      <a:pt x="26" y="225"/>
                    </a:lnTo>
                    <a:lnTo>
                      <a:pt x="23" y="222"/>
                    </a:lnTo>
                    <a:lnTo>
                      <a:pt x="23" y="221"/>
                    </a:lnTo>
                    <a:lnTo>
                      <a:pt x="23" y="219"/>
                    </a:lnTo>
                    <a:lnTo>
                      <a:pt x="26" y="217"/>
                    </a:lnTo>
                    <a:lnTo>
                      <a:pt x="27" y="217"/>
                    </a:lnTo>
                    <a:lnTo>
                      <a:pt x="30" y="216"/>
                    </a:lnTo>
                    <a:lnTo>
                      <a:pt x="32" y="217"/>
                    </a:lnTo>
                    <a:lnTo>
                      <a:pt x="33" y="219"/>
                    </a:lnTo>
                    <a:lnTo>
                      <a:pt x="37" y="220"/>
                    </a:lnTo>
                    <a:lnTo>
                      <a:pt x="38" y="220"/>
                    </a:lnTo>
                    <a:lnTo>
                      <a:pt x="40" y="219"/>
                    </a:lnTo>
                    <a:lnTo>
                      <a:pt x="42" y="217"/>
                    </a:lnTo>
                    <a:lnTo>
                      <a:pt x="42" y="216"/>
                    </a:lnTo>
                    <a:lnTo>
                      <a:pt x="42" y="214"/>
                    </a:lnTo>
                    <a:lnTo>
                      <a:pt x="44" y="210"/>
                    </a:lnTo>
                    <a:lnTo>
                      <a:pt x="45" y="207"/>
                    </a:lnTo>
                    <a:lnTo>
                      <a:pt x="46" y="206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51" y="202"/>
                    </a:lnTo>
                    <a:lnTo>
                      <a:pt x="51" y="201"/>
                    </a:lnTo>
                    <a:lnTo>
                      <a:pt x="51" y="200"/>
                    </a:lnTo>
                    <a:lnTo>
                      <a:pt x="50" y="198"/>
                    </a:lnTo>
                    <a:lnTo>
                      <a:pt x="49" y="197"/>
                    </a:lnTo>
                    <a:lnTo>
                      <a:pt x="47" y="198"/>
                    </a:lnTo>
                    <a:lnTo>
                      <a:pt x="45" y="198"/>
                    </a:lnTo>
                    <a:lnTo>
                      <a:pt x="44" y="200"/>
                    </a:lnTo>
                    <a:lnTo>
                      <a:pt x="42" y="200"/>
                    </a:lnTo>
                    <a:lnTo>
                      <a:pt x="41" y="200"/>
                    </a:lnTo>
                    <a:lnTo>
                      <a:pt x="40" y="200"/>
                    </a:lnTo>
                    <a:lnTo>
                      <a:pt x="38" y="200"/>
                    </a:lnTo>
                    <a:lnTo>
                      <a:pt x="38" y="198"/>
                    </a:lnTo>
                    <a:lnTo>
                      <a:pt x="38" y="196"/>
                    </a:lnTo>
                    <a:lnTo>
                      <a:pt x="37" y="194"/>
                    </a:lnTo>
                    <a:lnTo>
                      <a:pt x="37" y="193"/>
                    </a:lnTo>
                    <a:lnTo>
                      <a:pt x="36" y="192"/>
                    </a:lnTo>
                    <a:lnTo>
                      <a:pt x="35" y="191"/>
                    </a:lnTo>
                    <a:lnTo>
                      <a:pt x="33" y="188"/>
                    </a:lnTo>
                    <a:lnTo>
                      <a:pt x="35" y="187"/>
                    </a:lnTo>
                    <a:lnTo>
                      <a:pt x="36" y="186"/>
                    </a:lnTo>
                    <a:lnTo>
                      <a:pt x="38" y="186"/>
                    </a:lnTo>
                    <a:lnTo>
                      <a:pt x="40" y="187"/>
                    </a:lnTo>
                    <a:lnTo>
                      <a:pt x="41" y="188"/>
                    </a:lnTo>
                    <a:lnTo>
                      <a:pt x="42" y="189"/>
                    </a:lnTo>
                    <a:lnTo>
                      <a:pt x="44" y="189"/>
                    </a:lnTo>
                    <a:lnTo>
                      <a:pt x="45" y="188"/>
                    </a:lnTo>
                    <a:lnTo>
                      <a:pt x="46" y="188"/>
                    </a:lnTo>
                    <a:lnTo>
                      <a:pt x="46" y="186"/>
                    </a:lnTo>
                    <a:lnTo>
                      <a:pt x="47" y="183"/>
                    </a:lnTo>
                    <a:lnTo>
                      <a:pt x="49" y="180"/>
                    </a:lnTo>
                    <a:lnTo>
                      <a:pt x="49" y="179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50" y="170"/>
                    </a:lnTo>
                    <a:lnTo>
                      <a:pt x="50" y="169"/>
                    </a:lnTo>
                    <a:lnTo>
                      <a:pt x="49" y="166"/>
                    </a:lnTo>
                    <a:lnTo>
                      <a:pt x="47" y="165"/>
                    </a:lnTo>
                    <a:lnTo>
                      <a:pt x="45" y="166"/>
                    </a:lnTo>
                    <a:lnTo>
                      <a:pt x="44" y="166"/>
                    </a:lnTo>
                    <a:lnTo>
                      <a:pt x="41" y="166"/>
                    </a:lnTo>
                    <a:lnTo>
                      <a:pt x="40" y="165"/>
                    </a:lnTo>
                    <a:lnTo>
                      <a:pt x="38" y="164"/>
                    </a:lnTo>
                    <a:lnTo>
                      <a:pt x="38" y="163"/>
                    </a:lnTo>
                    <a:lnTo>
                      <a:pt x="38" y="160"/>
                    </a:lnTo>
                    <a:lnTo>
                      <a:pt x="40" y="158"/>
                    </a:lnTo>
                    <a:lnTo>
                      <a:pt x="40" y="156"/>
                    </a:lnTo>
                    <a:lnTo>
                      <a:pt x="42" y="156"/>
                    </a:lnTo>
                    <a:lnTo>
                      <a:pt x="45" y="155"/>
                    </a:lnTo>
                    <a:lnTo>
                      <a:pt x="47" y="154"/>
                    </a:lnTo>
                    <a:lnTo>
                      <a:pt x="49" y="151"/>
                    </a:lnTo>
                    <a:lnTo>
                      <a:pt x="50" y="150"/>
                    </a:lnTo>
                    <a:lnTo>
                      <a:pt x="50" y="147"/>
                    </a:lnTo>
                    <a:lnTo>
                      <a:pt x="51" y="146"/>
                    </a:lnTo>
                    <a:lnTo>
                      <a:pt x="55" y="146"/>
                    </a:lnTo>
                    <a:lnTo>
                      <a:pt x="55" y="145"/>
                    </a:lnTo>
                    <a:lnTo>
                      <a:pt x="55" y="144"/>
                    </a:lnTo>
                    <a:lnTo>
                      <a:pt x="54" y="142"/>
                    </a:lnTo>
                    <a:lnTo>
                      <a:pt x="51" y="142"/>
                    </a:lnTo>
                    <a:lnTo>
                      <a:pt x="51" y="140"/>
                    </a:lnTo>
                    <a:lnTo>
                      <a:pt x="52" y="139"/>
                    </a:lnTo>
                    <a:lnTo>
                      <a:pt x="54" y="139"/>
                    </a:lnTo>
                    <a:lnTo>
                      <a:pt x="55" y="137"/>
                    </a:lnTo>
                    <a:lnTo>
                      <a:pt x="55" y="136"/>
                    </a:lnTo>
                    <a:lnTo>
                      <a:pt x="54" y="135"/>
                    </a:lnTo>
                    <a:lnTo>
                      <a:pt x="52" y="135"/>
                    </a:lnTo>
                    <a:lnTo>
                      <a:pt x="51" y="135"/>
                    </a:lnTo>
                    <a:lnTo>
                      <a:pt x="50" y="135"/>
                    </a:lnTo>
                    <a:lnTo>
                      <a:pt x="49" y="135"/>
                    </a:lnTo>
                    <a:lnTo>
                      <a:pt x="47" y="136"/>
                    </a:lnTo>
                    <a:lnTo>
                      <a:pt x="45" y="136"/>
                    </a:lnTo>
                    <a:lnTo>
                      <a:pt x="42" y="136"/>
                    </a:lnTo>
                    <a:lnTo>
                      <a:pt x="41" y="136"/>
                    </a:lnTo>
                    <a:lnTo>
                      <a:pt x="41" y="133"/>
                    </a:lnTo>
                    <a:lnTo>
                      <a:pt x="41" y="132"/>
                    </a:lnTo>
                    <a:lnTo>
                      <a:pt x="42" y="130"/>
                    </a:lnTo>
                    <a:lnTo>
                      <a:pt x="42" y="127"/>
                    </a:lnTo>
                    <a:lnTo>
                      <a:pt x="42" y="126"/>
                    </a:lnTo>
                    <a:lnTo>
                      <a:pt x="41" y="125"/>
                    </a:lnTo>
                    <a:lnTo>
                      <a:pt x="41" y="123"/>
                    </a:lnTo>
                    <a:lnTo>
                      <a:pt x="42" y="122"/>
                    </a:lnTo>
                    <a:lnTo>
                      <a:pt x="42" y="119"/>
                    </a:lnTo>
                    <a:lnTo>
                      <a:pt x="42" y="118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6" y="117"/>
                    </a:lnTo>
                    <a:lnTo>
                      <a:pt x="33" y="117"/>
                    </a:lnTo>
                    <a:lnTo>
                      <a:pt x="32" y="116"/>
                    </a:lnTo>
                    <a:lnTo>
                      <a:pt x="33" y="113"/>
                    </a:lnTo>
                    <a:lnTo>
                      <a:pt x="35" y="112"/>
                    </a:lnTo>
                    <a:lnTo>
                      <a:pt x="36" y="111"/>
                    </a:lnTo>
                    <a:lnTo>
                      <a:pt x="38" y="109"/>
                    </a:lnTo>
                    <a:lnTo>
                      <a:pt x="41" y="108"/>
                    </a:lnTo>
                    <a:lnTo>
                      <a:pt x="44" y="107"/>
                    </a:lnTo>
                    <a:lnTo>
                      <a:pt x="45" y="104"/>
                    </a:lnTo>
                    <a:lnTo>
                      <a:pt x="45" y="102"/>
                    </a:lnTo>
                    <a:lnTo>
                      <a:pt x="46" y="98"/>
                    </a:lnTo>
                    <a:lnTo>
                      <a:pt x="46" y="95"/>
                    </a:lnTo>
                    <a:lnTo>
                      <a:pt x="45" y="94"/>
                    </a:lnTo>
                    <a:lnTo>
                      <a:pt x="42" y="93"/>
                    </a:lnTo>
                    <a:lnTo>
                      <a:pt x="40" y="94"/>
                    </a:lnTo>
                    <a:lnTo>
                      <a:pt x="38" y="94"/>
                    </a:lnTo>
                    <a:lnTo>
                      <a:pt x="37" y="91"/>
                    </a:lnTo>
                    <a:lnTo>
                      <a:pt x="35" y="89"/>
                    </a:lnTo>
                    <a:lnTo>
                      <a:pt x="33" y="86"/>
                    </a:lnTo>
                    <a:lnTo>
                      <a:pt x="32" y="81"/>
                    </a:lnTo>
                    <a:lnTo>
                      <a:pt x="32" y="79"/>
                    </a:lnTo>
                    <a:lnTo>
                      <a:pt x="28" y="77"/>
                    </a:lnTo>
                    <a:lnTo>
                      <a:pt x="24" y="76"/>
                    </a:lnTo>
                    <a:lnTo>
                      <a:pt x="22" y="75"/>
                    </a:lnTo>
                    <a:lnTo>
                      <a:pt x="22" y="72"/>
                    </a:lnTo>
                    <a:lnTo>
                      <a:pt x="22" y="69"/>
                    </a:lnTo>
                    <a:lnTo>
                      <a:pt x="22" y="67"/>
                    </a:lnTo>
                    <a:lnTo>
                      <a:pt x="24" y="66"/>
                    </a:lnTo>
                    <a:lnTo>
                      <a:pt x="28" y="66"/>
                    </a:lnTo>
                    <a:lnTo>
                      <a:pt x="31" y="65"/>
                    </a:lnTo>
                    <a:lnTo>
                      <a:pt x="33" y="63"/>
                    </a:lnTo>
                    <a:lnTo>
                      <a:pt x="37" y="62"/>
                    </a:lnTo>
                    <a:lnTo>
                      <a:pt x="38" y="61"/>
                    </a:lnTo>
                    <a:lnTo>
                      <a:pt x="40" y="57"/>
                    </a:lnTo>
                    <a:lnTo>
                      <a:pt x="40" y="55"/>
                    </a:lnTo>
                    <a:lnTo>
                      <a:pt x="40" y="53"/>
                    </a:lnTo>
                    <a:lnTo>
                      <a:pt x="38" y="52"/>
                    </a:lnTo>
                    <a:lnTo>
                      <a:pt x="36" y="52"/>
                    </a:lnTo>
                    <a:lnTo>
                      <a:pt x="35" y="52"/>
                    </a:lnTo>
                    <a:lnTo>
                      <a:pt x="33" y="52"/>
                    </a:lnTo>
                    <a:lnTo>
                      <a:pt x="33" y="49"/>
                    </a:lnTo>
                    <a:lnTo>
                      <a:pt x="33" y="47"/>
                    </a:lnTo>
                    <a:lnTo>
                      <a:pt x="32" y="44"/>
                    </a:lnTo>
                    <a:lnTo>
                      <a:pt x="32" y="39"/>
                    </a:lnTo>
                    <a:lnTo>
                      <a:pt x="32" y="37"/>
                    </a:lnTo>
                    <a:lnTo>
                      <a:pt x="36" y="35"/>
                    </a:lnTo>
                    <a:lnTo>
                      <a:pt x="40" y="35"/>
                    </a:lnTo>
                    <a:lnTo>
                      <a:pt x="42" y="37"/>
                    </a:lnTo>
                    <a:lnTo>
                      <a:pt x="45" y="38"/>
                    </a:lnTo>
                    <a:lnTo>
                      <a:pt x="47" y="38"/>
                    </a:lnTo>
                    <a:lnTo>
                      <a:pt x="50" y="38"/>
                    </a:lnTo>
                    <a:lnTo>
                      <a:pt x="51" y="37"/>
                    </a:lnTo>
                    <a:lnTo>
                      <a:pt x="51" y="34"/>
                    </a:lnTo>
                    <a:lnTo>
                      <a:pt x="50" y="33"/>
                    </a:lnTo>
                    <a:lnTo>
                      <a:pt x="47" y="32"/>
                    </a:lnTo>
                    <a:lnTo>
                      <a:pt x="47" y="29"/>
                    </a:lnTo>
                    <a:lnTo>
                      <a:pt x="47" y="28"/>
                    </a:lnTo>
                    <a:lnTo>
                      <a:pt x="47" y="27"/>
                    </a:lnTo>
                    <a:lnTo>
                      <a:pt x="47" y="24"/>
                    </a:lnTo>
                    <a:lnTo>
                      <a:pt x="47" y="23"/>
                    </a:lnTo>
                    <a:lnTo>
                      <a:pt x="50" y="22"/>
                    </a:lnTo>
                    <a:lnTo>
                      <a:pt x="51" y="23"/>
                    </a:lnTo>
                    <a:lnTo>
                      <a:pt x="52" y="25"/>
                    </a:lnTo>
                    <a:lnTo>
                      <a:pt x="54" y="25"/>
                    </a:lnTo>
                    <a:lnTo>
                      <a:pt x="54" y="24"/>
                    </a:lnTo>
                    <a:lnTo>
                      <a:pt x="55" y="23"/>
                    </a:lnTo>
                    <a:lnTo>
                      <a:pt x="55" y="22"/>
                    </a:lnTo>
                    <a:lnTo>
                      <a:pt x="58" y="20"/>
                    </a:lnTo>
                    <a:lnTo>
                      <a:pt x="58" y="19"/>
                    </a:lnTo>
                    <a:lnTo>
                      <a:pt x="58" y="18"/>
                    </a:lnTo>
                    <a:lnTo>
                      <a:pt x="56" y="15"/>
                    </a:lnTo>
                    <a:lnTo>
                      <a:pt x="56" y="13"/>
                    </a:lnTo>
                    <a:lnTo>
                      <a:pt x="58" y="11"/>
                    </a:lnTo>
                    <a:lnTo>
                      <a:pt x="60" y="10"/>
                    </a:lnTo>
                    <a:lnTo>
                      <a:pt x="61" y="9"/>
                    </a:lnTo>
                    <a:lnTo>
                      <a:pt x="63" y="6"/>
                    </a:lnTo>
                    <a:lnTo>
                      <a:pt x="63" y="4"/>
                    </a:lnTo>
                    <a:lnTo>
                      <a:pt x="63" y="2"/>
                    </a:lnTo>
                    <a:lnTo>
                      <a:pt x="61" y="0"/>
                    </a:lnTo>
                    <a:lnTo>
                      <a:pt x="169" y="0"/>
                    </a:lnTo>
                    <a:lnTo>
                      <a:pt x="318" y="0"/>
                    </a:lnTo>
                    <a:lnTo>
                      <a:pt x="345" y="0"/>
                    </a:lnTo>
                    <a:lnTo>
                      <a:pt x="345" y="39"/>
                    </a:lnTo>
                    <a:lnTo>
                      <a:pt x="452" y="39"/>
                    </a:lnTo>
                    <a:lnTo>
                      <a:pt x="535" y="39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1" name="Freeform 908"/>
              <p:cNvSpPr>
                <a:spLocks/>
              </p:cNvSpPr>
              <p:nvPr/>
            </p:nvSpPr>
            <p:spPr bwMode="auto">
              <a:xfrm>
                <a:off x="2586" y="2598"/>
                <a:ext cx="940" cy="397"/>
              </a:xfrm>
              <a:custGeom>
                <a:avLst/>
                <a:gdLst>
                  <a:gd name="T0" fmla="*/ 155 w 940"/>
                  <a:gd name="T1" fmla="*/ 54 h 397"/>
                  <a:gd name="T2" fmla="*/ 155 w 940"/>
                  <a:gd name="T3" fmla="*/ 60 h 397"/>
                  <a:gd name="T4" fmla="*/ 149 w 940"/>
                  <a:gd name="T5" fmla="*/ 63 h 397"/>
                  <a:gd name="T6" fmla="*/ 140 w 940"/>
                  <a:gd name="T7" fmla="*/ 67 h 397"/>
                  <a:gd name="T8" fmla="*/ 132 w 940"/>
                  <a:gd name="T9" fmla="*/ 67 h 397"/>
                  <a:gd name="T10" fmla="*/ 135 w 940"/>
                  <a:gd name="T11" fmla="*/ 73 h 397"/>
                  <a:gd name="T12" fmla="*/ 147 w 940"/>
                  <a:gd name="T13" fmla="*/ 75 h 397"/>
                  <a:gd name="T14" fmla="*/ 145 w 940"/>
                  <a:gd name="T15" fmla="*/ 79 h 397"/>
                  <a:gd name="T16" fmla="*/ 144 w 940"/>
                  <a:gd name="T17" fmla="*/ 84 h 397"/>
                  <a:gd name="T18" fmla="*/ 133 w 940"/>
                  <a:gd name="T19" fmla="*/ 88 h 397"/>
                  <a:gd name="T20" fmla="*/ 124 w 940"/>
                  <a:gd name="T21" fmla="*/ 96 h 397"/>
                  <a:gd name="T22" fmla="*/ 122 w 940"/>
                  <a:gd name="T23" fmla="*/ 106 h 397"/>
                  <a:gd name="T24" fmla="*/ 118 w 940"/>
                  <a:gd name="T25" fmla="*/ 115 h 397"/>
                  <a:gd name="T26" fmla="*/ 122 w 940"/>
                  <a:gd name="T27" fmla="*/ 125 h 397"/>
                  <a:gd name="T28" fmla="*/ 123 w 940"/>
                  <a:gd name="T29" fmla="*/ 131 h 397"/>
                  <a:gd name="T30" fmla="*/ 122 w 940"/>
                  <a:gd name="T31" fmla="*/ 139 h 397"/>
                  <a:gd name="T32" fmla="*/ 117 w 940"/>
                  <a:gd name="T33" fmla="*/ 140 h 397"/>
                  <a:gd name="T34" fmla="*/ 112 w 940"/>
                  <a:gd name="T35" fmla="*/ 148 h 397"/>
                  <a:gd name="T36" fmla="*/ 108 w 940"/>
                  <a:gd name="T37" fmla="*/ 150 h 397"/>
                  <a:gd name="T38" fmla="*/ 104 w 940"/>
                  <a:gd name="T39" fmla="*/ 149 h 397"/>
                  <a:gd name="T40" fmla="*/ 105 w 940"/>
                  <a:gd name="T41" fmla="*/ 156 h 397"/>
                  <a:gd name="T42" fmla="*/ 113 w 940"/>
                  <a:gd name="T43" fmla="*/ 159 h 397"/>
                  <a:gd name="T44" fmla="*/ 108 w 940"/>
                  <a:gd name="T45" fmla="*/ 164 h 397"/>
                  <a:gd name="T46" fmla="*/ 100 w 940"/>
                  <a:gd name="T47" fmla="*/ 176 h 397"/>
                  <a:gd name="T48" fmla="*/ 88 w 940"/>
                  <a:gd name="T49" fmla="*/ 192 h 397"/>
                  <a:gd name="T50" fmla="*/ 85 w 940"/>
                  <a:gd name="T51" fmla="*/ 209 h 397"/>
                  <a:gd name="T52" fmla="*/ 86 w 940"/>
                  <a:gd name="T53" fmla="*/ 214 h 397"/>
                  <a:gd name="T54" fmla="*/ 83 w 940"/>
                  <a:gd name="T55" fmla="*/ 219 h 397"/>
                  <a:gd name="T56" fmla="*/ 89 w 940"/>
                  <a:gd name="T57" fmla="*/ 225 h 397"/>
                  <a:gd name="T58" fmla="*/ 91 w 940"/>
                  <a:gd name="T59" fmla="*/ 232 h 397"/>
                  <a:gd name="T60" fmla="*/ 84 w 940"/>
                  <a:gd name="T61" fmla="*/ 231 h 397"/>
                  <a:gd name="T62" fmla="*/ 84 w 940"/>
                  <a:gd name="T63" fmla="*/ 236 h 397"/>
                  <a:gd name="T64" fmla="*/ 90 w 940"/>
                  <a:gd name="T65" fmla="*/ 237 h 397"/>
                  <a:gd name="T66" fmla="*/ 91 w 940"/>
                  <a:gd name="T67" fmla="*/ 242 h 397"/>
                  <a:gd name="T68" fmla="*/ 86 w 940"/>
                  <a:gd name="T69" fmla="*/ 247 h 397"/>
                  <a:gd name="T70" fmla="*/ 81 w 940"/>
                  <a:gd name="T71" fmla="*/ 252 h 397"/>
                  <a:gd name="T72" fmla="*/ 77 w 940"/>
                  <a:gd name="T73" fmla="*/ 257 h 397"/>
                  <a:gd name="T74" fmla="*/ 81 w 940"/>
                  <a:gd name="T75" fmla="*/ 264 h 397"/>
                  <a:gd name="T76" fmla="*/ 74 w 940"/>
                  <a:gd name="T77" fmla="*/ 261 h 397"/>
                  <a:gd name="T78" fmla="*/ 67 w 940"/>
                  <a:gd name="T79" fmla="*/ 274 h 397"/>
                  <a:gd name="T80" fmla="*/ 67 w 940"/>
                  <a:gd name="T81" fmla="*/ 283 h 397"/>
                  <a:gd name="T82" fmla="*/ 61 w 940"/>
                  <a:gd name="T83" fmla="*/ 290 h 397"/>
                  <a:gd name="T84" fmla="*/ 65 w 940"/>
                  <a:gd name="T85" fmla="*/ 301 h 397"/>
                  <a:gd name="T86" fmla="*/ 60 w 940"/>
                  <a:gd name="T87" fmla="*/ 306 h 397"/>
                  <a:gd name="T88" fmla="*/ 48 w 940"/>
                  <a:gd name="T89" fmla="*/ 304 h 397"/>
                  <a:gd name="T90" fmla="*/ 43 w 940"/>
                  <a:gd name="T91" fmla="*/ 316 h 397"/>
                  <a:gd name="T92" fmla="*/ 56 w 940"/>
                  <a:gd name="T93" fmla="*/ 320 h 397"/>
                  <a:gd name="T94" fmla="*/ 57 w 940"/>
                  <a:gd name="T95" fmla="*/ 330 h 397"/>
                  <a:gd name="T96" fmla="*/ 53 w 940"/>
                  <a:gd name="T97" fmla="*/ 326 h 397"/>
                  <a:gd name="T98" fmla="*/ 46 w 940"/>
                  <a:gd name="T99" fmla="*/ 339 h 397"/>
                  <a:gd name="T100" fmla="*/ 37 w 940"/>
                  <a:gd name="T101" fmla="*/ 349 h 397"/>
                  <a:gd name="T102" fmla="*/ 27 w 940"/>
                  <a:gd name="T103" fmla="*/ 348 h 397"/>
                  <a:gd name="T104" fmla="*/ 23 w 940"/>
                  <a:gd name="T105" fmla="*/ 350 h 397"/>
                  <a:gd name="T106" fmla="*/ 18 w 940"/>
                  <a:gd name="T107" fmla="*/ 360 h 397"/>
                  <a:gd name="T108" fmla="*/ 10 w 940"/>
                  <a:gd name="T109" fmla="*/ 369 h 397"/>
                  <a:gd name="T110" fmla="*/ 1 w 940"/>
                  <a:gd name="T111" fmla="*/ 374 h 397"/>
                  <a:gd name="T112" fmla="*/ 8 w 940"/>
                  <a:gd name="T113" fmla="*/ 384 h 397"/>
                  <a:gd name="T114" fmla="*/ 100 w 940"/>
                  <a:gd name="T115" fmla="*/ 397 h 397"/>
                  <a:gd name="T116" fmla="*/ 878 w 940"/>
                  <a:gd name="T117" fmla="*/ 397 h 397"/>
                  <a:gd name="T118" fmla="*/ 693 w 940"/>
                  <a:gd name="T119" fmla="*/ 0 h 39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40"/>
                  <a:gd name="T181" fmla="*/ 0 h 397"/>
                  <a:gd name="T182" fmla="*/ 940 w 940"/>
                  <a:gd name="T183" fmla="*/ 397 h 39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40" h="397">
                    <a:moveTo>
                      <a:pt x="160" y="54"/>
                    </a:moveTo>
                    <a:lnTo>
                      <a:pt x="158" y="53"/>
                    </a:lnTo>
                    <a:lnTo>
                      <a:pt x="156" y="53"/>
                    </a:lnTo>
                    <a:lnTo>
                      <a:pt x="155" y="54"/>
                    </a:lnTo>
                    <a:lnTo>
                      <a:pt x="154" y="55"/>
                    </a:lnTo>
                    <a:lnTo>
                      <a:pt x="154" y="56"/>
                    </a:lnTo>
                    <a:lnTo>
                      <a:pt x="155" y="59"/>
                    </a:lnTo>
                    <a:lnTo>
                      <a:pt x="155" y="60"/>
                    </a:lnTo>
                    <a:lnTo>
                      <a:pt x="154" y="60"/>
                    </a:lnTo>
                    <a:lnTo>
                      <a:pt x="151" y="60"/>
                    </a:lnTo>
                    <a:lnTo>
                      <a:pt x="150" y="61"/>
                    </a:lnTo>
                    <a:lnTo>
                      <a:pt x="149" y="63"/>
                    </a:lnTo>
                    <a:lnTo>
                      <a:pt x="147" y="64"/>
                    </a:lnTo>
                    <a:lnTo>
                      <a:pt x="145" y="65"/>
                    </a:lnTo>
                    <a:lnTo>
                      <a:pt x="144" y="65"/>
                    </a:lnTo>
                    <a:lnTo>
                      <a:pt x="140" y="67"/>
                    </a:lnTo>
                    <a:lnTo>
                      <a:pt x="138" y="67"/>
                    </a:lnTo>
                    <a:lnTo>
                      <a:pt x="136" y="67"/>
                    </a:lnTo>
                    <a:lnTo>
                      <a:pt x="135" y="65"/>
                    </a:lnTo>
                    <a:lnTo>
                      <a:pt x="132" y="67"/>
                    </a:lnTo>
                    <a:lnTo>
                      <a:pt x="132" y="69"/>
                    </a:lnTo>
                    <a:lnTo>
                      <a:pt x="132" y="70"/>
                    </a:lnTo>
                    <a:lnTo>
                      <a:pt x="132" y="72"/>
                    </a:lnTo>
                    <a:lnTo>
                      <a:pt x="135" y="73"/>
                    </a:lnTo>
                    <a:lnTo>
                      <a:pt x="137" y="74"/>
                    </a:lnTo>
                    <a:lnTo>
                      <a:pt x="142" y="74"/>
                    </a:lnTo>
                    <a:lnTo>
                      <a:pt x="144" y="75"/>
                    </a:lnTo>
                    <a:lnTo>
                      <a:pt x="147" y="75"/>
                    </a:lnTo>
                    <a:lnTo>
                      <a:pt x="149" y="75"/>
                    </a:lnTo>
                    <a:lnTo>
                      <a:pt x="149" y="77"/>
                    </a:lnTo>
                    <a:lnTo>
                      <a:pt x="147" y="78"/>
                    </a:lnTo>
                    <a:lnTo>
                      <a:pt x="145" y="79"/>
                    </a:lnTo>
                    <a:lnTo>
                      <a:pt x="144" y="81"/>
                    </a:lnTo>
                    <a:lnTo>
                      <a:pt x="144" y="82"/>
                    </a:lnTo>
                    <a:lnTo>
                      <a:pt x="144" y="83"/>
                    </a:lnTo>
                    <a:lnTo>
                      <a:pt x="144" y="84"/>
                    </a:lnTo>
                    <a:lnTo>
                      <a:pt x="142" y="84"/>
                    </a:lnTo>
                    <a:lnTo>
                      <a:pt x="140" y="86"/>
                    </a:lnTo>
                    <a:lnTo>
                      <a:pt x="137" y="86"/>
                    </a:lnTo>
                    <a:lnTo>
                      <a:pt x="133" y="88"/>
                    </a:lnTo>
                    <a:lnTo>
                      <a:pt x="131" y="89"/>
                    </a:lnTo>
                    <a:lnTo>
                      <a:pt x="126" y="91"/>
                    </a:lnTo>
                    <a:lnTo>
                      <a:pt x="124" y="94"/>
                    </a:lnTo>
                    <a:lnTo>
                      <a:pt x="124" y="96"/>
                    </a:lnTo>
                    <a:lnTo>
                      <a:pt x="122" y="97"/>
                    </a:lnTo>
                    <a:lnTo>
                      <a:pt x="119" y="100"/>
                    </a:lnTo>
                    <a:lnTo>
                      <a:pt x="121" y="103"/>
                    </a:lnTo>
                    <a:lnTo>
                      <a:pt x="122" y="106"/>
                    </a:lnTo>
                    <a:lnTo>
                      <a:pt x="122" y="107"/>
                    </a:lnTo>
                    <a:lnTo>
                      <a:pt x="121" y="108"/>
                    </a:lnTo>
                    <a:lnTo>
                      <a:pt x="119" y="111"/>
                    </a:lnTo>
                    <a:lnTo>
                      <a:pt x="118" y="115"/>
                    </a:lnTo>
                    <a:lnTo>
                      <a:pt x="121" y="117"/>
                    </a:lnTo>
                    <a:lnTo>
                      <a:pt x="121" y="121"/>
                    </a:lnTo>
                    <a:lnTo>
                      <a:pt x="122" y="122"/>
                    </a:lnTo>
                    <a:lnTo>
                      <a:pt x="122" y="125"/>
                    </a:lnTo>
                    <a:lnTo>
                      <a:pt x="123" y="128"/>
                    </a:lnTo>
                    <a:lnTo>
                      <a:pt x="124" y="129"/>
                    </a:lnTo>
                    <a:lnTo>
                      <a:pt x="124" y="130"/>
                    </a:lnTo>
                    <a:lnTo>
                      <a:pt x="123" y="131"/>
                    </a:lnTo>
                    <a:lnTo>
                      <a:pt x="122" y="133"/>
                    </a:lnTo>
                    <a:lnTo>
                      <a:pt x="122" y="135"/>
                    </a:lnTo>
                    <a:lnTo>
                      <a:pt x="122" y="138"/>
                    </a:lnTo>
                    <a:lnTo>
                      <a:pt x="122" y="139"/>
                    </a:lnTo>
                    <a:lnTo>
                      <a:pt x="121" y="139"/>
                    </a:lnTo>
                    <a:lnTo>
                      <a:pt x="119" y="139"/>
                    </a:lnTo>
                    <a:lnTo>
                      <a:pt x="118" y="140"/>
                    </a:lnTo>
                    <a:lnTo>
                      <a:pt x="117" y="140"/>
                    </a:lnTo>
                    <a:lnTo>
                      <a:pt x="116" y="142"/>
                    </a:lnTo>
                    <a:lnTo>
                      <a:pt x="114" y="144"/>
                    </a:lnTo>
                    <a:lnTo>
                      <a:pt x="113" y="147"/>
                    </a:lnTo>
                    <a:lnTo>
                      <a:pt x="112" y="148"/>
                    </a:lnTo>
                    <a:lnTo>
                      <a:pt x="112" y="149"/>
                    </a:lnTo>
                    <a:lnTo>
                      <a:pt x="110" y="149"/>
                    </a:lnTo>
                    <a:lnTo>
                      <a:pt x="109" y="150"/>
                    </a:lnTo>
                    <a:lnTo>
                      <a:pt x="108" y="150"/>
                    </a:lnTo>
                    <a:lnTo>
                      <a:pt x="108" y="149"/>
                    </a:lnTo>
                    <a:lnTo>
                      <a:pt x="107" y="149"/>
                    </a:lnTo>
                    <a:lnTo>
                      <a:pt x="105" y="149"/>
                    </a:lnTo>
                    <a:lnTo>
                      <a:pt x="104" y="149"/>
                    </a:lnTo>
                    <a:lnTo>
                      <a:pt x="103" y="152"/>
                    </a:lnTo>
                    <a:lnTo>
                      <a:pt x="103" y="153"/>
                    </a:lnTo>
                    <a:lnTo>
                      <a:pt x="104" y="154"/>
                    </a:lnTo>
                    <a:lnTo>
                      <a:pt x="105" y="156"/>
                    </a:lnTo>
                    <a:lnTo>
                      <a:pt x="107" y="157"/>
                    </a:lnTo>
                    <a:lnTo>
                      <a:pt x="112" y="157"/>
                    </a:lnTo>
                    <a:lnTo>
                      <a:pt x="113" y="158"/>
                    </a:lnTo>
                    <a:lnTo>
                      <a:pt x="113" y="159"/>
                    </a:lnTo>
                    <a:lnTo>
                      <a:pt x="113" y="162"/>
                    </a:lnTo>
                    <a:lnTo>
                      <a:pt x="112" y="162"/>
                    </a:lnTo>
                    <a:lnTo>
                      <a:pt x="110" y="163"/>
                    </a:lnTo>
                    <a:lnTo>
                      <a:pt x="108" y="164"/>
                    </a:lnTo>
                    <a:lnTo>
                      <a:pt x="108" y="166"/>
                    </a:lnTo>
                    <a:lnTo>
                      <a:pt x="105" y="171"/>
                    </a:lnTo>
                    <a:lnTo>
                      <a:pt x="103" y="172"/>
                    </a:lnTo>
                    <a:lnTo>
                      <a:pt x="100" y="176"/>
                    </a:lnTo>
                    <a:lnTo>
                      <a:pt x="99" y="178"/>
                    </a:lnTo>
                    <a:lnTo>
                      <a:pt x="94" y="185"/>
                    </a:lnTo>
                    <a:lnTo>
                      <a:pt x="90" y="190"/>
                    </a:lnTo>
                    <a:lnTo>
                      <a:pt x="88" y="192"/>
                    </a:lnTo>
                    <a:lnTo>
                      <a:pt x="86" y="195"/>
                    </a:lnTo>
                    <a:lnTo>
                      <a:pt x="85" y="201"/>
                    </a:lnTo>
                    <a:lnTo>
                      <a:pt x="85" y="205"/>
                    </a:lnTo>
                    <a:lnTo>
                      <a:pt x="85" y="209"/>
                    </a:lnTo>
                    <a:lnTo>
                      <a:pt x="86" y="210"/>
                    </a:lnTo>
                    <a:lnTo>
                      <a:pt x="88" y="211"/>
                    </a:lnTo>
                    <a:lnTo>
                      <a:pt x="88" y="213"/>
                    </a:lnTo>
                    <a:lnTo>
                      <a:pt x="86" y="214"/>
                    </a:lnTo>
                    <a:lnTo>
                      <a:pt x="84" y="214"/>
                    </a:lnTo>
                    <a:lnTo>
                      <a:pt x="84" y="215"/>
                    </a:lnTo>
                    <a:lnTo>
                      <a:pt x="83" y="217"/>
                    </a:lnTo>
                    <a:lnTo>
                      <a:pt x="83" y="219"/>
                    </a:lnTo>
                    <a:lnTo>
                      <a:pt x="84" y="222"/>
                    </a:lnTo>
                    <a:lnTo>
                      <a:pt x="84" y="223"/>
                    </a:lnTo>
                    <a:lnTo>
                      <a:pt x="86" y="225"/>
                    </a:lnTo>
                    <a:lnTo>
                      <a:pt x="89" y="225"/>
                    </a:lnTo>
                    <a:lnTo>
                      <a:pt x="91" y="225"/>
                    </a:lnTo>
                    <a:lnTo>
                      <a:pt x="91" y="228"/>
                    </a:lnTo>
                    <a:lnTo>
                      <a:pt x="91" y="231"/>
                    </a:lnTo>
                    <a:lnTo>
                      <a:pt x="91" y="232"/>
                    </a:lnTo>
                    <a:lnTo>
                      <a:pt x="90" y="232"/>
                    </a:lnTo>
                    <a:lnTo>
                      <a:pt x="89" y="231"/>
                    </a:lnTo>
                    <a:lnTo>
                      <a:pt x="86" y="231"/>
                    </a:lnTo>
                    <a:lnTo>
                      <a:pt x="84" y="231"/>
                    </a:lnTo>
                    <a:lnTo>
                      <a:pt x="83" y="231"/>
                    </a:lnTo>
                    <a:lnTo>
                      <a:pt x="81" y="233"/>
                    </a:lnTo>
                    <a:lnTo>
                      <a:pt x="81" y="234"/>
                    </a:lnTo>
                    <a:lnTo>
                      <a:pt x="84" y="236"/>
                    </a:lnTo>
                    <a:lnTo>
                      <a:pt x="85" y="237"/>
                    </a:lnTo>
                    <a:lnTo>
                      <a:pt x="86" y="237"/>
                    </a:lnTo>
                    <a:lnTo>
                      <a:pt x="89" y="237"/>
                    </a:lnTo>
                    <a:lnTo>
                      <a:pt x="90" y="237"/>
                    </a:lnTo>
                    <a:lnTo>
                      <a:pt x="91" y="238"/>
                    </a:lnTo>
                    <a:lnTo>
                      <a:pt x="91" y="239"/>
                    </a:lnTo>
                    <a:lnTo>
                      <a:pt x="91" y="241"/>
                    </a:lnTo>
                    <a:lnTo>
                      <a:pt x="91" y="242"/>
                    </a:lnTo>
                    <a:lnTo>
                      <a:pt x="90" y="245"/>
                    </a:lnTo>
                    <a:lnTo>
                      <a:pt x="88" y="245"/>
                    </a:lnTo>
                    <a:lnTo>
                      <a:pt x="86" y="246"/>
                    </a:lnTo>
                    <a:lnTo>
                      <a:pt x="86" y="247"/>
                    </a:lnTo>
                    <a:lnTo>
                      <a:pt x="86" y="251"/>
                    </a:lnTo>
                    <a:lnTo>
                      <a:pt x="85" y="252"/>
                    </a:lnTo>
                    <a:lnTo>
                      <a:pt x="84" y="252"/>
                    </a:lnTo>
                    <a:lnTo>
                      <a:pt x="81" y="252"/>
                    </a:lnTo>
                    <a:lnTo>
                      <a:pt x="77" y="252"/>
                    </a:lnTo>
                    <a:lnTo>
                      <a:pt x="76" y="253"/>
                    </a:lnTo>
                    <a:lnTo>
                      <a:pt x="76" y="255"/>
                    </a:lnTo>
                    <a:lnTo>
                      <a:pt x="77" y="257"/>
                    </a:lnTo>
                    <a:lnTo>
                      <a:pt x="81" y="260"/>
                    </a:lnTo>
                    <a:lnTo>
                      <a:pt x="83" y="262"/>
                    </a:lnTo>
                    <a:lnTo>
                      <a:pt x="83" y="264"/>
                    </a:lnTo>
                    <a:lnTo>
                      <a:pt x="81" y="264"/>
                    </a:lnTo>
                    <a:lnTo>
                      <a:pt x="80" y="264"/>
                    </a:lnTo>
                    <a:lnTo>
                      <a:pt x="79" y="262"/>
                    </a:lnTo>
                    <a:lnTo>
                      <a:pt x="75" y="261"/>
                    </a:lnTo>
                    <a:lnTo>
                      <a:pt x="74" y="261"/>
                    </a:lnTo>
                    <a:lnTo>
                      <a:pt x="71" y="264"/>
                    </a:lnTo>
                    <a:lnTo>
                      <a:pt x="70" y="267"/>
                    </a:lnTo>
                    <a:lnTo>
                      <a:pt x="70" y="269"/>
                    </a:lnTo>
                    <a:lnTo>
                      <a:pt x="67" y="274"/>
                    </a:lnTo>
                    <a:lnTo>
                      <a:pt x="69" y="276"/>
                    </a:lnTo>
                    <a:lnTo>
                      <a:pt x="69" y="279"/>
                    </a:lnTo>
                    <a:lnTo>
                      <a:pt x="69" y="281"/>
                    </a:lnTo>
                    <a:lnTo>
                      <a:pt x="67" y="283"/>
                    </a:lnTo>
                    <a:lnTo>
                      <a:pt x="66" y="284"/>
                    </a:lnTo>
                    <a:lnTo>
                      <a:pt x="63" y="285"/>
                    </a:lnTo>
                    <a:lnTo>
                      <a:pt x="62" y="287"/>
                    </a:lnTo>
                    <a:lnTo>
                      <a:pt x="61" y="290"/>
                    </a:lnTo>
                    <a:lnTo>
                      <a:pt x="63" y="293"/>
                    </a:lnTo>
                    <a:lnTo>
                      <a:pt x="65" y="297"/>
                    </a:lnTo>
                    <a:lnTo>
                      <a:pt x="66" y="301"/>
                    </a:lnTo>
                    <a:lnTo>
                      <a:pt x="65" y="301"/>
                    </a:lnTo>
                    <a:lnTo>
                      <a:pt x="61" y="301"/>
                    </a:lnTo>
                    <a:lnTo>
                      <a:pt x="61" y="302"/>
                    </a:lnTo>
                    <a:lnTo>
                      <a:pt x="61" y="304"/>
                    </a:lnTo>
                    <a:lnTo>
                      <a:pt x="60" y="306"/>
                    </a:lnTo>
                    <a:lnTo>
                      <a:pt x="58" y="307"/>
                    </a:lnTo>
                    <a:lnTo>
                      <a:pt x="56" y="306"/>
                    </a:lnTo>
                    <a:lnTo>
                      <a:pt x="51" y="304"/>
                    </a:lnTo>
                    <a:lnTo>
                      <a:pt x="48" y="304"/>
                    </a:lnTo>
                    <a:lnTo>
                      <a:pt x="46" y="304"/>
                    </a:lnTo>
                    <a:lnTo>
                      <a:pt x="44" y="307"/>
                    </a:lnTo>
                    <a:lnTo>
                      <a:pt x="44" y="311"/>
                    </a:lnTo>
                    <a:lnTo>
                      <a:pt x="43" y="316"/>
                    </a:lnTo>
                    <a:lnTo>
                      <a:pt x="44" y="318"/>
                    </a:lnTo>
                    <a:lnTo>
                      <a:pt x="48" y="318"/>
                    </a:lnTo>
                    <a:lnTo>
                      <a:pt x="52" y="320"/>
                    </a:lnTo>
                    <a:lnTo>
                      <a:pt x="56" y="320"/>
                    </a:lnTo>
                    <a:lnTo>
                      <a:pt x="60" y="321"/>
                    </a:lnTo>
                    <a:lnTo>
                      <a:pt x="60" y="322"/>
                    </a:lnTo>
                    <a:lnTo>
                      <a:pt x="58" y="325"/>
                    </a:lnTo>
                    <a:lnTo>
                      <a:pt x="57" y="330"/>
                    </a:lnTo>
                    <a:lnTo>
                      <a:pt x="57" y="331"/>
                    </a:lnTo>
                    <a:lnTo>
                      <a:pt x="55" y="331"/>
                    </a:lnTo>
                    <a:lnTo>
                      <a:pt x="55" y="327"/>
                    </a:lnTo>
                    <a:lnTo>
                      <a:pt x="53" y="326"/>
                    </a:lnTo>
                    <a:lnTo>
                      <a:pt x="51" y="327"/>
                    </a:lnTo>
                    <a:lnTo>
                      <a:pt x="46" y="331"/>
                    </a:lnTo>
                    <a:lnTo>
                      <a:pt x="46" y="336"/>
                    </a:lnTo>
                    <a:lnTo>
                      <a:pt x="46" y="339"/>
                    </a:lnTo>
                    <a:lnTo>
                      <a:pt x="42" y="341"/>
                    </a:lnTo>
                    <a:lnTo>
                      <a:pt x="41" y="345"/>
                    </a:lnTo>
                    <a:lnTo>
                      <a:pt x="39" y="348"/>
                    </a:lnTo>
                    <a:lnTo>
                      <a:pt x="37" y="349"/>
                    </a:lnTo>
                    <a:lnTo>
                      <a:pt x="33" y="349"/>
                    </a:lnTo>
                    <a:lnTo>
                      <a:pt x="29" y="349"/>
                    </a:lnTo>
                    <a:lnTo>
                      <a:pt x="28" y="349"/>
                    </a:lnTo>
                    <a:lnTo>
                      <a:pt x="27" y="348"/>
                    </a:lnTo>
                    <a:lnTo>
                      <a:pt x="25" y="348"/>
                    </a:lnTo>
                    <a:lnTo>
                      <a:pt x="24" y="348"/>
                    </a:lnTo>
                    <a:lnTo>
                      <a:pt x="23" y="349"/>
                    </a:lnTo>
                    <a:lnTo>
                      <a:pt x="23" y="350"/>
                    </a:lnTo>
                    <a:lnTo>
                      <a:pt x="22" y="353"/>
                    </a:lnTo>
                    <a:lnTo>
                      <a:pt x="20" y="356"/>
                    </a:lnTo>
                    <a:lnTo>
                      <a:pt x="19" y="358"/>
                    </a:lnTo>
                    <a:lnTo>
                      <a:pt x="18" y="360"/>
                    </a:lnTo>
                    <a:lnTo>
                      <a:pt x="16" y="362"/>
                    </a:lnTo>
                    <a:lnTo>
                      <a:pt x="15" y="365"/>
                    </a:lnTo>
                    <a:lnTo>
                      <a:pt x="14" y="368"/>
                    </a:lnTo>
                    <a:lnTo>
                      <a:pt x="10" y="369"/>
                    </a:lnTo>
                    <a:lnTo>
                      <a:pt x="9" y="372"/>
                    </a:lnTo>
                    <a:lnTo>
                      <a:pt x="6" y="372"/>
                    </a:lnTo>
                    <a:lnTo>
                      <a:pt x="2" y="373"/>
                    </a:lnTo>
                    <a:lnTo>
                      <a:pt x="1" y="374"/>
                    </a:lnTo>
                    <a:lnTo>
                      <a:pt x="0" y="377"/>
                    </a:lnTo>
                    <a:lnTo>
                      <a:pt x="1" y="381"/>
                    </a:lnTo>
                    <a:lnTo>
                      <a:pt x="2" y="382"/>
                    </a:lnTo>
                    <a:lnTo>
                      <a:pt x="8" y="384"/>
                    </a:lnTo>
                    <a:lnTo>
                      <a:pt x="13" y="390"/>
                    </a:lnTo>
                    <a:lnTo>
                      <a:pt x="18" y="395"/>
                    </a:lnTo>
                    <a:lnTo>
                      <a:pt x="22" y="397"/>
                    </a:lnTo>
                    <a:lnTo>
                      <a:pt x="100" y="397"/>
                    </a:lnTo>
                    <a:lnTo>
                      <a:pt x="163" y="397"/>
                    </a:lnTo>
                    <a:lnTo>
                      <a:pt x="365" y="397"/>
                    </a:lnTo>
                    <a:lnTo>
                      <a:pt x="590" y="397"/>
                    </a:lnTo>
                    <a:lnTo>
                      <a:pt x="878" y="397"/>
                    </a:lnTo>
                    <a:lnTo>
                      <a:pt x="878" y="288"/>
                    </a:lnTo>
                    <a:lnTo>
                      <a:pt x="940" y="288"/>
                    </a:lnTo>
                    <a:lnTo>
                      <a:pt x="940" y="0"/>
                    </a:lnTo>
                    <a:lnTo>
                      <a:pt x="693" y="0"/>
                    </a:lnTo>
                    <a:lnTo>
                      <a:pt x="693" y="54"/>
                    </a:lnTo>
                    <a:lnTo>
                      <a:pt x="156" y="54"/>
                    </a:lnTo>
                    <a:lnTo>
                      <a:pt x="160" y="54"/>
                    </a:lnTo>
                    <a:close/>
                  </a:path>
                </a:pathLst>
              </a:custGeom>
              <a:solidFill>
                <a:srgbClr val="16A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2" name="Freeform 909"/>
              <p:cNvSpPr>
                <a:spLocks/>
              </p:cNvSpPr>
              <p:nvPr/>
            </p:nvSpPr>
            <p:spPr bwMode="auto">
              <a:xfrm>
                <a:off x="2586" y="2598"/>
                <a:ext cx="940" cy="397"/>
              </a:xfrm>
              <a:custGeom>
                <a:avLst/>
                <a:gdLst>
                  <a:gd name="T0" fmla="*/ 155 w 940"/>
                  <a:gd name="T1" fmla="*/ 54 h 397"/>
                  <a:gd name="T2" fmla="*/ 155 w 940"/>
                  <a:gd name="T3" fmla="*/ 60 h 397"/>
                  <a:gd name="T4" fmla="*/ 149 w 940"/>
                  <a:gd name="T5" fmla="*/ 63 h 397"/>
                  <a:gd name="T6" fmla="*/ 140 w 940"/>
                  <a:gd name="T7" fmla="*/ 67 h 397"/>
                  <a:gd name="T8" fmla="*/ 132 w 940"/>
                  <a:gd name="T9" fmla="*/ 67 h 397"/>
                  <a:gd name="T10" fmla="*/ 135 w 940"/>
                  <a:gd name="T11" fmla="*/ 73 h 397"/>
                  <a:gd name="T12" fmla="*/ 147 w 940"/>
                  <a:gd name="T13" fmla="*/ 75 h 397"/>
                  <a:gd name="T14" fmla="*/ 145 w 940"/>
                  <a:gd name="T15" fmla="*/ 79 h 397"/>
                  <a:gd name="T16" fmla="*/ 144 w 940"/>
                  <a:gd name="T17" fmla="*/ 84 h 397"/>
                  <a:gd name="T18" fmla="*/ 133 w 940"/>
                  <a:gd name="T19" fmla="*/ 88 h 397"/>
                  <a:gd name="T20" fmla="*/ 124 w 940"/>
                  <a:gd name="T21" fmla="*/ 96 h 397"/>
                  <a:gd name="T22" fmla="*/ 122 w 940"/>
                  <a:gd name="T23" fmla="*/ 106 h 397"/>
                  <a:gd name="T24" fmla="*/ 118 w 940"/>
                  <a:gd name="T25" fmla="*/ 115 h 397"/>
                  <a:gd name="T26" fmla="*/ 122 w 940"/>
                  <a:gd name="T27" fmla="*/ 125 h 397"/>
                  <a:gd name="T28" fmla="*/ 123 w 940"/>
                  <a:gd name="T29" fmla="*/ 131 h 397"/>
                  <a:gd name="T30" fmla="*/ 122 w 940"/>
                  <a:gd name="T31" fmla="*/ 139 h 397"/>
                  <a:gd name="T32" fmla="*/ 117 w 940"/>
                  <a:gd name="T33" fmla="*/ 140 h 397"/>
                  <a:gd name="T34" fmla="*/ 112 w 940"/>
                  <a:gd name="T35" fmla="*/ 148 h 397"/>
                  <a:gd name="T36" fmla="*/ 108 w 940"/>
                  <a:gd name="T37" fmla="*/ 150 h 397"/>
                  <a:gd name="T38" fmla="*/ 104 w 940"/>
                  <a:gd name="T39" fmla="*/ 149 h 397"/>
                  <a:gd name="T40" fmla="*/ 105 w 940"/>
                  <a:gd name="T41" fmla="*/ 156 h 397"/>
                  <a:gd name="T42" fmla="*/ 113 w 940"/>
                  <a:gd name="T43" fmla="*/ 159 h 397"/>
                  <a:gd name="T44" fmla="*/ 108 w 940"/>
                  <a:gd name="T45" fmla="*/ 164 h 397"/>
                  <a:gd name="T46" fmla="*/ 100 w 940"/>
                  <a:gd name="T47" fmla="*/ 176 h 397"/>
                  <a:gd name="T48" fmla="*/ 88 w 940"/>
                  <a:gd name="T49" fmla="*/ 192 h 397"/>
                  <a:gd name="T50" fmla="*/ 85 w 940"/>
                  <a:gd name="T51" fmla="*/ 209 h 397"/>
                  <a:gd name="T52" fmla="*/ 86 w 940"/>
                  <a:gd name="T53" fmla="*/ 214 h 397"/>
                  <a:gd name="T54" fmla="*/ 83 w 940"/>
                  <a:gd name="T55" fmla="*/ 219 h 397"/>
                  <a:gd name="T56" fmla="*/ 89 w 940"/>
                  <a:gd name="T57" fmla="*/ 225 h 397"/>
                  <a:gd name="T58" fmla="*/ 91 w 940"/>
                  <a:gd name="T59" fmla="*/ 232 h 397"/>
                  <a:gd name="T60" fmla="*/ 84 w 940"/>
                  <a:gd name="T61" fmla="*/ 231 h 397"/>
                  <a:gd name="T62" fmla="*/ 84 w 940"/>
                  <a:gd name="T63" fmla="*/ 236 h 397"/>
                  <a:gd name="T64" fmla="*/ 90 w 940"/>
                  <a:gd name="T65" fmla="*/ 237 h 397"/>
                  <a:gd name="T66" fmla="*/ 91 w 940"/>
                  <a:gd name="T67" fmla="*/ 242 h 397"/>
                  <a:gd name="T68" fmla="*/ 86 w 940"/>
                  <a:gd name="T69" fmla="*/ 247 h 397"/>
                  <a:gd name="T70" fmla="*/ 81 w 940"/>
                  <a:gd name="T71" fmla="*/ 252 h 397"/>
                  <a:gd name="T72" fmla="*/ 77 w 940"/>
                  <a:gd name="T73" fmla="*/ 257 h 397"/>
                  <a:gd name="T74" fmla="*/ 81 w 940"/>
                  <a:gd name="T75" fmla="*/ 264 h 397"/>
                  <a:gd name="T76" fmla="*/ 74 w 940"/>
                  <a:gd name="T77" fmla="*/ 261 h 397"/>
                  <a:gd name="T78" fmla="*/ 67 w 940"/>
                  <a:gd name="T79" fmla="*/ 274 h 397"/>
                  <a:gd name="T80" fmla="*/ 67 w 940"/>
                  <a:gd name="T81" fmla="*/ 283 h 397"/>
                  <a:gd name="T82" fmla="*/ 61 w 940"/>
                  <a:gd name="T83" fmla="*/ 290 h 397"/>
                  <a:gd name="T84" fmla="*/ 65 w 940"/>
                  <a:gd name="T85" fmla="*/ 301 h 397"/>
                  <a:gd name="T86" fmla="*/ 60 w 940"/>
                  <a:gd name="T87" fmla="*/ 306 h 397"/>
                  <a:gd name="T88" fmla="*/ 48 w 940"/>
                  <a:gd name="T89" fmla="*/ 304 h 397"/>
                  <a:gd name="T90" fmla="*/ 43 w 940"/>
                  <a:gd name="T91" fmla="*/ 316 h 397"/>
                  <a:gd name="T92" fmla="*/ 56 w 940"/>
                  <a:gd name="T93" fmla="*/ 320 h 397"/>
                  <a:gd name="T94" fmla="*/ 57 w 940"/>
                  <a:gd name="T95" fmla="*/ 330 h 397"/>
                  <a:gd name="T96" fmla="*/ 53 w 940"/>
                  <a:gd name="T97" fmla="*/ 326 h 397"/>
                  <a:gd name="T98" fmla="*/ 46 w 940"/>
                  <a:gd name="T99" fmla="*/ 339 h 397"/>
                  <a:gd name="T100" fmla="*/ 37 w 940"/>
                  <a:gd name="T101" fmla="*/ 349 h 397"/>
                  <a:gd name="T102" fmla="*/ 27 w 940"/>
                  <a:gd name="T103" fmla="*/ 348 h 397"/>
                  <a:gd name="T104" fmla="*/ 23 w 940"/>
                  <a:gd name="T105" fmla="*/ 350 h 397"/>
                  <a:gd name="T106" fmla="*/ 18 w 940"/>
                  <a:gd name="T107" fmla="*/ 360 h 397"/>
                  <a:gd name="T108" fmla="*/ 10 w 940"/>
                  <a:gd name="T109" fmla="*/ 369 h 397"/>
                  <a:gd name="T110" fmla="*/ 1 w 940"/>
                  <a:gd name="T111" fmla="*/ 374 h 397"/>
                  <a:gd name="T112" fmla="*/ 8 w 940"/>
                  <a:gd name="T113" fmla="*/ 384 h 397"/>
                  <a:gd name="T114" fmla="*/ 100 w 940"/>
                  <a:gd name="T115" fmla="*/ 397 h 397"/>
                  <a:gd name="T116" fmla="*/ 878 w 940"/>
                  <a:gd name="T117" fmla="*/ 397 h 397"/>
                  <a:gd name="T118" fmla="*/ 693 w 940"/>
                  <a:gd name="T119" fmla="*/ 0 h 39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40"/>
                  <a:gd name="T181" fmla="*/ 0 h 397"/>
                  <a:gd name="T182" fmla="*/ 940 w 940"/>
                  <a:gd name="T183" fmla="*/ 397 h 39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40" h="397">
                    <a:moveTo>
                      <a:pt x="160" y="54"/>
                    </a:moveTo>
                    <a:lnTo>
                      <a:pt x="158" y="53"/>
                    </a:lnTo>
                    <a:lnTo>
                      <a:pt x="156" y="53"/>
                    </a:lnTo>
                    <a:lnTo>
                      <a:pt x="155" y="54"/>
                    </a:lnTo>
                    <a:lnTo>
                      <a:pt x="154" y="55"/>
                    </a:lnTo>
                    <a:lnTo>
                      <a:pt x="154" y="56"/>
                    </a:lnTo>
                    <a:lnTo>
                      <a:pt x="155" y="59"/>
                    </a:lnTo>
                    <a:lnTo>
                      <a:pt x="155" y="60"/>
                    </a:lnTo>
                    <a:lnTo>
                      <a:pt x="154" y="60"/>
                    </a:lnTo>
                    <a:lnTo>
                      <a:pt x="151" y="60"/>
                    </a:lnTo>
                    <a:lnTo>
                      <a:pt x="150" y="61"/>
                    </a:lnTo>
                    <a:lnTo>
                      <a:pt x="149" y="63"/>
                    </a:lnTo>
                    <a:lnTo>
                      <a:pt x="147" y="64"/>
                    </a:lnTo>
                    <a:lnTo>
                      <a:pt x="145" y="65"/>
                    </a:lnTo>
                    <a:lnTo>
                      <a:pt x="144" y="65"/>
                    </a:lnTo>
                    <a:lnTo>
                      <a:pt x="140" y="67"/>
                    </a:lnTo>
                    <a:lnTo>
                      <a:pt x="138" y="67"/>
                    </a:lnTo>
                    <a:lnTo>
                      <a:pt x="136" y="67"/>
                    </a:lnTo>
                    <a:lnTo>
                      <a:pt x="135" y="65"/>
                    </a:lnTo>
                    <a:lnTo>
                      <a:pt x="132" y="67"/>
                    </a:lnTo>
                    <a:lnTo>
                      <a:pt x="132" y="69"/>
                    </a:lnTo>
                    <a:lnTo>
                      <a:pt x="132" y="70"/>
                    </a:lnTo>
                    <a:lnTo>
                      <a:pt x="132" y="72"/>
                    </a:lnTo>
                    <a:lnTo>
                      <a:pt x="135" y="73"/>
                    </a:lnTo>
                    <a:lnTo>
                      <a:pt x="137" y="74"/>
                    </a:lnTo>
                    <a:lnTo>
                      <a:pt x="142" y="74"/>
                    </a:lnTo>
                    <a:lnTo>
                      <a:pt x="144" y="75"/>
                    </a:lnTo>
                    <a:lnTo>
                      <a:pt x="147" y="75"/>
                    </a:lnTo>
                    <a:lnTo>
                      <a:pt x="149" y="75"/>
                    </a:lnTo>
                    <a:lnTo>
                      <a:pt x="149" y="77"/>
                    </a:lnTo>
                    <a:lnTo>
                      <a:pt x="147" y="78"/>
                    </a:lnTo>
                    <a:lnTo>
                      <a:pt x="145" y="79"/>
                    </a:lnTo>
                    <a:lnTo>
                      <a:pt x="144" y="81"/>
                    </a:lnTo>
                    <a:lnTo>
                      <a:pt x="144" y="82"/>
                    </a:lnTo>
                    <a:lnTo>
                      <a:pt x="144" y="83"/>
                    </a:lnTo>
                    <a:lnTo>
                      <a:pt x="144" y="84"/>
                    </a:lnTo>
                    <a:lnTo>
                      <a:pt x="142" y="84"/>
                    </a:lnTo>
                    <a:lnTo>
                      <a:pt x="140" y="86"/>
                    </a:lnTo>
                    <a:lnTo>
                      <a:pt x="137" y="86"/>
                    </a:lnTo>
                    <a:lnTo>
                      <a:pt x="133" y="88"/>
                    </a:lnTo>
                    <a:lnTo>
                      <a:pt x="131" y="89"/>
                    </a:lnTo>
                    <a:lnTo>
                      <a:pt x="126" y="91"/>
                    </a:lnTo>
                    <a:lnTo>
                      <a:pt x="124" y="94"/>
                    </a:lnTo>
                    <a:lnTo>
                      <a:pt x="124" y="96"/>
                    </a:lnTo>
                    <a:lnTo>
                      <a:pt x="122" y="97"/>
                    </a:lnTo>
                    <a:lnTo>
                      <a:pt x="119" y="100"/>
                    </a:lnTo>
                    <a:lnTo>
                      <a:pt x="121" y="103"/>
                    </a:lnTo>
                    <a:lnTo>
                      <a:pt x="122" y="106"/>
                    </a:lnTo>
                    <a:lnTo>
                      <a:pt x="122" y="107"/>
                    </a:lnTo>
                    <a:lnTo>
                      <a:pt x="121" y="108"/>
                    </a:lnTo>
                    <a:lnTo>
                      <a:pt x="119" y="111"/>
                    </a:lnTo>
                    <a:lnTo>
                      <a:pt x="118" y="115"/>
                    </a:lnTo>
                    <a:lnTo>
                      <a:pt x="121" y="117"/>
                    </a:lnTo>
                    <a:lnTo>
                      <a:pt x="121" y="121"/>
                    </a:lnTo>
                    <a:lnTo>
                      <a:pt x="122" y="122"/>
                    </a:lnTo>
                    <a:lnTo>
                      <a:pt x="122" y="125"/>
                    </a:lnTo>
                    <a:lnTo>
                      <a:pt x="123" y="128"/>
                    </a:lnTo>
                    <a:lnTo>
                      <a:pt x="124" y="129"/>
                    </a:lnTo>
                    <a:lnTo>
                      <a:pt x="124" y="130"/>
                    </a:lnTo>
                    <a:lnTo>
                      <a:pt x="123" y="131"/>
                    </a:lnTo>
                    <a:lnTo>
                      <a:pt x="122" y="133"/>
                    </a:lnTo>
                    <a:lnTo>
                      <a:pt x="122" y="135"/>
                    </a:lnTo>
                    <a:lnTo>
                      <a:pt x="122" y="138"/>
                    </a:lnTo>
                    <a:lnTo>
                      <a:pt x="122" y="139"/>
                    </a:lnTo>
                    <a:lnTo>
                      <a:pt x="121" y="139"/>
                    </a:lnTo>
                    <a:lnTo>
                      <a:pt x="119" y="139"/>
                    </a:lnTo>
                    <a:lnTo>
                      <a:pt x="118" y="140"/>
                    </a:lnTo>
                    <a:lnTo>
                      <a:pt x="117" y="140"/>
                    </a:lnTo>
                    <a:lnTo>
                      <a:pt x="116" y="142"/>
                    </a:lnTo>
                    <a:lnTo>
                      <a:pt x="114" y="144"/>
                    </a:lnTo>
                    <a:lnTo>
                      <a:pt x="113" y="147"/>
                    </a:lnTo>
                    <a:lnTo>
                      <a:pt x="112" y="148"/>
                    </a:lnTo>
                    <a:lnTo>
                      <a:pt x="112" y="149"/>
                    </a:lnTo>
                    <a:lnTo>
                      <a:pt x="110" y="149"/>
                    </a:lnTo>
                    <a:lnTo>
                      <a:pt x="109" y="150"/>
                    </a:lnTo>
                    <a:lnTo>
                      <a:pt x="108" y="150"/>
                    </a:lnTo>
                    <a:lnTo>
                      <a:pt x="108" y="149"/>
                    </a:lnTo>
                    <a:lnTo>
                      <a:pt x="107" y="149"/>
                    </a:lnTo>
                    <a:lnTo>
                      <a:pt x="105" y="149"/>
                    </a:lnTo>
                    <a:lnTo>
                      <a:pt x="104" y="149"/>
                    </a:lnTo>
                    <a:lnTo>
                      <a:pt x="103" y="152"/>
                    </a:lnTo>
                    <a:lnTo>
                      <a:pt x="103" y="153"/>
                    </a:lnTo>
                    <a:lnTo>
                      <a:pt x="104" y="154"/>
                    </a:lnTo>
                    <a:lnTo>
                      <a:pt x="105" y="156"/>
                    </a:lnTo>
                    <a:lnTo>
                      <a:pt x="107" y="157"/>
                    </a:lnTo>
                    <a:lnTo>
                      <a:pt x="112" y="157"/>
                    </a:lnTo>
                    <a:lnTo>
                      <a:pt x="113" y="158"/>
                    </a:lnTo>
                    <a:lnTo>
                      <a:pt x="113" y="159"/>
                    </a:lnTo>
                    <a:lnTo>
                      <a:pt x="113" y="162"/>
                    </a:lnTo>
                    <a:lnTo>
                      <a:pt x="112" y="162"/>
                    </a:lnTo>
                    <a:lnTo>
                      <a:pt x="110" y="163"/>
                    </a:lnTo>
                    <a:lnTo>
                      <a:pt x="108" y="164"/>
                    </a:lnTo>
                    <a:lnTo>
                      <a:pt x="108" y="166"/>
                    </a:lnTo>
                    <a:lnTo>
                      <a:pt x="105" y="171"/>
                    </a:lnTo>
                    <a:lnTo>
                      <a:pt x="103" y="172"/>
                    </a:lnTo>
                    <a:lnTo>
                      <a:pt x="100" y="176"/>
                    </a:lnTo>
                    <a:lnTo>
                      <a:pt x="99" y="178"/>
                    </a:lnTo>
                    <a:lnTo>
                      <a:pt x="94" y="185"/>
                    </a:lnTo>
                    <a:lnTo>
                      <a:pt x="90" y="190"/>
                    </a:lnTo>
                    <a:lnTo>
                      <a:pt x="88" y="192"/>
                    </a:lnTo>
                    <a:lnTo>
                      <a:pt x="86" y="195"/>
                    </a:lnTo>
                    <a:lnTo>
                      <a:pt x="85" y="201"/>
                    </a:lnTo>
                    <a:lnTo>
                      <a:pt x="85" y="205"/>
                    </a:lnTo>
                    <a:lnTo>
                      <a:pt x="85" y="209"/>
                    </a:lnTo>
                    <a:lnTo>
                      <a:pt x="86" y="210"/>
                    </a:lnTo>
                    <a:lnTo>
                      <a:pt x="88" y="211"/>
                    </a:lnTo>
                    <a:lnTo>
                      <a:pt x="88" y="213"/>
                    </a:lnTo>
                    <a:lnTo>
                      <a:pt x="86" y="214"/>
                    </a:lnTo>
                    <a:lnTo>
                      <a:pt x="84" y="214"/>
                    </a:lnTo>
                    <a:lnTo>
                      <a:pt x="84" y="215"/>
                    </a:lnTo>
                    <a:lnTo>
                      <a:pt x="83" y="217"/>
                    </a:lnTo>
                    <a:lnTo>
                      <a:pt x="83" y="219"/>
                    </a:lnTo>
                    <a:lnTo>
                      <a:pt x="84" y="222"/>
                    </a:lnTo>
                    <a:lnTo>
                      <a:pt x="84" y="223"/>
                    </a:lnTo>
                    <a:lnTo>
                      <a:pt x="86" y="225"/>
                    </a:lnTo>
                    <a:lnTo>
                      <a:pt x="89" y="225"/>
                    </a:lnTo>
                    <a:lnTo>
                      <a:pt x="91" y="225"/>
                    </a:lnTo>
                    <a:lnTo>
                      <a:pt x="91" y="228"/>
                    </a:lnTo>
                    <a:lnTo>
                      <a:pt x="91" y="231"/>
                    </a:lnTo>
                    <a:lnTo>
                      <a:pt x="91" y="232"/>
                    </a:lnTo>
                    <a:lnTo>
                      <a:pt x="90" y="232"/>
                    </a:lnTo>
                    <a:lnTo>
                      <a:pt x="89" y="231"/>
                    </a:lnTo>
                    <a:lnTo>
                      <a:pt x="86" y="231"/>
                    </a:lnTo>
                    <a:lnTo>
                      <a:pt x="84" y="231"/>
                    </a:lnTo>
                    <a:lnTo>
                      <a:pt x="83" y="231"/>
                    </a:lnTo>
                    <a:lnTo>
                      <a:pt x="81" y="233"/>
                    </a:lnTo>
                    <a:lnTo>
                      <a:pt x="81" y="234"/>
                    </a:lnTo>
                    <a:lnTo>
                      <a:pt x="84" y="236"/>
                    </a:lnTo>
                    <a:lnTo>
                      <a:pt x="85" y="237"/>
                    </a:lnTo>
                    <a:lnTo>
                      <a:pt x="86" y="237"/>
                    </a:lnTo>
                    <a:lnTo>
                      <a:pt x="89" y="237"/>
                    </a:lnTo>
                    <a:lnTo>
                      <a:pt x="90" y="237"/>
                    </a:lnTo>
                    <a:lnTo>
                      <a:pt x="91" y="238"/>
                    </a:lnTo>
                    <a:lnTo>
                      <a:pt x="91" y="239"/>
                    </a:lnTo>
                    <a:lnTo>
                      <a:pt x="91" y="241"/>
                    </a:lnTo>
                    <a:lnTo>
                      <a:pt x="91" y="242"/>
                    </a:lnTo>
                    <a:lnTo>
                      <a:pt x="90" y="245"/>
                    </a:lnTo>
                    <a:lnTo>
                      <a:pt x="88" y="245"/>
                    </a:lnTo>
                    <a:lnTo>
                      <a:pt x="86" y="246"/>
                    </a:lnTo>
                    <a:lnTo>
                      <a:pt x="86" y="247"/>
                    </a:lnTo>
                    <a:lnTo>
                      <a:pt x="86" y="251"/>
                    </a:lnTo>
                    <a:lnTo>
                      <a:pt x="85" y="252"/>
                    </a:lnTo>
                    <a:lnTo>
                      <a:pt x="84" y="252"/>
                    </a:lnTo>
                    <a:lnTo>
                      <a:pt x="81" y="252"/>
                    </a:lnTo>
                    <a:lnTo>
                      <a:pt x="77" y="252"/>
                    </a:lnTo>
                    <a:lnTo>
                      <a:pt x="76" y="253"/>
                    </a:lnTo>
                    <a:lnTo>
                      <a:pt x="76" y="255"/>
                    </a:lnTo>
                    <a:lnTo>
                      <a:pt x="77" y="257"/>
                    </a:lnTo>
                    <a:lnTo>
                      <a:pt x="81" y="260"/>
                    </a:lnTo>
                    <a:lnTo>
                      <a:pt x="83" y="262"/>
                    </a:lnTo>
                    <a:lnTo>
                      <a:pt x="83" y="264"/>
                    </a:lnTo>
                    <a:lnTo>
                      <a:pt x="81" y="264"/>
                    </a:lnTo>
                    <a:lnTo>
                      <a:pt x="80" y="264"/>
                    </a:lnTo>
                    <a:lnTo>
                      <a:pt x="79" y="262"/>
                    </a:lnTo>
                    <a:lnTo>
                      <a:pt x="75" y="261"/>
                    </a:lnTo>
                    <a:lnTo>
                      <a:pt x="74" y="261"/>
                    </a:lnTo>
                    <a:lnTo>
                      <a:pt x="71" y="264"/>
                    </a:lnTo>
                    <a:lnTo>
                      <a:pt x="70" y="267"/>
                    </a:lnTo>
                    <a:lnTo>
                      <a:pt x="70" y="269"/>
                    </a:lnTo>
                    <a:lnTo>
                      <a:pt x="67" y="274"/>
                    </a:lnTo>
                    <a:lnTo>
                      <a:pt x="69" y="276"/>
                    </a:lnTo>
                    <a:lnTo>
                      <a:pt x="69" y="279"/>
                    </a:lnTo>
                    <a:lnTo>
                      <a:pt x="69" y="281"/>
                    </a:lnTo>
                    <a:lnTo>
                      <a:pt x="67" y="283"/>
                    </a:lnTo>
                    <a:lnTo>
                      <a:pt x="66" y="284"/>
                    </a:lnTo>
                    <a:lnTo>
                      <a:pt x="63" y="285"/>
                    </a:lnTo>
                    <a:lnTo>
                      <a:pt x="62" y="287"/>
                    </a:lnTo>
                    <a:lnTo>
                      <a:pt x="61" y="290"/>
                    </a:lnTo>
                    <a:lnTo>
                      <a:pt x="63" y="293"/>
                    </a:lnTo>
                    <a:lnTo>
                      <a:pt x="65" y="297"/>
                    </a:lnTo>
                    <a:lnTo>
                      <a:pt x="66" y="301"/>
                    </a:lnTo>
                    <a:lnTo>
                      <a:pt x="65" y="301"/>
                    </a:lnTo>
                    <a:lnTo>
                      <a:pt x="61" y="301"/>
                    </a:lnTo>
                    <a:lnTo>
                      <a:pt x="61" y="302"/>
                    </a:lnTo>
                    <a:lnTo>
                      <a:pt x="61" y="304"/>
                    </a:lnTo>
                    <a:lnTo>
                      <a:pt x="60" y="306"/>
                    </a:lnTo>
                    <a:lnTo>
                      <a:pt x="58" y="307"/>
                    </a:lnTo>
                    <a:lnTo>
                      <a:pt x="56" y="306"/>
                    </a:lnTo>
                    <a:lnTo>
                      <a:pt x="51" y="304"/>
                    </a:lnTo>
                    <a:lnTo>
                      <a:pt x="48" y="304"/>
                    </a:lnTo>
                    <a:lnTo>
                      <a:pt x="46" y="304"/>
                    </a:lnTo>
                    <a:lnTo>
                      <a:pt x="44" y="307"/>
                    </a:lnTo>
                    <a:lnTo>
                      <a:pt x="44" y="311"/>
                    </a:lnTo>
                    <a:lnTo>
                      <a:pt x="43" y="316"/>
                    </a:lnTo>
                    <a:lnTo>
                      <a:pt x="44" y="318"/>
                    </a:lnTo>
                    <a:lnTo>
                      <a:pt x="48" y="318"/>
                    </a:lnTo>
                    <a:lnTo>
                      <a:pt x="52" y="320"/>
                    </a:lnTo>
                    <a:lnTo>
                      <a:pt x="56" y="320"/>
                    </a:lnTo>
                    <a:lnTo>
                      <a:pt x="60" y="321"/>
                    </a:lnTo>
                    <a:lnTo>
                      <a:pt x="60" y="322"/>
                    </a:lnTo>
                    <a:lnTo>
                      <a:pt x="58" y="325"/>
                    </a:lnTo>
                    <a:lnTo>
                      <a:pt x="57" y="330"/>
                    </a:lnTo>
                    <a:lnTo>
                      <a:pt x="57" y="331"/>
                    </a:lnTo>
                    <a:lnTo>
                      <a:pt x="55" y="331"/>
                    </a:lnTo>
                    <a:lnTo>
                      <a:pt x="55" y="327"/>
                    </a:lnTo>
                    <a:lnTo>
                      <a:pt x="53" y="326"/>
                    </a:lnTo>
                    <a:lnTo>
                      <a:pt x="51" y="327"/>
                    </a:lnTo>
                    <a:lnTo>
                      <a:pt x="46" y="331"/>
                    </a:lnTo>
                    <a:lnTo>
                      <a:pt x="46" y="336"/>
                    </a:lnTo>
                    <a:lnTo>
                      <a:pt x="46" y="339"/>
                    </a:lnTo>
                    <a:lnTo>
                      <a:pt x="42" y="341"/>
                    </a:lnTo>
                    <a:lnTo>
                      <a:pt x="41" y="345"/>
                    </a:lnTo>
                    <a:lnTo>
                      <a:pt x="39" y="348"/>
                    </a:lnTo>
                    <a:lnTo>
                      <a:pt x="37" y="349"/>
                    </a:lnTo>
                    <a:lnTo>
                      <a:pt x="33" y="349"/>
                    </a:lnTo>
                    <a:lnTo>
                      <a:pt x="29" y="349"/>
                    </a:lnTo>
                    <a:lnTo>
                      <a:pt x="28" y="349"/>
                    </a:lnTo>
                    <a:lnTo>
                      <a:pt x="27" y="348"/>
                    </a:lnTo>
                    <a:lnTo>
                      <a:pt x="25" y="348"/>
                    </a:lnTo>
                    <a:lnTo>
                      <a:pt x="24" y="348"/>
                    </a:lnTo>
                    <a:lnTo>
                      <a:pt x="23" y="349"/>
                    </a:lnTo>
                    <a:lnTo>
                      <a:pt x="23" y="350"/>
                    </a:lnTo>
                    <a:lnTo>
                      <a:pt x="22" y="353"/>
                    </a:lnTo>
                    <a:lnTo>
                      <a:pt x="20" y="356"/>
                    </a:lnTo>
                    <a:lnTo>
                      <a:pt x="19" y="358"/>
                    </a:lnTo>
                    <a:lnTo>
                      <a:pt x="18" y="360"/>
                    </a:lnTo>
                    <a:lnTo>
                      <a:pt x="16" y="362"/>
                    </a:lnTo>
                    <a:lnTo>
                      <a:pt x="15" y="365"/>
                    </a:lnTo>
                    <a:lnTo>
                      <a:pt x="14" y="368"/>
                    </a:lnTo>
                    <a:lnTo>
                      <a:pt x="10" y="369"/>
                    </a:lnTo>
                    <a:lnTo>
                      <a:pt x="9" y="372"/>
                    </a:lnTo>
                    <a:lnTo>
                      <a:pt x="6" y="372"/>
                    </a:lnTo>
                    <a:lnTo>
                      <a:pt x="2" y="373"/>
                    </a:lnTo>
                    <a:lnTo>
                      <a:pt x="1" y="374"/>
                    </a:lnTo>
                    <a:lnTo>
                      <a:pt x="0" y="377"/>
                    </a:lnTo>
                    <a:lnTo>
                      <a:pt x="1" y="381"/>
                    </a:lnTo>
                    <a:lnTo>
                      <a:pt x="2" y="382"/>
                    </a:lnTo>
                    <a:lnTo>
                      <a:pt x="8" y="384"/>
                    </a:lnTo>
                    <a:lnTo>
                      <a:pt x="13" y="390"/>
                    </a:lnTo>
                    <a:lnTo>
                      <a:pt x="18" y="395"/>
                    </a:lnTo>
                    <a:lnTo>
                      <a:pt x="22" y="397"/>
                    </a:lnTo>
                    <a:lnTo>
                      <a:pt x="100" y="397"/>
                    </a:lnTo>
                    <a:lnTo>
                      <a:pt x="163" y="397"/>
                    </a:lnTo>
                    <a:lnTo>
                      <a:pt x="365" y="397"/>
                    </a:lnTo>
                    <a:lnTo>
                      <a:pt x="590" y="397"/>
                    </a:lnTo>
                    <a:lnTo>
                      <a:pt x="878" y="397"/>
                    </a:lnTo>
                    <a:lnTo>
                      <a:pt x="878" y="288"/>
                    </a:lnTo>
                    <a:lnTo>
                      <a:pt x="940" y="288"/>
                    </a:lnTo>
                    <a:lnTo>
                      <a:pt x="940" y="0"/>
                    </a:lnTo>
                    <a:lnTo>
                      <a:pt x="693" y="0"/>
                    </a:lnTo>
                    <a:lnTo>
                      <a:pt x="693" y="54"/>
                    </a:lnTo>
                    <a:lnTo>
                      <a:pt x="156" y="54"/>
                    </a:lnTo>
                    <a:lnTo>
                      <a:pt x="160" y="54"/>
                    </a:lnTo>
                    <a:close/>
                  </a:path>
                </a:pathLst>
              </a:custGeom>
              <a:solidFill>
                <a:srgbClr val="DA52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3" name="Freeform 910"/>
              <p:cNvSpPr>
                <a:spLocks/>
              </p:cNvSpPr>
              <p:nvPr/>
            </p:nvSpPr>
            <p:spPr bwMode="auto">
              <a:xfrm>
                <a:off x="2586" y="2598"/>
                <a:ext cx="940" cy="397"/>
              </a:xfrm>
              <a:custGeom>
                <a:avLst/>
                <a:gdLst>
                  <a:gd name="T0" fmla="*/ 155 w 940"/>
                  <a:gd name="T1" fmla="*/ 54 h 397"/>
                  <a:gd name="T2" fmla="*/ 155 w 940"/>
                  <a:gd name="T3" fmla="*/ 60 h 397"/>
                  <a:gd name="T4" fmla="*/ 149 w 940"/>
                  <a:gd name="T5" fmla="*/ 63 h 397"/>
                  <a:gd name="T6" fmla="*/ 140 w 940"/>
                  <a:gd name="T7" fmla="*/ 67 h 397"/>
                  <a:gd name="T8" fmla="*/ 132 w 940"/>
                  <a:gd name="T9" fmla="*/ 67 h 397"/>
                  <a:gd name="T10" fmla="*/ 135 w 940"/>
                  <a:gd name="T11" fmla="*/ 73 h 397"/>
                  <a:gd name="T12" fmla="*/ 147 w 940"/>
                  <a:gd name="T13" fmla="*/ 75 h 397"/>
                  <a:gd name="T14" fmla="*/ 145 w 940"/>
                  <a:gd name="T15" fmla="*/ 79 h 397"/>
                  <a:gd name="T16" fmla="*/ 144 w 940"/>
                  <a:gd name="T17" fmla="*/ 84 h 397"/>
                  <a:gd name="T18" fmla="*/ 133 w 940"/>
                  <a:gd name="T19" fmla="*/ 88 h 397"/>
                  <a:gd name="T20" fmla="*/ 124 w 940"/>
                  <a:gd name="T21" fmla="*/ 96 h 397"/>
                  <a:gd name="T22" fmla="*/ 122 w 940"/>
                  <a:gd name="T23" fmla="*/ 106 h 397"/>
                  <a:gd name="T24" fmla="*/ 118 w 940"/>
                  <a:gd name="T25" fmla="*/ 115 h 397"/>
                  <a:gd name="T26" fmla="*/ 122 w 940"/>
                  <a:gd name="T27" fmla="*/ 125 h 397"/>
                  <a:gd name="T28" fmla="*/ 123 w 940"/>
                  <a:gd name="T29" fmla="*/ 131 h 397"/>
                  <a:gd name="T30" fmla="*/ 122 w 940"/>
                  <a:gd name="T31" fmla="*/ 139 h 397"/>
                  <a:gd name="T32" fmla="*/ 117 w 940"/>
                  <a:gd name="T33" fmla="*/ 140 h 397"/>
                  <a:gd name="T34" fmla="*/ 112 w 940"/>
                  <a:gd name="T35" fmla="*/ 148 h 397"/>
                  <a:gd name="T36" fmla="*/ 108 w 940"/>
                  <a:gd name="T37" fmla="*/ 150 h 397"/>
                  <a:gd name="T38" fmla="*/ 104 w 940"/>
                  <a:gd name="T39" fmla="*/ 149 h 397"/>
                  <a:gd name="T40" fmla="*/ 105 w 940"/>
                  <a:gd name="T41" fmla="*/ 156 h 397"/>
                  <a:gd name="T42" fmla="*/ 113 w 940"/>
                  <a:gd name="T43" fmla="*/ 159 h 397"/>
                  <a:gd name="T44" fmla="*/ 108 w 940"/>
                  <a:gd name="T45" fmla="*/ 164 h 397"/>
                  <a:gd name="T46" fmla="*/ 100 w 940"/>
                  <a:gd name="T47" fmla="*/ 176 h 397"/>
                  <a:gd name="T48" fmla="*/ 88 w 940"/>
                  <a:gd name="T49" fmla="*/ 192 h 397"/>
                  <a:gd name="T50" fmla="*/ 85 w 940"/>
                  <a:gd name="T51" fmla="*/ 209 h 397"/>
                  <a:gd name="T52" fmla="*/ 86 w 940"/>
                  <a:gd name="T53" fmla="*/ 214 h 397"/>
                  <a:gd name="T54" fmla="*/ 83 w 940"/>
                  <a:gd name="T55" fmla="*/ 219 h 397"/>
                  <a:gd name="T56" fmla="*/ 89 w 940"/>
                  <a:gd name="T57" fmla="*/ 225 h 397"/>
                  <a:gd name="T58" fmla="*/ 91 w 940"/>
                  <a:gd name="T59" fmla="*/ 232 h 397"/>
                  <a:gd name="T60" fmla="*/ 84 w 940"/>
                  <a:gd name="T61" fmla="*/ 231 h 397"/>
                  <a:gd name="T62" fmla="*/ 84 w 940"/>
                  <a:gd name="T63" fmla="*/ 236 h 397"/>
                  <a:gd name="T64" fmla="*/ 90 w 940"/>
                  <a:gd name="T65" fmla="*/ 237 h 397"/>
                  <a:gd name="T66" fmla="*/ 91 w 940"/>
                  <a:gd name="T67" fmla="*/ 242 h 397"/>
                  <a:gd name="T68" fmla="*/ 86 w 940"/>
                  <a:gd name="T69" fmla="*/ 247 h 397"/>
                  <a:gd name="T70" fmla="*/ 81 w 940"/>
                  <a:gd name="T71" fmla="*/ 252 h 397"/>
                  <a:gd name="T72" fmla="*/ 77 w 940"/>
                  <a:gd name="T73" fmla="*/ 257 h 397"/>
                  <a:gd name="T74" fmla="*/ 81 w 940"/>
                  <a:gd name="T75" fmla="*/ 264 h 397"/>
                  <a:gd name="T76" fmla="*/ 74 w 940"/>
                  <a:gd name="T77" fmla="*/ 261 h 397"/>
                  <a:gd name="T78" fmla="*/ 67 w 940"/>
                  <a:gd name="T79" fmla="*/ 274 h 397"/>
                  <a:gd name="T80" fmla="*/ 67 w 940"/>
                  <a:gd name="T81" fmla="*/ 283 h 397"/>
                  <a:gd name="T82" fmla="*/ 61 w 940"/>
                  <a:gd name="T83" fmla="*/ 290 h 397"/>
                  <a:gd name="T84" fmla="*/ 65 w 940"/>
                  <a:gd name="T85" fmla="*/ 301 h 397"/>
                  <a:gd name="T86" fmla="*/ 60 w 940"/>
                  <a:gd name="T87" fmla="*/ 306 h 397"/>
                  <a:gd name="T88" fmla="*/ 48 w 940"/>
                  <a:gd name="T89" fmla="*/ 304 h 397"/>
                  <a:gd name="T90" fmla="*/ 43 w 940"/>
                  <a:gd name="T91" fmla="*/ 316 h 397"/>
                  <a:gd name="T92" fmla="*/ 56 w 940"/>
                  <a:gd name="T93" fmla="*/ 320 h 397"/>
                  <a:gd name="T94" fmla="*/ 57 w 940"/>
                  <a:gd name="T95" fmla="*/ 330 h 397"/>
                  <a:gd name="T96" fmla="*/ 53 w 940"/>
                  <a:gd name="T97" fmla="*/ 326 h 397"/>
                  <a:gd name="T98" fmla="*/ 46 w 940"/>
                  <a:gd name="T99" fmla="*/ 339 h 397"/>
                  <a:gd name="T100" fmla="*/ 37 w 940"/>
                  <a:gd name="T101" fmla="*/ 349 h 397"/>
                  <a:gd name="T102" fmla="*/ 27 w 940"/>
                  <a:gd name="T103" fmla="*/ 348 h 397"/>
                  <a:gd name="T104" fmla="*/ 23 w 940"/>
                  <a:gd name="T105" fmla="*/ 350 h 397"/>
                  <a:gd name="T106" fmla="*/ 18 w 940"/>
                  <a:gd name="T107" fmla="*/ 360 h 397"/>
                  <a:gd name="T108" fmla="*/ 10 w 940"/>
                  <a:gd name="T109" fmla="*/ 369 h 397"/>
                  <a:gd name="T110" fmla="*/ 1 w 940"/>
                  <a:gd name="T111" fmla="*/ 374 h 397"/>
                  <a:gd name="T112" fmla="*/ 8 w 940"/>
                  <a:gd name="T113" fmla="*/ 384 h 397"/>
                  <a:gd name="T114" fmla="*/ 100 w 940"/>
                  <a:gd name="T115" fmla="*/ 397 h 397"/>
                  <a:gd name="T116" fmla="*/ 878 w 940"/>
                  <a:gd name="T117" fmla="*/ 397 h 397"/>
                  <a:gd name="T118" fmla="*/ 693 w 940"/>
                  <a:gd name="T119" fmla="*/ 0 h 39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40"/>
                  <a:gd name="T181" fmla="*/ 0 h 397"/>
                  <a:gd name="T182" fmla="*/ 940 w 940"/>
                  <a:gd name="T183" fmla="*/ 397 h 39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40" h="397">
                    <a:moveTo>
                      <a:pt x="160" y="54"/>
                    </a:moveTo>
                    <a:lnTo>
                      <a:pt x="158" y="53"/>
                    </a:lnTo>
                    <a:lnTo>
                      <a:pt x="156" y="53"/>
                    </a:lnTo>
                    <a:lnTo>
                      <a:pt x="155" y="54"/>
                    </a:lnTo>
                    <a:lnTo>
                      <a:pt x="154" y="55"/>
                    </a:lnTo>
                    <a:lnTo>
                      <a:pt x="154" y="56"/>
                    </a:lnTo>
                    <a:lnTo>
                      <a:pt x="155" y="59"/>
                    </a:lnTo>
                    <a:lnTo>
                      <a:pt x="155" y="60"/>
                    </a:lnTo>
                    <a:lnTo>
                      <a:pt x="154" y="60"/>
                    </a:lnTo>
                    <a:lnTo>
                      <a:pt x="151" y="60"/>
                    </a:lnTo>
                    <a:lnTo>
                      <a:pt x="150" y="61"/>
                    </a:lnTo>
                    <a:lnTo>
                      <a:pt x="149" y="63"/>
                    </a:lnTo>
                    <a:lnTo>
                      <a:pt x="147" y="64"/>
                    </a:lnTo>
                    <a:lnTo>
                      <a:pt x="145" y="65"/>
                    </a:lnTo>
                    <a:lnTo>
                      <a:pt x="144" y="65"/>
                    </a:lnTo>
                    <a:lnTo>
                      <a:pt x="140" y="67"/>
                    </a:lnTo>
                    <a:lnTo>
                      <a:pt x="138" y="67"/>
                    </a:lnTo>
                    <a:lnTo>
                      <a:pt x="136" y="67"/>
                    </a:lnTo>
                    <a:lnTo>
                      <a:pt x="135" y="65"/>
                    </a:lnTo>
                    <a:lnTo>
                      <a:pt x="132" y="67"/>
                    </a:lnTo>
                    <a:lnTo>
                      <a:pt x="132" y="69"/>
                    </a:lnTo>
                    <a:lnTo>
                      <a:pt x="132" y="70"/>
                    </a:lnTo>
                    <a:lnTo>
                      <a:pt x="132" y="72"/>
                    </a:lnTo>
                    <a:lnTo>
                      <a:pt x="135" y="73"/>
                    </a:lnTo>
                    <a:lnTo>
                      <a:pt x="137" y="74"/>
                    </a:lnTo>
                    <a:lnTo>
                      <a:pt x="142" y="74"/>
                    </a:lnTo>
                    <a:lnTo>
                      <a:pt x="144" y="75"/>
                    </a:lnTo>
                    <a:lnTo>
                      <a:pt x="147" y="75"/>
                    </a:lnTo>
                    <a:lnTo>
                      <a:pt x="149" y="75"/>
                    </a:lnTo>
                    <a:lnTo>
                      <a:pt x="149" y="77"/>
                    </a:lnTo>
                    <a:lnTo>
                      <a:pt x="147" y="78"/>
                    </a:lnTo>
                    <a:lnTo>
                      <a:pt x="145" y="79"/>
                    </a:lnTo>
                    <a:lnTo>
                      <a:pt x="144" y="81"/>
                    </a:lnTo>
                    <a:lnTo>
                      <a:pt x="144" y="82"/>
                    </a:lnTo>
                    <a:lnTo>
                      <a:pt x="144" y="83"/>
                    </a:lnTo>
                    <a:lnTo>
                      <a:pt x="144" y="84"/>
                    </a:lnTo>
                    <a:lnTo>
                      <a:pt x="142" y="84"/>
                    </a:lnTo>
                    <a:lnTo>
                      <a:pt x="140" y="86"/>
                    </a:lnTo>
                    <a:lnTo>
                      <a:pt x="137" y="86"/>
                    </a:lnTo>
                    <a:lnTo>
                      <a:pt x="133" y="88"/>
                    </a:lnTo>
                    <a:lnTo>
                      <a:pt x="131" y="89"/>
                    </a:lnTo>
                    <a:lnTo>
                      <a:pt x="126" y="91"/>
                    </a:lnTo>
                    <a:lnTo>
                      <a:pt x="124" y="94"/>
                    </a:lnTo>
                    <a:lnTo>
                      <a:pt x="124" y="96"/>
                    </a:lnTo>
                    <a:lnTo>
                      <a:pt x="122" y="97"/>
                    </a:lnTo>
                    <a:lnTo>
                      <a:pt x="119" y="100"/>
                    </a:lnTo>
                    <a:lnTo>
                      <a:pt x="121" y="103"/>
                    </a:lnTo>
                    <a:lnTo>
                      <a:pt x="122" y="106"/>
                    </a:lnTo>
                    <a:lnTo>
                      <a:pt x="122" y="107"/>
                    </a:lnTo>
                    <a:lnTo>
                      <a:pt x="121" y="108"/>
                    </a:lnTo>
                    <a:lnTo>
                      <a:pt x="119" y="111"/>
                    </a:lnTo>
                    <a:lnTo>
                      <a:pt x="118" y="115"/>
                    </a:lnTo>
                    <a:lnTo>
                      <a:pt x="121" y="117"/>
                    </a:lnTo>
                    <a:lnTo>
                      <a:pt x="121" y="121"/>
                    </a:lnTo>
                    <a:lnTo>
                      <a:pt x="122" y="122"/>
                    </a:lnTo>
                    <a:lnTo>
                      <a:pt x="122" y="125"/>
                    </a:lnTo>
                    <a:lnTo>
                      <a:pt x="123" y="128"/>
                    </a:lnTo>
                    <a:lnTo>
                      <a:pt x="124" y="129"/>
                    </a:lnTo>
                    <a:lnTo>
                      <a:pt x="124" y="130"/>
                    </a:lnTo>
                    <a:lnTo>
                      <a:pt x="123" y="131"/>
                    </a:lnTo>
                    <a:lnTo>
                      <a:pt x="122" y="133"/>
                    </a:lnTo>
                    <a:lnTo>
                      <a:pt x="122" y="135"/>
                    </a:lnTo>
                    <a:lnTo>
                      <a:pt x="122" y="138"/>
                    </a:lnTo>
                    <a:lnTo>
                      <a:pt x="122" y="139"/>
                    </a:lnTo>
                    <a:lnTo>
                      <a:pt x="121" y="139"/>
                    </a:lnTo>
                    <a:lnTo>
                      <a:pt x="119" y="139"/>
                    </a:lnTo>
                    <a:lnTo>
                      <a:pt x="118" y="140"/>
                    </a:lnTo>
                    <a:lnTo>
                      <a:pt x="117" y="140"/>
                    </a:lnTo>
                    <a:lnTo>
                      <a:pt x="116" y="142"/>
                    </a:lnTo>
                    <a:lnTo>
                      <a:pt x="114" y="144"/>
                    </a:lnTo>
                    <a:lnTo>
                      <a:pt x="113" y="147"/>
                    </a:lnTo>
                    <a:lnTo>
                      <a:pt x="112" y="148"/>
                    </a:lnTo>
                    <a:lnTo>
                      <a:pt x="112" y="149"/>
                    </a:lnTo>
                    <a:lnTo>
                      <a:pt x="110" y="149"/>
                    </a:lnTo>
                    <a:lnTo>
                      <a:pt x="109" y="150"/>
                    </a:lnTo>
                    <a:lnTo>
                      <a:pt x="108" y="150"/>
                    </a:lnTo>
                    <a:lnTo>
                      <a:pt x="108" y="149"/>
                    </a:lnTo>
                    <a:lnTo>
                      <a:pt x="107" y="149"/>
                    </a:lnTo>
                    <a:lnTo>
                      <a:pt x="105" y="149"/>
                    </a:lnTo>
                    <a:lnTo>
                      <a:pt x="104" y="149"/>
                    </a:lnTo>
                    <a:lnTo>
                      <a:pt x="103" y="152"/>
                    </a:lnTo>
                    <a:lnTo>
                      <a:pt x="103" y="153"/>
                    </a:lnTo>
                    <a:lnTo>
                      <a:pt x="104" y="154"/>
                    </a:lnTo>
                    <a:lnTo>
                      <a:pt x="105" y="156"/>
                    </a:lnTo>
                    <a:lnTo>
                      <a:pt x="107" y="157"/>
                    </a:lnTo>
                    <a:lnTo>
                      <a:pt x="112" y="157"/>
                    </a:lnTo>
                    <a:lnTo>
                      <a:pt x="113" y="158"/>
                    </a:lnTo>
                    <a:lnTo>
                      <a:pt x="113" y="159"/>
                    </a:lnTo>
                    <a:lnTo>
                      <a:pt x="113" y="162"/>
                    </a:lnTo>
                    <a:lnTo>
                      <a:pt x="112" y="162"/>
                    </a:lnTo>
                    <a:lnTo>
                      <a:pt x="110" y="163"/>
                    </a:lnTo>
                    <a:lnTo>
                      <a:pt x="108" y="164"/>
                    </a:lnTo>
                    <a:lnTo>
                      <a:pt x="108" y="166"/>
                    </a:lnTo>
                    <a:lnTo>
                      <a:pt x="105" y="171"/>
                    </a:lnTo>
                    <a:lnTo>
                      <a:pt x="103" y="172"/>
                    </a:lnTo>
                    <a:lnTo>
                      <a:pt x="100" y="176"/>
                    </a:lnTo>
                    <a:lnTo>
                      <a:pt x="99" y="178"/>
                    </a:lnTo>
                    <a:lnTo>
                      <a:pt x="94" y="185"/>
                    </a:lnTo>
                    <a:lnTo>
                      <a:pt x="90" y="190"/>
                    </a:lnTo>
                    <a:lnTo>
                      <a:pt x="88" y="192"/>
                    </a:lnTo>
                    <a:lnTo>
                      <a:pt x="86" y="195"/>
                    </a:lnTo>
                    <a:lnTo>
                      <a:pt x="85" y="201"/>
                    </a:lnTo>
                    <a:lnTo>
                      <a:pt x="85" y="205"/>
                    </a:lnTo>
                    <a:lnTo>
                      <a:pt x="85" y="209"/>
                    </a:lnTo>
                    <a:lnTo>
                      <a:pt x="86" y="210"/>
                    </a:lnTo>
                    <a:lnTo>
                      <a:pt x="88" y="211"/>
                    </a:lnTo>
                    <a:lnTo>
                      <a:pt x="88" y="213"/>
                    </a:lnTo>
                    <a:lnTo>
                      <a:pt x="86" y="214"/>
                    </a:lnTo>
                    <a:lnTo>
                      <a:pt x="84" y="214"/>
                    </a:lnTo>
                    <a:lnTo>
                      <a:pt x="84" y="215"/>
                    </a:lnTo>
                    <a:lnTo>
                      <a:pt x="83" y="217"/>
                    </a:lnTo>
                    <a:lnTo>
                      <a:pt x="83" y="219"/>
                    </a:lnTo>
                    <a:lnTo>
                      <a:pt x="84" y="222"/>
                    </a:lnTo>
                    <a:lnTo>
                      <a:pt x="84" y="223"/>
                    </a:lnTo>
                    <a:lnTo>
                      <a:pt x="86" y="225"/>
                    </a:lnTo>
                    <a:lnTo>
                      <a:pt x="89" y="225"/>
                    </a:lnTo>
                    <a:lnTo>
                      <a:pt x="91" y="225"/>
                    </a:lnTo>
                    <a:lnTo>
                      <a:pt x="91" y="228"/>
                    </a:lnTo>
                    <a:lnTo>
                      <a:pt x="91" y="231"/>
                    </a:lnTo>
                    <a:lnTo>
                      <a:pt x="91" y="232"/>
                    </a:lnTo>
                    <a:lnTo>
                      <a:pt x="90" y="232"/>
                    </a:lnTo>
                    <a:lnTo>
                      <a:pt x="89" y="231"/>
                    </a:lnTo>
                    <a:lnTo>
                      <a:pt x="86" y="231"/>
                    </a:lnTo>
                    <a:lnTo>
                      <a:pt x="84" y="231"/>
                    </a:lnTo>
                    <a:lnTo>
                      <a:pt x="83" y="231"/>
                    </a:lnTo>
                    <a:lnTo>
                      <a:pt x="81" y="233"/>
                    </a:lnTo>
                    <a:lnTo>
                      <a:pt x="81" y="234"/>
                    </a:lnTo>
                    <a:lnTo>
                      <a:pt x="84" y="236"/>
                    </a:lnTo>
                    <a:lnTo>
                      <a:pt x="85" y="237"/>
                    </a:lnTo>
                    <a:lnTo>
                      <a:pt x="86" y="237"/>
                    </a:lnTo>
                    <a:lnTo>
                      <a:pt x="89" y="237"/>
                    </a:lnTo>
                    <a:lnTo>
                      <a:pt x="90" y="237"/>
                    </a:lnTo>
                    <a:lnTo>
                      <a:pt x="91" y="238"/>
                    </a:lnTo>
                    <a:lnTo>
                      <a:pt x="91" y="239"/>
                    </a:lnTo>
                    <a:lnTo>
                      <a:pt x="91" y="241"/>
                    </a:lnTo>
                    <a:lnTo>
                      <a:pt x="91" y="242"/>
                    </a:lnTo>
                    <a:lnTo>
                      <a:pt x="90" y="245"/>
                    </a:lnTo>
                    <a:lnTo>
                      <a:pt x="88" y="245"/>
                    </a:lnTo>
                    <a:lnTo>
                      <a:pt x="86" y="246"/>
                    </a:lnTo>
                    <a:lnTo>
                      <a:pt x="86" y="247"/>
                    </a:lnTo>
                    <a:lnTo>
                      <a:pt x="86" y="251"/>
                    </a:lnTo>
                    <a:lnTo>
                      <a:pt x="85" y="252"/>
                    </a:lnTo>
                    <a:lnTo>
                      <a:pt x="84" y="252"/>
                    </a:lnTo>
                    <a:lnTo>
                      <a:pt x="81" y="252"/>
                    </a:lnTo>
                    <a:lnTo>
                      <a:pt x="77" y="252"/>
                    </a:lnTo>
                    <a:lnTo>
                      <a:pt x="76" y="253"/>
                    </a:lnTo>
                    <a:lnTo>
                      <a:pt x="76" y="255"/>
                    </a:lnTo>
                    <a:lnTo>
                      <a:pt x="77" y="257"/>
                    </a:lnTo>
                    <a:lnTo>
                      <a:pt x="81" y="260"/>
                    </a:lnTo>
                    <a:lnTo>
                      <a:pt x="83" y="262"/>
                    </a:lnTo>
                    <a:lnTo>
                      <a:pt x="83" y="264"/>
                    </a:lnTo>
                    <a:lnTo>
                      <a:pt x="81" y="264"/>
                    </a:lnTo>
                    <a:lnTo>
                      <a:pt x="80" y="264"/>
                    </a:lnTo>
                    <a:lnTo>
                      <a:pt x="79" y="262"/>
                    </a:lnTo>
                    <a:lnTo>
                      <a:pt x="75" y="261"/>
                    </a:lnTo>
                    <a:lnTo>
                      <a:pt x="74" y="261"/>
                    </a:lnTo>
                    <a:lnTo>
                      <a:pt x="71" y="264"/>
                    </a:lnTo>
                    <a:lnTo>
                      <a:pt x="70" y="267"/>
                    </a:lnTo>
                    <a:lnTo>
                      <a:pt x="70" y="269"/>
                    </a:lnTo>
                    <a:lnTo>
                      <a:pt x="67" y="274"/>
                    </a:lnTo>
                    <a:lnTo>
                      <a:pt x="69" y="276"/>
                    </a:lnTo>
                    <a:lnTo>
                      <a:pt x="69" y="279"/>
                    </a:lnTo>
                    <a:lnTo>
                      <a:pt x="69" y="281"/>
                    </a:lnTo>
                    <a:lnTo>
                      <a:pt x="67" y="283"/>
                    </a:lnTo>
                    <a:lnTo>
                      <a:pt x="66" y="284"/>
                    </a:lnTo>
                    <a:lnTo>
                      <a:pt x="63" y="285"/>
                    </a:lnTo>
                    <a:lnTo>
                      <a:pt x="62" y="287"/>
                    </a:lnTo>
                    <a:lnTo>
                      <a:pt x="61" y="290"/>
                    </a:lnTo>
                    <a:lnTo>
                      <a:pt x="63" y="293"/>
                    </a:lnTo>
                    <a:lnTo>
                      <a:pt x="65" y="297"/>
                    </a:lnTo>
                    <a:lnTo>
                      <a:pt x="66" y="301"/>
                    </a:lnTo>
                    <a:lnTo>
                      <a:pt x="65" y="301"/>
                    </a:lnTo>
                    <a:lnTo>
                      <a:pt x="61" y="301"/>
                    </a:lnTo>
                    <a:lnTo>
                      <a:pt x="61" y="302"/>
                    </a:lnTo>
                    <a:lnTo>
                      <a:pt x="61" y="304"/>
                    </a:lnTo>
                    <a:lnTo>
                      <a:pt x="60" y="306"/>
                    </a:lnTo>
                    <a:lnTo>
                      <a:pt x="58" y="307"/>
                    </a:lnTo>
                    <a:lnTo>
                      <a:pt x="56" y="306"/>
                    </a:lnTo>
                    <a:lnTo>
                      <a:pt x="51" y="304"/>
                    </a:lnTo>
                    <a:lnTo>
                      <a:pt x="48" y="304"/>
                    </a:lnTo>
                    <a:lnTo>
                      <a:pt x="46" y="304"/>
                    </a:lnTo>
                    <a:lnTo>
                      <a:pt x="44" y="307"/>
                    </a:lnTo>
                    <a:lnTo>
                      <a:pt x="44" y="311"/>
                    </a:lnTo>
                    <a:lnTo>
                      <a:pt x="43" y="316"/>
                    </a:lnTo>
                    <a:lnTo>
                      <a:pt x="44" y="318"/>
                    </a:lnTo>
                    <a:lnTo>
                      <a:pt x="48" y="318"/>
                    </a:lnTo>
                    <a:lnTo>
                      <a:pt x="52" y="320"/>
                    </a:lnTo>
                    <a:lnTo>
                      <a:pt x="56" y="320"/>
                    </a:lnTo>
                    <a:lnTo>
                      <a:pt x="60" y="321"/>
                    </a:lnTo>
                    <a:lnTo>
                      <a:pt x="60" y="322"/>
                    </a:lnTo>
                    <a:lnTo>
                      <a:pt x="58" y="325"/>
                    </a:lnTo>
                    <a:lnTo>
                      <a:pt x="57" y="330"/>
                    </a:lnTo>
                    <a:lnTo>
                      <a:pt x="57" y="331"/>
                    </a:lnTo>
                    <a:lnTo>
                      <a:pt x="55" y="331"/>
                    </a:lnTo>
                    <a:lnTo>
                      <a:pt x="55" y="327"/>
                    </a:lnTo>
                    <a:lnTo>
                      <a:pt x="53" y="326"/>
                    </a:lnTo>
                    <a:lnTo>
                      <a:pt x="51" y="327"/>
                    </a:lnTo>
                    <a:lnTo>
                      <a:pt x="46" y="331"/>
                    </a:lnTo>
                    <a:lnTo>
                      <a:pt x="46" y="336"/>
                    </a:lnTo>
                    <a:lnTo>
                      <a:pt x="46" y="339"/>
                    </a:lnTo>
                    <a:lnTo>
                      <a:pt x="42" y="341"/>
                    </a:lnTo>
                    <a:lnTo>
                      <a:pt x="41" y="345"/>
                    </a:lnTo>
                    <a:lnTo>
                      <a:pt x="39" y="348"/>
                    </a:lnTo>
                    <a:lnTo>
                      <a:pt x="37" y="349"/>
                    </a:lnTo>
                    <a:lnTo>
                      <a:pt x="33" y="349"/>
                    </a:lnTo>
                    <a:lnTo>
                      <a:pt x="29" y="349"/>
                    </a:lnTo>
                    <a:lnTo>
                      <a:pt x="28" y="349"/>
                    </a:lnTo>
                    <a:lnTo>
                      <a:pt x="27" y="348"/>
                    </a:lnTo>
                    <a:lnTo>
                      <a:pt x="25" y="348"/>
                    </a:lnTo>
                    <a:lnTo>
                      <a:pt x="24" y="348"/>
                    </a:lnTo>
                    <a:lnTo>
                      <a:pt x="23" y="349"/>
                    </a:lnTo>
                    <a:lnTo>
                      <a:pt x="23" y="350"/>
                    </a:lnTo>
                    <a:lnTo>
                      <a:pt x="22" y="353"/>
                    </a:lnTo>
                    <a:lnTo>
                      <a:pt x="20" y="356"/>
                    </a:lnTo>
                    <a:lnTo>
                      <a:pt x="19" y="358"/>
                    </a:lnTo>
                    <a:lnTo>
                      <a:pt x="18" y="360"/>
                    </a:lnTo>
                    <a:lnTo>
                      <a:pt x="16" y="362"/>
                    </a:lnTo>
                    <a:lnTo>
                      <a:pt x="15" y="365"/>
                    </a:lnTo>
                    <a:lnTo>
                      <a:pt x="14" y="368"/>
                    </a:lnTo>
                    <a:lnTo>
                      <a:pt x="10" y="369"/>
                    </a:lnTo>
                    <a:lnTo>
                      <a:pt x="9" y="372"/>
                    </a:lnTo>
                    <a:lnTo>
                      <a:pt x="6" y="372"/>
                    </a:lnTo>
                    <a:lnTo>
                      <a:pt x="2" y="373"/>
                    </a:lnTo>
                    <a:lnTo>
                      <a:pt x="1" y="374"/>
                    </a:lnTo>
                    <a:lnTo>
                      <a:pt x="0" y="377"/>
                    </a:lnTo>
                    <a:lnTo>
                      <a:pt x="1" y="381"/>
                    </a:lnTo>
                    <a:lnTo>
                      <a:pt x="2" y="382"/>
                    </a:lnTo>
                    <a:lnTo>
                      <a:pt x="8" y="384"/>
                    </a:lnTo>
                    <a:lnTo>
                      <a:pt x="13" y="390"/>
                    </a:lnTo>
                    <a:lnTo>
                      <a:pt x="18" y="395"/>
                    </a:lnTo>
                    <a:lnTo>
                      <a:pt x="22" y="397"/>
                    </a:lnTo>
                    <a:lnTo>
                      <a:pt x="100" y="397"/>
                    </a:lnTo>
                    <a:lnTo>
                      <a:pt x="163" y="397"/>
                    </a:lnTo>
                    <a:lnTo>
                      <a:pt x="365" y="397"/>
                    </a:lnTo>
                    <a:lnTo>
                      <a:pt x="590" y="397"/>
                    </a:lnTo>
                    <a:lnTo>
                      <a:pt x="878" y="397"/>
                    </a:lnTo>
                    <a:lnTo>
                      <a:pt x="878" y="288"/>
                    </a:lnTo>
                    <a:lnTo>
                      <a:pt x="940" y="288"/>
                    </a:lnTo>
                    <a:lnTo>
                      <a:pt x="940" y="0"/>
                    </a:lnTo>
                    <a:lnTo>
                      <a:pt x="693" y="0"/>
                    </a:lnTo>
                    <a:lnTo>
                      <a:pt x="693" y="54"/>
                    </a:lnTo>
                    <a:lnTo>
                      <a:pt x="156" y="54"/>
                    </a:lnTo>
                    <a:lnTo>
                      <a:pt x="160" y="54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4" name="Freeform 911"/>
              <p:cNvSpPr>
                <a:spLocks/>
              </p:cNvSpPr>
              <p:nvPr/>
            </p:nvSpPr>
            <p:spPr bwMode="auto">
              <a:xfrm>
                <a:off x="2669" y="3606"/>
                <a:ext cx="30" cy="31"/>
              </a:xfrm>
              <a:custGeom>
                <a:avLst/>
                <a:gdLst>
                  <a:gd name="T0" fmla="*/ 29 w 30"/>
                  <a:gd name="T1" fmla="*/ 1 h 31"/>
                  <a:gd name="T2" fmla="*/ 24 w 30"/>
                  <a:gd name="T3" fmla="*/ 2 h 31"/>
                  <a:gd name="T4" fmla="*/ 12 w 30"/>
                  <a:gd name="T5" fmla="*/ 5 h 31"/>
                  <a:gd name="T6" fmla="*/ 2 w 30"/>
                  <a:gd name="T7" fmla="*/ 7 h 31"/>
                  <a:gd name="T8" fmla="*/ 0 w 30"/>
                  <a:gd name="T9" fmla="*/ 11 h 31"/>
                  <a:gd name="T10" fmla="*/ 0 w 30"/>
                  <a:gd name="T11" fmla="*/ 17 h 31"/>
                  <a:gd name="T12" fmla="*/ 3 w 30"/>
                  <a:gd name="T13" fmla="*/ 20 h 31"/>
                  <a:gd name="T14" fmla="*/ 10 w 30"/>
                  <a:gd name="T15" fmla="*/ 19 h 31"/>
                  <a:gd name="T16" fmla="*/ 10 w 30"/>
                  <a:gd name="T17" fmla="*/ 22 h 31"/>
                  <a:gd name="T18" fmla="*/ 8 w 30"/>
                  <a:gd name="T19" fmla="*/ 25 h 31"/>
                  <a:gd name="T20" fmla="*/ 7 w 30"/>
                  <a:gd name="T21" fmla="*/ 29 h 31"/>
                  <a:gd name="T22" fmla="*/ 7 w 30"/>
                  <a:gd name="T23" fmla="*/ 31 h 31"/>
                  <a:gd name="T24" fmla="*/ 11 w 30"/>
                  <a:gd name="T25" fmla="*/ 31 h 31"/>
                  <a:gd name="T26" fmla="*/ 14 w 30"/>
                  <a:gd name="T27" fmla="*/ 25 h 31"/>
                  <a:gd name="T28" fmla="*/ 14 w 30"/>
                  <a:gd name="T29" fmla="*/ 22 h 31"/>
                  <a:gd name="T30" fmla="*/ 14 w 30"/>
                  <a:gd name="T31" fmla="*/ 17 h 31"/>
                  <a:gd name="T32" fmla="*/ 15 w 30"/>
                  <a:gd name="T33" fmla="*/ 12 h 31"/>
                  <a:gd name="T34" fmla="*/ 15 w 30"/>
                  <a:gd name="T35" fmla="*/ 10 h 31"/>
                  <a:gd name="T36" fmla="*/ 20 w 30"/>
                  <a:gd name="T37" fmla="*/ 7 h 31"/>
                  <a:gd name="T38" fmla="*/ 26 w 30"/>
                  <a:gd name="T39" fmla="*/ 6 h 31"/>
                  <a:gd name="T40" fmla="*/ 30 w 30"/>
                  <a:gd name="T41" fmla="*/ 6 h 31"/>
                  <a:gd name="T42" fmla="*/ 30 w 30"/>
                  <a:gd name="T43" fmla="*/ 3 h 31"/>
                  <a:gd name="T44" fmla="*/ 29 w 30"/>
                  <a:gd name="T45" fmla="*/ 1 h 31"/>
                  <a:gd name="T46" fmla="*/ 29 w 30"/>
                  <a:gd name="T47" fmla="*/ 0 h 31"/>
                  <a:gd name="T48" fmla="*/ 29 w 30"/>
                  <a:gd name="T49" fmla="*/ 1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0"/>
                  <a:gd name="T76" fmla="*/ 0 h 31"/>
                  <a:gd name="T77" fmla="*/ 30 w 30"/>
                  <a:gd name="T78" fmla="*/ 31 h 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0" h="31">
                    <a:moveTo>
                      <a:pt x="29" y="1"/>
                    </a:moveTo>
                    <a:lnTo>
                      <a:pt x="24" y="2"/>
                    </a:lnTo>
                    <a:lnTo>
                      <a:pt x="12" y="5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10" y="19"/>
                    </a:lnTo>
                    <a:lnTo>
                      <a:pt x="10" y="22"/>
                    </a:lnTo>
                    <a:lnTo>
                      <a:pt x="8" y="25"/>
                    </a:lnTo>
                    <a:lnTo>
                      <a:pt x="7" y="29"/>
                    </a:lnTo>
                    <a:lnTo>
                      <a:pt x="7" y="31"/>
                    </a:lnTo>
                    <a:lnTo>
                      <a:pt x="11" y="31"/>
                    </a:lnTo>
                    <a:lnTo>
                      <a:pt x="14" y="25"/>
                    </a:lnTo>
                    <a:lnTo>
                      <a:pt x="14" y="22"/>
                    </a:lnTo>
                    <a:lnTo>
                      <a:pt x="14" y="17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20" y="7"/>
                    </a:lnTo>
                    <a:lnTo>
                      <a:pt x="26" y="6"/>
                    </a:lnTo>
                    <a:lnTo>
                      <a:pt x="30" y="6"/>
                    </a:lnTo>
                    <a:lnTo>
                      <a:pt x="30" y="3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5" name="Freeform 912"/>
              <p:cNvSpPr>
                <a:spLocks/>
              </p:cNvSpPr>
              <p:nvPr/>
            </p:nvSpPr>
            <p:spPr bwMode="auto">
              <a:xfrm>
                <a:off x="2669" y="3606"/>
                <a:ext cx="30" cy="31"/>
              </a:xfrm>
              <a:custGeom>
                <a:avLst/>
                <a:gdLst>
                  <a:gd name="T0" fmla="*/ 29 w 30"/>
                  <a:gd name="T1" fmla="*/ 1 h 31"/>
                  <a:gd name="T2" fmla="*/ 24 w 30"/>
                  <a:gd name="T3" fmla="*/ 2 h 31"/>
                  <a:gd name="T4" fmla="*/ 12 w 30"/>
                  <a:gd name="T5" fmla="*/ 5 h 31"/>
                  <a:gd name="T6" fmla="*/ 2 w 30"/>
                  <a:gd name="T7" fmla="*/ 7 h 31"/>
                  <a:gd name="T8" fmla="*/ 0 w 30"/>
                  <a:gd name="T9" fmla="*/ 11 h 31"/>
                  <a:gd name="T10" fmla="*/ 0 w 30"/>
                  <a:gd name="T11" fmla="*/ 17 h 31"/>
                  <a:gd name="T12" fmla="*/ 3 w 30"/>
                  <a:gd name="T13" fmla="*/ 20 h 31"/>
                  <a:gd name="T14" fmla="*/ 10 w 30"/>
                  <a:gd name="T15" fmla="*/ 19 h 31"/>
                  <a:gd name="T16" fmla="*/ 10 w 30"/>
                  <a:gd name="T17" fmla="*/ 22 h 31"/>
                  <a:gd name="T18" fmla="*/ 8 w 30"/>
                  <a:gd name="T19" fmla="*/ 25 h 31"/>
                  <a:gd name="T20" fmla="*/ 7 w 30"/>
                  <a:gd name="T21" fmla="*/ 29 h 31"/>
                  <a:gd name="T22" fmla="*/ 7 w 30"/>
                  <a:gd name="T23" fmla="*/ 31 h 31"/>
                  <a:gd name="T24" fmla="*/ 11 w 30"/>
                  <a:gd name="T25" fmla="*/ 31 h 31"/>
                  <a:gd name="T26" fmla="*/ 14 w 30"/>
                  <a:gd name="T27" fmla="*/ 25 h 31"/>
                  <a:gd name="T28" fmla="*/ 14 w 30"/>
                  <a:gd name="T29" fmla="*/ 22 h 31"/>
                  <a:gd name="T30" fmla="*/ 14 w 30"/>
                  <a:gd name="T31" fmla="*/ 17 h 31"/>
                  <a:gd name="T32" fmla="*/ 15 w 30"/>
                  <a:gd name="T33" fmla="*/ 12 h 31"/>
                  <a:gd name="T34" fmla="*/ 15 w 30"/>
                  <a:gd name="T35" fmla="*/ 10 h 31"/>
                  <a:gd name="T36" fmla="*/ 20 w 30"/>
                  <a:gd name="T37" fmla="*/ 7 h 31"/>
                  <a:gd name="T38" fmla="*/ 26 w 30"/>
                  <a:gd name="T39" fmla="*/ 6 h 31"/>
                  <a:gd name="T40" fmla="*/ 30 w 30"/>
                  <a:gd name="T41" fmla="*/ 6 h 31"/>
                  <a:gd name="T42" fmla="*/ 30 w 30"/>
                  <a:gd name="T43" fmla="*/ 3 h 31"/>
                  <a:gd name="T44" fmla="*/ 29 w 30"/>
                  <a:gd name="T45" fmla="*/ 1 h 31"/>
                  <a:gd name="T46" fmla="*/ 29 w 30"/>
                  <a:gd name="T47" fmla="*/ 0 h 31"/>
                  <a:gd name="T48" fmla="*/ 29 w 30"/>
                  <a:gd name="T49" fmla="*/ 1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0"/>
                  <a:gd name="T76" fmla="*/ 0 h 31"/>
                  <a:gd name="T77" fmla="*/ 30 w 30"/>
                  <a:gd name="T78" fmla="*/ 31 h 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0" h="31">
                    <a:moveTo>
                      <a:pt x="29" y="1"/>
                    </a:moveTo>
                    <a:lnTo>
                      <a:pt x="24" y="2"/>
                    </a:lnTo>
                    <a:lnTo>
                      <a:pt x="12" y="5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10" y="19"/>
                    </a:lnTo>
                    <a:lnTo>
                      <a:pt x="10" y="22"/>
                    </a:lnTo>
                    <a:lnTo>
                      <a:pt x="8" y="25"/>
                    </a:lnTo>
                    <a:lnTo>
                      <a:pt x="7" y="29"/>
                    </a:lnTo>
                    <a:lnTo>
                      <a:pt x="7" y="31"/>
                    </a:lnTo>
                    <a:lnTo>
                      <a:pt x="11" y="31"/>
                    </a:lnTo>
                    <a:lnTo>
                      <a:pt x="14" y="25"/>
                    </a:lnTo>
                    <a:lnTo>
                      <a:pt x="14" y="22"/>
                    </a:lnTo>
                    <a:lnTo>
                      <a:pt x="14" y="17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20" y="7"/>
                    </a:lnTo>
                    <a:lnTo>
                      <a:pt x="26" y="6"/>
                    </a:lnTo>
                    <a:lnTo>
                      <a:pt x="30" y="6"/>
                    </a:lnTo>
                    <a:lnTo>
                      <a:pt x="30" y="3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77B9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6" name="Freeform 913"/>
              <p:cNvSpPr>
                <a:spLocks/>
              </p:cNvSpPr>
              <p:nvPr/>
            </p:nvSpPr>
            <p:spPr bwMode="auto">
              <a:xfrm>
                <a:off x="2669" y="3606"/>
                <a:ext cx="30" cy="31"/>
              </a:xfrm>
              <a:custGeom>
                <a:avLst/>
                <a:gdLst>
                  <a:gd name="T0" fmla="*/ 29 w 30"/>
                  <a:gd name="T1" fmla="*/ 1 h 31"/>
                  <a:gd name="T2" fmla="*/ 24 w 30"/>
                  <a:gd name="T3" fmla="*/ 2 h 31"/>
                  <a:gd name="T4" fmla="*/ 12 w 30"/>
                  <a:gd name="T5" fmla="*/ 5 h 31"/>
                  <a:gd name="T6" fmla="*/ 2 w 30"/>
                  <a:gd name="T7" fmla="*/ 7 h 31"/>
                  <a:gd name="T8" fmla="*/ 0 w 30"/>
                  <a:gd name="T9" fmla="*/ 11 h 31"/>
                  <a:gd name="T10" fmla="*/ 0 w 30"/>
                  <a:gd name="T11" fmla="*/ 17 h 31"/>
                  <a:gd name="T12" fmla="*/ 3 w 30"/>
                  <a:gd name="T13" fmla="*/ 20 h 31"/>
                  <a:gd name="T14" fmla="*/ 10 w 30"/>
                  <a:gd name="T15" fmla="*/ 19 h 31"/>
                  <a:gd name="T16" fmla="*/ 10 w 30"/>
                  <a:gd name="T17" fmla="*/ 22 h 31"/>
                  <a:gd name="T18" fmla="*/ 8 w 30"/>
                  <a:gd name="T19" fmla="*/ 25 h 31"/>
                  <a:gd name="T20" fmla="*/ 7 w 30"/>
                  <a:gd name="T21" fmla="*/ 29 h 31"/>
                  <a:gd name="T22" fmla="*/ 7 w 30"/>
                  <a:gd name="T23" fmla="*/ 31 h 31"/>
                  <a:gd name="T24" fmla="*/ 11 w 30"/>
                  <a:gd name="T25" fmla="*/ 31 h 31"/>
                  <a:gd name="T26" fmla="*/ 14 w 30"/>
                  <a:gd name="T27" fmla="*/ 25 h 31"/>
                  <a:gd name="T28" fmla="*/ 14 w 30"/>
                  <a:gd name="T29" fmla="*/ 22 h 31"/>
                  <a:gd name="T30" fmla="*/ 14 w 30"/>
                  <a:gd name="T31" fmla="*/ 17 h 31"/>
                  <a:gd name="T32" fmla="*/ 15 w 30"/>
                  <a:gd name="T33" fmla="*/ 12 h 31"/>
                  <a:gd name="T34" fmla="*/ 15 w 30"/>
                  <a:gd name="T35" fmla="*/ 10 h 31"/>
                  <a:gd name="T36" fmla="*/ 20 w 30"/>
                  <a:gd name="T37" fmla="*/ 7 h 31"/>
                  <a:gd name="T38" fmla="*/ 26 w 30"/>
                  <a:gd name="T39" fmla="*/ 6 h 31"/>
                  <a:gd name="T40" fmla="*/ 30 w 30"/>
                  <a:gd name="T41" fmla="*/ 6 h 31"/>
                  <a:gd name="T42" fmla="*/ 30 w 30"/>
                  <a:gd name="T43" fmla="*/ 3 h 31"/>
                  <a:gd name="T44" fmla="*/ 29 w 30"/>
                  <a:gd name="T45" fmla="*/ 1 h 31"/>
                  <a:gd name="T46" fmla="*/ 29 w 30"/>
                  <a:gd name="T47" fmla="*/ 0 h 31"/>
                  <a:gd name="T48" fmla="*/ 29 w 30"/>
                  <a:gd name="T49" fmla="*/ 1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0"/>
                  <a:gd name="T76" fmla="*/ 0 h 31"/>
                  <a:gd name="T77" fmla="*/ 30 w 30"/>
                  <a:gd name="T78" fmla="*/ 31 h 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0" h="31">
                    <a:moveTo>
                      <a:pt x="29" y="1"/>
                    </a:moveTo>
                    <a:lnTo>
                      <a:pt x="24" y="2"/>
                    </a:lnTo>
                    <a:lnTo>
                      <a:pt x="12" y="5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10" y="19"/>
                    </a:lnTo>
                    <a:lnTo>
                      <a:pt x="10" y="22"/>
                    </a:lnTo>
                    <a:lnTo>
                      <a:pt x="8" y="25"/>
                    </a:lnTo>
                    <a:lnTo>
                      <a:pt x="7" y="29"/>
                    </a:lnTo>
                    <a:lnTo>
                      <a:pt x="7" y="31"/>
                    </a:lnTo>
                    <a:lnTo>
                      <a:pt x="11" y="31"/>
                    </a:lnTo>
                    <a:lnTo>
                      <a:pt x="14" y="25"/>
                    </a:lnTo>
                    <a:lnTo>
                      <a:pt x="14" y="22"/>
                    </a:lnTo>
                    <a:lnTo>
                      <a:pt x="14" y="17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20" y="7"/>
                    </a:lnTo>
                    <a:lnTo>
                      <a:pt x="26" y="6"/>
                    </a:lnTo>
                    <a:lnTo>
                      <a:pt x="30" y="6"/>
                    </a:lnTo>
                    <a:lnTo>
                      <a:pt x="30" y="3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9" y="1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7" name="Freeform 914"/>
              <p:cNvSpPr>
                <a:spLocks/>
              </p:cNvSpPr>
              <p:nvPr/>
            </p:nvSpPr>
            <p:spPr bwMode="auto">
              <a:xfrm>
                <a:off x="4133" y="2626"/>
                <a:ext cx="222" cy="225"/>
              </a:xfrm>
              <a:custGeom>
                <a:avLst/>
                <a:gdLst>
                  <a:gd name="T0" fmla="*/ 39 w 222"/>
                  <a:gd name="T1" fmla="*/ 215 h 225"/>
                  <a:gd name="T2" fmla="*/ 45 w 222"/>
                  <a:gd name="T3" fmla="*/ 210 h 225"/>
                  <a:gd name="T4" fmla="*/ 50 w 222"/>
                  <a:gd name="T5" fmla="*/ 213 h 225"/>
                  <a:gd name="T6" fmla="*/ 54 w 222"/>
                  <a:gd name="T7" fmla="*/ 209 h 225"/>
                  <a:gd name="T8" fmla="*/ 48 w 222"/>
                  <a:gd name="T9" fmla="*/ 208 h 225"/>
                  <a:gd name="T10" fmla="*/ 49 w 222"/>
                  <a:gd name="T11" fmla="*/ 204 h 225"/>
                  <a:gd name="T12" fmla="*/ 55 w 222"/>
                  <a:gd name="T13" fmla="*/ 195 h 225"/>
                  <a:gd name="T14" fmla="*/ 61 w 222"/>
                  <a:gd name="T15" fmla="*/ 197 h 225"/>
                  <a:gd name="T16" fmla="*/ 69 w 222"/>
                  <a:gd name="T17" fmla="*/ 197 h 225"/>
                  <a:gd name="T18" fmla="*/ 62 w 222"/>
                  <a:gd name="T19" fmla="*/ 194 h 225"/>
                  <a:gd name="T20" fmla="*/ 63 w 222"/>
                  <a:gd name="T21" fmla="*/ 185 h 225"/>
                  <a:gd name="T22" fmla="*/ 67 w 222"/>
                  <a:gd name="T23" fmla="*/ 181 h 225"/>
                  <a:gd name="T24" fmla="*/ 73 w 222"/>
                  <a:gd name="T25" fmla="*/ 180 h 225"/>
                  <a:gd name="T26" fmla="*/ 80 w 222"/>
                  <a:gd name="T27" fmla="*/ 175 h 225"/>
                  <a:gd name="T28" fmla="*/ 83 w 222"/>
                  <a:gd name="T29" fmla="*/ 167 h 225"/>
                  <a:gd name="T30" fmla="*/ 81 w 222"/>
                  <a:gd name="T31" fmla="*/ 168 h 225"/>
                  <a:gd name="T32" fmla="*/ 86 w 222"/>
                  <a:gd name="T33" fmla="*/ 163 h 225"/>
                  <a:gd name="T34" fmla="*/ 90 w 222"/>
                  <a:gd name="T35" fmla="*/ 164 h 225"/>
                  <a:gd name="T36" fmla="*/ 89 w 222"/>
                  <a:gd name="T37" fmla="*/ 161 h 225"/>
                  <a:gd name="T38" fmla="*/ 89 w 222"/>
                  <a:gd name="T39" fmla="*/ 158 h 225"/>
                  <a:gd name="T40" fmla="*/ 92 w 222"/>
                  <a:gd name="T41" fmla="*/ 156 h 225"/>
                  <a:gd name="T42" fmla="*/ 92 w 222"/>
                  <a:gd name="T43" fmla="*/ 154 h 225"/>
                  <a:gd name="T44" fmla="*/ 97 w 222"/>
                  <a:gd name="T45" fmla="*/ 150 h 225"/>
                  <a:gd name="T46" fmla="*/ 95 w 222"/>
                  <a:gd name="T47" fmla="*/ 142 h 225"/>
                  <a:gd name="T48" fmla="*/ 94 w 222"/>
                  <a:gd name="T49" fmla="*/ 135 h 225"/>
                  <a:gd name="T50" fmla="*/ 92 w 222"/>
                  <a:gd name="T51" fmla="*/ 126 h 225"/>
                  <a:gd name="T52" fmla="*/ 86 w 222"/>
                  <a:gd name="T53" fmla="*/ 117 h 225"/>
                  <a:gd name="T54" fmla="*/ 83 w 222"/>
                  <a:gd name="T55" fmla="*/ 114 h 225"/>
                  <a:gd name="T56" fmla="*/ 85 w 222"/>
                  <a:gd name="T57" fmla="*/ 106 h 225"/>
                  <a:gd name="T58" fmla="*/ 89 w 222"/>
                  <a:gd name="T59" fmla="*/ 101 h 225"/>
                  <a:gd name="T60" fmla="*/ 89 w 222"/>
                  <a:gd name="T61" fmla="*/ 97 h 225"/>
                  <a:gd name="T62" fmla="*/ 86 w 222"/>
                  <a:gd name="T63" fmla="*/ 98 h 225"/>
                  <a:gd name="T64" fmla="*/ 81 w 222"/>
                  <a:gd name="T65" fmla="*/ 101 h 225"/>
                  <a:gd name="T66" fmla="*/ 82 w 222"/>
                  <a:gd name="T67" fmla="*/ 112 h 225"/>
                  <a:gd name="T68" fmla="*/ 76 w 222"/>
                  <a:gd name="T69" fmla="*/ 107 h 225"/>
                  <a:gd name="T70" fmla="*/ 78 w 222"/>
                  <a:gd name="T71" fmla="*/ 101 h 225"/>
                  <a:gd name="T72" fmla="*/ 77 w 222"/>
                  <a:gd name="T73" fmla="*/ 94 h 225"/>
                  <a:gd name="T74" fmla="*/ 76 w 222"/>
                  <a:gd name="T75" fmla="*/ 101 h 225"/>
                  <a:gd name="T76" fmla="*/ 73 w 222"/>
                  <a:gd name="T77" fmla="*/ 102 h 225"/>
                  <a:gd name="T78" fmla="*/ 67 w 222"/>
                  <a:gd name="T79" fmla="*/ 103 h 225"/>
                  <a:gd name="T80" fmla="*/ 61 w 222"/>
                  <a:gd name="T81" fmla="*/ 112 h 225"/>
                  <a:gd name="T82" fmla="*/ 63 w 222"/>
                  <a:gd name="T83" fmla="*/ 124 h 225"/>
                  <a:gd name="T84" fmla="*/ 61 w 222"/>
                  <a:gd name="T85" fmla="*/ 133 h 225"/>
                  <a:gd name="T86" fmla="*/ 67 w 222"/>
                  <a:gd name="T87" fmla="*/ 142 h 225"/>
                  <a:gd name="T88" fmla="*/ 61 w 222"/>
                  <a:gd name="T89" fmla="*/ 150 h 225"/>
                  <a:gd name="T90" fmla="*/ 44 w 222"/>
                  <a:gd name="T91" fmla="*/ 145 h 225"/>
                  <a:gd name="T92" fmla="*/ 40 w 222"/>
                  <a:gd name="T93" fmla="*/ 140 h 225"/>
                  <a:gd name="T94" fmla="*/ 38 w 222"/>
                  <a:gd name="T95" fmla="*/ 134 h 225"/>
                  <a:gd name="T96" fmla="*/ 39 w 222"/>
                  <a:gd name="T97" fmla="*/ 133 h 225"/>
                  <a:gd name="T98" fmla="*/ 44 w 222"/>
                  <a:gd name="T99" fmla="*/ 122 h 225"/>
                  <a:gd name="T100" fmla="*/ 40 w 222"/>
                  <a:gd name="T101" fmla="*/ 120 h 225"/>
                  <a:gd name="T102" fmla="*/ 42 w 222"/>
                  <a:gd name="T103" fmla="*/ 116 h 225"/>
                  <a:gd name="T104" fmla="*/ 44 w 222"/>
                  <a:gd name="T105" fmla="*/ 107 h 225"/>
                  <a:gd name="T106" fmla="*/ 43 w 222"/>
                  <a:gd name="T107" fmla="*/ 100 h 225"/>
                  <a:gd name="T108" fmla="*/ 38 w 222"/>
                  <a:gd name="T109" fmla="*/ 92 h 225"/>
                  <a:gd name="T110" fmla="*/ 31 w 222"/>
                  <a:gd name="T111" fmla="*/ 89 h 225"/>
                  <a:gd name="T112" fmla="*/ 31 w 222"/>
                  <a:gd name="T113" fmla="*/ 87 h 225"/>
                  <a:gd name="T114" fmla="*/ 25 w 222"/>
                  <a:gd name="T115" fmla="*/ 83 h 225"/>
                  <a:gd name="T116" fmla="*/ 11 w 222"/>
                  <a:gd name="T117" fmla="*/ 77 h 225"/>
                  <a:gd name="T118" fmla="*/ 6 w 222"/>
                  <a:gd name="T119" fmla="*/ 72 h 225"/>
                  <a:gd name="T120" fmla="*/ 0 w 222"/>
                  <a:gd name="T121" fmla="*/ 66 h 225"/>
                  <a:gd name="T122" fmla="*/ 222 w 222"/>
                  <a:gd name="T123" fmla="*/ 0 h 22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22"/>
                  <a:gd name="T187" fmla="*/ 0 h 225"/>
                  <a:gd name="T188" fmla="*/ 222 w 222"/>
                  <a:gd name="T189" fmla="*/ 225 h 22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22" h="225">
                    <a:moveTo>
                      <a:pt x="34" y="225"/>
                    </a:moveTo>
                    <a:lnTo>
                      <a:pt x="35" y="222"/>
                    </a:lnTo>
                    <a:lnTo>
                      <a:pt x="36" y="220"/>
                    </a:lnTo>
                    <a:lnTo>
                      <a:pt x="36" y="219"/>
                    </a:lnTo>
                    <a:lnTo>
                      <a:pt x="38" y="217"/>
                    </a:lnTo>
                    <a:lnTo>
                      <a:pt x="39" y="217"/>
                    </a:lnTo>
                    <a:lnTo>
                      <a:pt x="39" y="215"/>
                    </a:lnTo>
                    <a:lnTo>
                      <a:pt x="40" y="214"/>
                    </a:lnTo>
                    <a:lnTo>
                      <a:pt x="40" y="213"/>
                    </a:lnTo>
                    <a:lnTo>
                      <a:pt x="42" y="211"/>
                    </a:lnTo>
                    <a:lnTo>
                      <a:pt x="42" y="213"/>
                    </a:lnTo>
                    <a:lnTo>
                      <a:pt x="44" y="211"/>
                    </a:lnTo>
                    <a:lnTo>
                      <a:pt x="44" y="210"/>
                    </a:lnTo>
                    <a:lnTo>
                      <a:pt x="45" y="210"/>
                    </a:lnTo>
                    <a:lnTo>
                      <a:pt x="45" y="211"/>
                    </a:lnTo>
                    <a:lnTo>
                      <a:pt x="47" y="211"/>
                    </a:lnTo>
                    <a:lnTo>
                      <a:pt x="47" y="213"/>
                    </a:lnTo>
                    <a:lnTo>
                      <a:pt x="48" y="214"/>
                    </a:lnTo>
                    <a:lnTo>
                      <a:pt x="49" y="214"/>
                    </a:lnTo>
                    <a:lnTo>
                      <a:pt x="50" y="214"/>
                    </a:lnTo>
                    <a:lnTo>
                      <a:pt x="50" y="213"/>
                    </a:lnTo>
                    <a:lnTo>
                      <a:pt x="52" y="213"/>
                    </a:lnTo>
                    <a:lnTo>
                      <a:pt x="52" y="211"/>
                    </a:lnTo>
                    <a:lnTo>
                      <a:pt x="53" y="211"/>
                    </a:lnTo>
                    <a:lnTo>
                      <a:pt x="54" y="211"/>
                    </a:lnTo>
                    <a:lnTo>
                      <a:pt x="55" y="210"/>
                    </a:lnTo>
                    <a:lnTo>
                      <a:pt x="55" y="209"/>
                    </a:lnTo>
                    <a:lnTo>
                      <a:pt x="54" y="209"/>
                    </a:lnTo>
                    <a:lnTo>
                      <a:pt x="53" y="209"/>
                    </a:lnTo>
                    <a:lnTo>
                      <a:pt x="52" y="210"/>
                    </a:lnTo>
                    <a:lnTo>
                      <a:pt x="50" y="210"/>
                    </a:lnTo>
                    <a:lnTo>
                      <a:pt x="49" y="210"/>
                    </a:lnTo>
                    <a:lnTo>
                      <a:pt x="49" y="209"/>
                    </a:lnTo>
                    <a:lnTo>
                      <a:pt x="48" y="209"/>
                    </a:lnTo>
                    <a:lnTo>
                      <a:pt x="48" y="208"/>
                    </a:lnTo>
                    <a:lnTo>
                      <a:pt x="47" y="208"/>
                    </a:lnTo>
                    <a:lnTo>
                      <a:pt x="47" y="206"/>
                    </a:lnTo>
                    <a:lnTo>
                      <a:pt x="47" y="205"/>
                    </a:lnTo>
                    <a:lnTo>
                      <a:pt x="47" y="204"/>
                    </a:lnTo>
                    <a:lnTo>
                      <a:pt x="48" y="204"/>
                    </a:lnTo>
                    <a:lnTo>
                      <a:pt x="48" y="205"/>
                    </a:lnTo>
                    <a:lnTo>
                      <a:pt x="49" y="204"/>
                    </a:lnTo>
                    <a:lnTo>
                      <a:pt x="50" y="203"/>
                    </a:lnTo>
                    <a:lnTo>
                      <a:pt x="54" y="200"/>
                    </a:lnTo>
                    <a:lnTo>
                      <a:pt x="55" y="199"/>
                    </a:lnTo>
                    <a:lnTo>
                      <a:pt x="57" y="197"/>
                    </a:lnTo>
                    <a:lnTo>
                      <a:pt x="58" y="196"/>
                    </a:lnTo>
                    <a:lnTo>
                      <a:pt x="57" y="195"/>
                    </a:lnTo>
                    <a:lnTo>
                      <a:pt x="55" y="195"/>
                    </a:lnTo>
                    <a:lnTo>
                      <a:pt x="55" y="194"/>
                    </a:lnTo>
                    <a:lnTo>
                      <a:pt x="57" y="194"/>
                    </a:lnTo>
                    <a:lnTo>
                      <a:pt x="58" y="194"/>
                    </a:lnTo>
                    <a:lnTo>
                      <a:pt x="58" y="195"/>
                    </a:lnTo>
                    <a:lnTo>
                      <a:pt x="58" y="196"/>
                    </a:lnTo>
                    <a:lnTo>
                      <a:pt x="59" y="197"/>
                    </a:lnTo>
                    <a:lnTo>
                      <a:pt x="61" y="197"/>
                    </a:lnTo>
                    <a:lnTo>
                      <a:pt x="63" y="197"/>
                    </a:lnTo>
                    <a:lnTo>
                      <a:pt x="64" y="197"/>
                    </a:lnTo>
                    <a:lnTo>
                      <a:pt x="66" y="197"/>
                    </a:lnTo>
                    <a:lnTo>
                      <a:pt x="67" y="199"/>
                    </a:lnTo>
                    <a:lnTo>
                      <a:pt x="68" y="199"/>
                    </a:lnTo>
                    <a:lnTo>
                      <a:pt x="69" y="199"/>
                    </a:lnTo>
                    <a:lnTo>
                      <a:pt x="69" y="197"/>
                    </a:lnTo>
                    <a:lnTo>
                      <a:pt x="69" y="196"/>
                    </a:lnTo>
                    <a:lnTo>
                      <a:pt x="68" y="195"/>
                    </a:lnTo>
                    <a:lnTo>
                      <a:pt x="67" y="194"/>
                    </a:lnTo>
                    <a:lnTo>
                      <a:pt x="66" y="194"/>
                    </a:lnTo>
                    <a:lnTo>
                      <a:pt x="64" y="194"/>
                    </a:lnTo>
                    <a:lnTo>
                      <a:pt x="63" y="194"/>
                    </a:lnTo>
                    <a:lnTo>
                      <a:pt x="62" y="194"/>
                    </a:lnTo>
                    <a:lnTo>
                      <a:pt x="62" y="192"/>
                    </a:lnTo>
                    <a:lnTo>
                      <a:pt x="63" y="192"/>
                    </a:lnTo>
                    <a:lnTo>
                      <a:pt x="63" y="191"/>
                    </a:lnTo>
                    <a:lnTo>
                      <a:pt x="63" y="190"/>
                    </a:lnTo>
                    <a:lnTo>
                      <a:pt x="63" y="187"/>
                    </a:lnTo>
                    <a:lnTo>
                      <a:pt x="63" y="186"/>
                    </a:lnTo>
                    <a:lnTo>
                      <a:pt x="63" y="185"/>
                    </a:lnTo>
                    <a:lnTo>
                      <a:pt x="62" y="185"/>
                    </a:lnTo>
                    <a:lnTo>
                      <a:pt x="62" y="183"/>
                    </a:lnTo>
                    <a:lnTo>
                      <a:pt x="62" y="182"/>
                    </a:lnTo>
                    <a:lnTo>
                      <a:pt x="63" y="182"/>
                    </a:lnTo>
                    <a:lnTo>
                      <a:pt x="64" y="181"/>
                    </a:lnTo>
                    <a:lnTo>
                      <a:pt x="66" y="181"/>
                    </a:lnTo>
                    <a:lnTo>
                      <a:pt x="67" y="181"/>
                    </a:lnTo>
                    <a:lnTo>
                      <a:pt x="68" y="181"/>
                    </a:lnTo>
                    <a:lnTo>
                      <a:pt x="69" y="181"/>
                    </a:lnTo>
                    <a:lnTo>
                      <a:pt x="69" y="182"/>
                    </a:lnTo>
                    <a:lnTo>
                      <a:pt x="71" y="181"/>
                    </a:lnTo>
                    <a:lnTo>
                      <a:pt x="72" y="181"/>
                    </a:lnTo>
                    <a:lnTo>
                      <a:pt x="72" y="180"/>
                    </a:lnTo>
                    <a:lnTo>
                      <a:pt x="73" y="180"/>
                    </a:lnTo>
                    <a:lnTo>
                      <a:pt x="73" y="178"/>
                    </a:lnTo>
                    <a:lnTo>
                      <a:pt x="75" y="178"/>
                    </a:lnTo>
                    <a:lnTo>
                      <a:pt x="76" y="178"/>
                    </a:lnTo>
                    <a:lnTo>
                      <a:pt x="77" y="178"/>
                    </a:lnTo>
                    <a:lnTo>
                      <a:pt x="77" y="177"/>
                    </a:lnTo>
                    <a:lnTo>
                      <a:pt x="78" y="176"/>
                    </a:lnTo>
                    <a:lnTo>
                      <a:pt x="80" y="175"/>
                    </a:lnTo>
                    <a:lnTo>
                      <a:pt x="81" y="172"/>
                    </a:lnTo>
                    <a:lnTo>
                      <a:pt x="81" y="171"/>
                    </a:lnTo>
                    <a:lnTo>
                      <a:pt x="82" y="171"/>
                    </a:lnTo>
                    <a:lnTo>
                      <a:pt x="82" y="169"/>
                    </a:lnTo>
                    <a:lnTo>
                      <a:pt x="83" y="168"/>
                    </a:lnTo>
                    <a:lnTo>
                      <a:pt x="85" y="168"/>
                    </a:lnTo>
                    <a:lnTo>
                      <a:pt x="83" y="167"/>
                    </a:lnTo>
                    <a:lnTo>
                      <a:pt x="82" y="168"/>
                    </a:lnTo>
                    <a:lnTo>
                      <a:pt x="82" y="169"/>
                    </a:lnTo>
                    <a:lnTo>
                      <a:pt x="81" y="171"/>
                    </a:lnTo>
                    <a:lnTo>
                      <a:pt x="80" y="171"/>
                    </a:lnTo>
                    <a:lnTo>
                      <a:pt x="80" y="169"/>
                    </a:lnTo>
                    <a:lnTo>
                      <a:pt x="80" y="168"/>
                    </a:lnTo>
                    <a:lnTo>
                      <a:pt x="81" y="168"/>
                    </a:lnTo>
                    <a:lnTo>
                      <a:pt x="81" y="167"/>
                    </a:lnTo>
                    <a:lnTo>
                      <a:pt x="82" y="166"/>
                    </a:lnTo>
                    <a:lnTo>
                      <a:pt x="83" y="164"/>
                    </a:lnTo>
                    <a:lnTo>
                      <a:pt x="85" y="163"/>
                    </a:lnTo>
                    <a:lnTo>
                      <a:pt x="86" y="162"/>
                    </a:lnTo>
                    <a:lnTo>
                      <a:pt x="87" y="163"/>
                    </a:lnTo>
                    <a:lnTo>
                      <a:pt x="86" y="163"/>
                    </a:lnTo>
                    <a:lnTo>
                      <a:pt x="86" y="164"/>
                    </a:lnTo>
                    <a:lnTo>
                      <a:pt x="85" y="166"/>
                    </a:lnTo>
                    <a:lnTo>
                      <a:pt x="86" y="166"/>
                    </a:lnTo>
                    <a:lnTo>
                      <a:pt x="87" y="166"/>
                    </a:lnTo>
                    <a:lnTo>
                      <a:pt x="89" y="166"/>
                    </a:lnTo>
                    <a:lnTo>
                      <a:pt x="90" y="166"/>
                    </a:lnTo>
                    <a:lnTo>
                      <a:pt x="90" y="164"/>
                    </a:lnTo>
                    <a:lnTo>
                      <a:pt x="91" y="164"/>
                    </a:lnTo>
                    <a:lnTo>
                      <a:pt x="91" y="163"/>
                    </a:lnTo>
                    <a:lnTo>
                      <a:pt x="92" y="163"/>
                    </a:lnTo>
                    <a:lnTo>
                      <a:pt x="92" y="162"/>
                    </a:lnTo>
                    <a:lnTo>
                      <a:pt x="91" y="162"/>
                    </a:lnTo>
                    <a:lnTo>
                      <a:pt x="89" y="162"/>
                    </a:lnTo>
                    <a:lnTo>
                      <a:pt x="89" y="161"/>
                    </a:lnTo>
                    <a:lnTo>
                      <a:pt x="89" y="159"/>
                    </a:lnTo>
                    <a:lnTo>
                      <a:pt x="90" y="159"/>
                    </a:lnTo>
                    <a:lnTo>
                      <a:pt x="92" y="159"/>
                    </a:lnTo>
                    <a:lnTo>
                      <a:pt x="92" y="158"/>
                    </a:lnTo>
                    <a:lnTo>
                      <a:pt x="91" y="158"/>
                    </a:lnTo>
                    <a:lnTo>
                      <a:pt x="90" y="158"/>
                    </a:lnTo>
                    <a:lnTo>
                      <a:pt x="89" y="158"/>
                    </a:lnTo>
                    <a:lnTo>
                      <a:pt x="89" y="157"/>
                    </a:lnTo>
                    <a:lnTo>
                      <a:pt x="90" y="157"/>
                    </a:lnTo>
                    <a:lnTo>
                      <a:pt x="91" y="157"/>
                    </a:lnTo>
                    <a:lnTo>
                      <a:pt x="92" y="157"/>
                    </a:lnTo>
                    <a:lnTo>
                      <a:pt x="94" y="157"/>
                    </a:lnTo>
                    <a:lnTo>
                      <a:pt x="94" y="156"/>
                    </a:lnTo>
                    <a:lnTo>
                      <a:pt x="92" y="156"/>
                    </a:lnTo>
                    <a:lnTo>
                      <a:pt x="91" y="157"/>
                    </a:lnTo>
                    <a:lnTo>
                      <a:pt x="90" y="157"/>
                    </a:lnTo>
                    <a:lnTo>
                      <a:pt x="90" y="156"/>
                    </a:lnTo>
                    <a:lnTo>
                      <a:pt x="89" y="156"/>
                    </a:lnTo>
                    <a:lnTo>
                      <a:pt x="90" y="154"/>
                    </a:lnTo>
                    <a:lnTo>
                      <a:pt x="91" y="154"/>
                    </a:lnTo>
                    <a:lnTo>
                      <a:pt x="92" y="154"/>
                    </a:lnTo>
                    <a:lnTo>
                      <a:pt x="94" y="154"/>
                    </a:lnTo>
                    <a:lnTo>
                      <a:pt x="95" y="153"/>
                    </a:lnTo>
                    <a:lnTo>
                      <a:pt x="96" y="153"/>
                    </a:lnTo>
                    <a:lnTo>
                      <a:pt x="96" y="152"/>
                    </a:lnTo>
                    <a:lnTo>
                      <a:pt x="97" y="152"/>
                    </a:lnTo>
                    <a:lnTo>
                      <a:pt x="99" y="150"/>
                    </a:lnTo>
                    <a:lnTo>
                      <a:pt x="97" y="150"/>
                    </a:lnTo>
                    <a:lnTo>
                      <a:pt x="97" y="149"/>
                    </a:lnTo>
                    <a:lnTo>
                      <a:pt x="96" y="149"/>
                    </a:lnTo>
                    <a:lnTo>
                      <a:pt x="95" y="148"/>
                    </a:lnTo>
                    <a:lnTo>
                      <a:pt x="95" y="145"/>
                    </a:lnTo>
                    <a:lnTo>
                      <a:pt x="96" y="144"/>
                    </a:lnTo>
                    <a:lnTo>
                      <a:pt x="96" y="143"/>
                    </a:lnTo>
                    <a:lnTo>
                      <a:pt x="95" y="142"/>
                    </a:lnTo>
                    <a:lnTo>
                      <a:pt x="95" y="140"/>
                    </a:lnTo>
                    <a:lnTo>
                      <a:pt x="95" y="139"/>
                    </a:lnTo>
                    <a:lnTo>
                      <a:pt x="94" y="138"/>
                    </a:lnTo>
                    <a:lnTo>
                      <a:pt x="94" y="136"/>
                    </a:lnTo>
                    <a:lnTo>
                      <a:pt x="92" y="136"/>
                    </a:lnTo>
                    <a:lnTo>
                      <a:pt x="92" y="135"/>
                    </a:lnTo>
                    <a:lnTo>
                      <a:pt x="94" y="135"/>
                    </a:lnTo>
                    <a:lnTo>
                      <a:pt x="94" y="134"/>
                    </a:lnTo>
                    <a:lnTo>
                      <a:pt x="92" y="133"/>
                    </a:lnTo>
                    <a:lnTo>
                      <a:pt x="92" y="131"/>
                    </a:lnTo>
                    <a:lnTo>
                      <a:pt x="92" y="130"/>
                    </a:lnTo>
                    <a:lnTo>
                      <a:pt x="92" y="129"/>
                    </a:lnTo>
                    <a:lnTo>
                      <a:pt x="92" y="128"/>
                    </a:lnTo>
                    <a:lnTo>
                      <a:pt x="92" y="126"/>
                    </a:lnTo>
                    <a:lnTo>
                      <a:pt x="92" y="125"/>
                    </a:lnTo>
                    <a:lnTo>
                      <a:pt x="91" y="124"/>
                    </a:lnTo>
                    <a:lnTo>
                      <a:pt x="91" y="122"/>
                    </a:lnTo>
                    <a:lnTo>
                      <a:pt x="90" y="120"/>
                    </a:lnTo>
                    <a:lnTo>
                      <a:pt x="90" y="119"/>
                    </a:lnTo>
                    <a:lnTo>
                      <a:pt x="89" y="117"/>
                    </a:lnTo>
                    <a:lnTo>
                      <a:pt x="86" y="117"/>
                    </a:lnTo>
                    <a:lnTo>
                      <a:pt x="83" y="117"/>
                    </a:lnTo>
                    <a:lnTo>
                      <a:pt x="82" y="117"/>
                    </a:lnTo>
                    <a:lnTo>
                      <a:pt x="81" y="117"/>
                    </a:lnTo>
                    <a:lnTo>
                      <a:pt x="81" y="116"/>
                    </a:lnTo>
                    <a:lnTo>
                      <a:pt x="82" y="116"/>
                    </a:lnTo>
                    <a:lnTo>
                      <a:pt x="83" y="115"/>
                    </a:lnTo>
                    <a:lnTo>
                      <a:pt x="83" y="114"/>
                    </a:lnTo>
                    <a:lnTo>
                      <a:pt x="83" y="112"/>
                    </a:lnTo>
                    <a:lnTo>
                      <a:pt x="85" y="111"/>
                    </a:lnTo>
                    <a:lnTo>
                      <a:pt x="86" y="110"/>
                    </a:lnTo>
                    <a:lnTo>
                      <a:pt x="86" y="108"/>
                    </a:lnTo>
                    <a:lnTo>
                      <a:pt x="86" y="107"/>
                    </a:lnTo>
                    <a:lnTo>
                      <a:pt x="85" y="107"/>
                    </a:lnTo>
                    <a:lnTo>
                      <a:pt x="85" y="106"/>
                    </a:lnTo>
                    <a:lnTo>
                      <a:pt x="86" y="106"/>
                    </a:lnTo>
                    <a:lnTo>
                      <a:pt x="87" y="106"/>
                    </a:lnTo>
                    <a:lnTo>
                      <a:pt x="89" y="106"/>
                    </a:lnTo>
                    <a:lnTo>
                      <a:pt x="89" y="105"/>
                    </a:lnTo>
                    <a:lnTo>
                      <a:pt x="89" y="103"/>
                    </a:lnTo>
                    <a:lnTo>
                      <a:pt x="89" y="102"/>
                    </a:lnTo>
                    <a:lnTo>
                      <a:pt x="89" y="101"/>
                    </a:lnTo>
                    <a:lnTo>
                      <a:pt x="90" y="100"/>
                    </a:lnTo>
                    <a:lnTo>
                      <a:pt x="91" y="100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100"/>
                    </a:lnTo>
                    <a:lnTo>
                      <a:pt x="89" y="98"/>
                    </a:lnTo>
                    <a:lnTo>
                      <a:pt x="89" y="97"/>
                    </a:lnTo>
                    <a:lnTo>
                      <a:pt x="89" y="96"/>
                    </a:lnTo>
                    <a:lnTo>
                      <a:pt x="87" y="96"/>
                    </a:lnTo>
                    <a:lnTo>
                      <a:pt x="87" y="97"/>
                    </a:lnTo>
                    <a:lnTo>
                      <a:pt x="87" y="98"/>
                    </a:lnTo>
                    <a:lnTo>
                      <a:pt x="87" y="100"/>
                    </a:lnTo>
                    <a:lnTo>
                      <a:pt x="86" y="100"/>
                    </a:lnTo>
                    <a:lnTo>
                      <a:pt x="86" y="98"/>
                    </a:lnTo>
                    <a:lnTo>
                      <a:pt x="86" y="97"/>
                    </a:lnTo>
                    <a:lnTo>
                      <a:pt x="85" y="97"/>
                    </a:lnTo>
                    <a:lnTo>
                      <a:pt x="83" y="97"/>
                    </a:lnTo>
                    <a:lnTo>
                      <a:pt x="82" y="98"/>
                    </a:lnTo>
                    <a:lnTo>
                      <a:pt x="82" y="100"/>
                    </a:lnTo>
                    <a:lnTo>
                      <a:pt x="81" y="100"/>
                    </a:lnTo>
                    <a:lnTo>
                      <a:pt x="81" y="101"/>
                    </a:lnTo>
                    <a:lnTo>
                      <a:pt x="81" y="102"/>
                    </a:lnTo>
                    <a:lnTo>
                      <a:pt x="81" y="103"/>
                    </a:lnTo>
                    <a:lnTo>
                      <a:pt x="81" y="105"/>
                    </a:lnTo>
                    <a:lnTo>
                      <a:pt x="82" y="106"/>
                    </a:lnTo>
                    <a:lnTo>
                      <a:pt x="82" y="107"/>
                    </a:lnTo>
                    <a:lnTo>
                      <a:pt x="82" y="111"/>
                    </a:lnTo>
                    <a:lnTo>
                      <a:pt x="82" y="112"/>
                    </a:lnTo>
                    <a:lnTo>
                      <a:pt x="81" y="114"/>
                    </a:lnTo>
                    <a:lnTo>
                      <a:pt x="80" y="114"/>
                    </a:lnTo>
                    <a:lnTo>
                      <a:pt x="78" y="111"/>
                    </a:lnTo>
                    <a:lnTo>
                      <a:pt x="78" y="110"/>
                    </a:lnTo>
                    <a:lnTo>
                      <a:pt x="78" y="108"/>
                    </a:lnTo>
                    <a:lnTo>
                      <a:pt x="77" y="108"/>
                    </a:lnTo>
                    <a:lnTo>
                      <a:pt x="76" y="107"/>
                    </a:lnTo>
                    <a:lnTo>
                      <a:pt x="76" y="106"/>
                    </a:lnTo>
                    <a:lnTo>
                      <a:pt x="77" y="103"/>
                    </a:lnTo>
                    <a:lnTo>
                      <a:pt x="77" y="102"/>
                    </a:lnTo>
                    <a:lnTo>
                      <a:pt x="77" y="101"/>
                    </a:lnTo>
                    <a:lnTo>
                      <a:pt x="77" y="100"/>
                    </a:lnTo>
                    <a:lnTo>
                      <a:pt x="77" y="101"/>
                    </a:lnTo>
                    <a:lnTo>
                      <a:pt x="78" y="101"/>
                    </a:lnTo>
                    <a:lnTo>
                      <a:pt x="78" y="100"/>
                    </a:lnTo>
                    <a:lnTo>
                      <a:pt x="78" y="98"/>
                    </a:lnTo>
                    <a:lnTo>
                      <a:pt x="78" y="97"/>
                    </a:lnTo>
                    <a:lnTo>
                      <a:pt x="78" y="96"/>
                    </a:lnTo>
                    <a:lnTo>
                      <a:pt x="78" y="94"/>
                    </a:lnTo>
                    <a:lnTo>
                      <a:pt x="78" y="93"/>
                    </a:lnTo>
                    <a:lnTo>
                      <a:pt x="77" y="94"/>
                    </a:lnTo>
                    <a:lnTo>
                      <a:pt x="77" y="96"/>
                    </a:lnTo>
                    <a:lnTo>
                      <a:pt x="77" y="97"/>
                    </a:lnTo>
                    <a:lnTo>
                      <a:pt x="77" y="98"/>
                    </a:lnTo>
                    <a:lnTo>
                      <a:pt x="76" y="98"/>
                    </a:lnTo>
                    <a:lnTo>
                      <a:pt x="76" y="100"/>
                    </a:lnTo>
                    <a:lnTo>
                      <a:pt x="75" y="100"/>
                    </a:lnTo>
                    <a:lnTo>
                      <a:pt x="76" y="101"/>
                    </a:lnTo>
                    <a:lnTo>
                      <a:pt x="76" y="102"/>
                    </a:lnTo>
                    <a:lnTo>
                      <a:pt x="76" y="103"/>
                    </a:lnTo>
                    <a:lnTo>
                      <a:pt x="76" y="105"/>
                    </a:lnTo>
                    <a:lnTo>
                      <a:pt x="75" y="105"/>
                    </a:lnTo>
                    <a:lnTo>
                      <a:pt x="75" y="103"/>
                    </a:lnTo>
                    <a:lnTo>
                      <a:pt x="73" y="103"/>
                    </a:lnTo>
                    <a:lnTo>
                      <a:pt x="73" y="102"/>
                    </a:lnTo>
                    <a:lnTo>
                      <a:pt x="73" y="101"/>
                    </a:lnTo>
                    <a:lnTo>
                      <a:pt x="73" y="100"/>
                    </a:lnTo>
                    <a:lnTo>
                      <a:pt x="72" y="100"/>
                    </a:lnTo>
                    <a:lnTo>
                      <a:pt x="71" y="101"/>
                    </a:lnTo>
                    <a:lnTo>
                      <a:pt x="71" y="102"/>
                    </a:lnTo>
                    <a:lnTo>
                      <a:pt x="69" y="102"/>
                    </a:lnTo>
                    <a:lnTo>
                      <a:pt x="67" y="103"/>
                    </a:lnTo>
                    <a:lnTo>
                      <a:pt x="66" y="105"/>
                    </a:lnTo>
                    <a:lnTo>
                      <a:pt x="63" y="107"/>
                    </a:lnTo>
                    <a:lnTo>
                      <a:pt x="61" y="108"/>
                    </a:lnTo>
                    <a:lnTo>
                      <a:pt x="61" y="110"/>
                    </a:lnTo>
                    <a:lnTo>
                      <a:pt x="59" y="110"/>
                    </a:lnTo>
                    <a:lnTo>
                      <a:pt x="59" y="111"/>
                    </a:lnTo>
                    <a:lnTo>
                      <a:pt x="61" y="112"/>
                    </a:lnTo>
                    <a:lnTo>
                      <a:pt x="61" y="115"/>
                    </a:lnTo>
                    <a:lnTo>
                      <a:pt x="61" y="117"/>
                    </a:lnTo>
                    <a:lnTo>
                      <a:pt x="61" y="119"/>
                    </a:lnTo>
                    <a:lnTo>
                      <a:pt x="61" y="120"/>
                    </a:lnTo>
                    <a:lnTo>
                      <a:pt x="62" y="121"/>
                    </a:lnTo>
                    <a:lnTo>
                      <a:pt x="63" y="122"/>
                    </a:lnTo>
                    <a:lnTo>
                      <a:pt x="63" y="124"/>
                    </a:lnTo>
                    <a:lnTo>
                      <a:pt x="63" y="125"/>
                    </a:lnTo>
                    <a:lnTo>
                      <a:pt x="63" y="126"/>
                    </a:lnTo>
                    <a:lnTo>
                      <a:pt x="62" y="126"/>
                    </a:lnTo>
                    <a:lnTo>
                      <a:pt x="61" y="128"/>
                    </a:lnTo>
                    <a:lnTo>
                      <a:pt x="61" y="129"/>
                    </a:lnTo>
                    <a:lnTo>
                      <a:pt x="61" y="131"/>
                    </a:lnTo>
                    <a:lnTo>
                      <a:pt x="61" y="133"/>
                    </a:lnTo>
                    <a:lnTo>
                      <a:pt x="61" y="134"/>
                    </a:lnTo>
                    <a:lnTo>
                      <a:pt x="62" y="135"/>
                    </a:lnTo>
                    <a:lnTo>
                      <a:pt x="63" y="136"/>
                    </a:lnTo>
                    <a:lnTo>
                      <a:pt x="64" y="138"/>
                    </a:lnTo>
                    <a:lnTo>
                      <a:pt x="66" y="139"/>
                    </a:lnTo>
                    <a:lnTo>
                      <a:pt x="67" y="140"/>
                    </a:lnTo>
                    <a:lnTo>
                      <a:pt x="67" y="142"/>
                    </a:lnTo>
                    <a:lnTo>
                      <a:pt x="67" y="145"/>
                    </a:lnTo>
                    <a:lnTo>
                      <a:pt x="67" y="147"/>
                    </a:lnTo>
                    <a:lnTo>
                      <a:pt x="66" y="149"/>
                    </a:lnTo>
                    <a:lnTo>
                      <a:pt x="66" y="150"/>
                    </a:lnTo>
                    <a:lnTo>
                      <a:pt x="64" y="150"/>
                    </a:lnTo>
                    <a:lnTo>
                      <a:pt x="63" y="150"/>
                    </a:lnTo>
                    <a:lnTo>
                      <a:pt x="61" y="150"/>
                    </a:lnTo>
                    <a:lnTo>
                      <a:pt x="54" y="149"/>
                    </a:lnTo>
                    <a:lnTo>
                      <a:pt x="52" y="148"/>
                    </a:lnTo>
                    <a:lnTo>
                      <a:pt x="48" y="147"/>
                    </a:lnTo>
                    <a:lnTo>
                      <a:pt x="45" y="145"/>
                    </a:lnTo>
                    <a:lnTo>
                      <a:pt x="45" y="144"/>
                    </a:lnTo>
                    <a:lnTo>
                      <a:pt x="44" y="144"/>
                    </a:lnTo>
                    <a:lnTo>
                      <a:pt x="44" y="145"/>
                    </a:lnTo>
                    <a:lnTo>
                      <a:pt x="43" y="145"/>
                    </a:lnTo>
                    <a:lnTo>
                      <a:pt x="42" y="144"/>
                    </a:lnTo>
                    <a:lnTo>
                      <a:pt x="43" y="143"/>
                    </a:lnTo>
                    <a:lnTo>
                      <a:pt x="43" y="142"/>
                    </a:lnTo>
                    <a:lnTo>
                      <a:pt x="42" y="142"/>
                    </a:lnTo>
                    <a:lnTo>
                      <a:pt x="42" y="140"/>
                    </a:lnTo>
                    <a:lnTo>
                      <a:pt x="40" y="140"/>
                    </a:lnTo>
                    <a:lnTo>
                      <a:pt x="39" y="139"/>
                    </a:lnTo>
                    <a:lnTo>
                      <a:pt x="39" y="138"/>
                    </a:lnTo>
                    <a:lnTo>
                      <a:pt x="38" y="138"/>
                    </a:lnTo>
                    <a:lnTo>
                      <a:pt x="38" y="136"/>
                    </a:lnTo>
                    <a:lnTo>
                      <a:pt x="39" y="135"/>
                    </a:lnTo>
                    <a:lnTo>
                      <a:pt x="39" y="134"/>
                    </a:lnTo>
                    <a:lnTo>
                      <a:pt x="38" y="134"/>
                    </a:lnTo>
                    <a:lnTo>
                      <a:pt x="38" y="135"/>
                    </a:lnTo>
                    <a:lnTo>
                      <a:pt x="36" y="136"/>
                    </a:lnTo>
                    <a:lnTo>
                      <a:pt x="36" y="135"/>
                    </a:lnTo>
                    <a:lnTo>
                      <a:pt x="36" y="134"/>
                    </a:lnTo>
                    <a:lnTo>
                      <a:pt x="36" y="133"/>
                    </a:lnTo>
                    <a:lnTo>
                      <a:pt x="38" y="133"/>
                    </a:lnTo>
                    <a:lnTo>
                      <a:pt x="39" y="133"/>
                    </a:lnTo>
                    <a:lnTo>
                      <a:pt x="40" y="133"/>
                    </a:lnTo>
                    <a:lnTo>
                      <a:pt x="42" y="131"/>
                    </a:lnTo>
                    <a:lnTo>
                      <a:pt x="43" y="130"/>
                    </a:lnTo>
                    <a:lnTo>
                      <a:pt x="44" y="128"/>
                    </a:lnTo>
                    <a:lnTo>
                      <a:pt x="44" y="125"/>
                    </a:lnTo>
                    <a:lnTo>
                      <a:pt x="44" y="124"/>
                    </a:lnTo>
                    <a:lnTo>
                      <a:pt x="44" y="122"/>
                    </a:lnTo>
                    <a:lnTo>
                      <a:pt x="43" y="122"/>
                    </a:lnTo>
                    <a:lnTo>
                      <a:pt x="43" y="124"/>
                    </a:lnTo>
                    <a:lnTo>
                      <a:pt x="42" y="124"/>
                    </a:lnTo>
                    <a:lnTo>
                      <a:pt x="40" y="124"/>
                    </a:lnTo>
                    <a:lnTo>
                      <a:pt x="40" y="122"/>
                    </a:lnTo>
                    <a:lnTo>
                      <a:pt x="40" y="121"/>
                    </a:lnTo>
                    <a:lnTo>
                      <a:pt x="40" y="120"/>
                    </a:lnTo>
                    <a:lnTo>
                      <a:pt x="42" y="120"/>
                    </a:lnTo>
                    <a:lnTo>
                      <a:pt x="43" y="119"/>
                    </a:lnTo>
                    <a:lnTo>
                      <a:pt x="44" y="119"/>
                    </a:lnTo>
                    <a:lnTo>
                      <a:pt x="44" y="117"/>
                    </a:lnTo>
                    <a:lnTo>
                      <a:pt x="43" y="117"/>
                    </a:lnTo>
                    <a:lnTo>
                      <a:pt x="42" y="117"/>
                    </a:lnTo>
                    <a:lnTo>
                      <a:pt x="42" y="116"/>
                    </a:lnTo>
                    <a:lnTo>
                      <a:pt x="43" y="116"/>
                    </a:lnTo>
                    <a:lnTo>
                      <a:pt x="44" y="115"/>
                    </a:lnTo>
                    <a:lnTo>
                      <a:pt x="44" y="114"/>
                    </a:lnTo>
                    <a:lnTo>
                      <a:pt x="44" y="110"/>
                    </a:lnTo>
                    <a:lnTo>
                      <a:pt x="43" y="110"/>
                    </a:lnTo>
                    <a:lnTo>
                      <a:pt x="43" y="108"/>
                    </a:lnTo>
                    <a:lnTo>
                      <a:pt x="44" y="107"/>
                    </a:lnTo>
                    <a:lnTo>
                      <a:pt x="44" y="106"/>
                    </a:lnTo>
                    <a:lnTo>
                      <a:pt x="44" y="105"/>
                    </a:lnTo>
                    <a:lnTo>
                      <a:pt x="44" y="103"/>
                    </a:lnTo>
                    <a:lnTo>
                      <a:pt x="44" y="102"/>
                    </a:lnTo>
                    <a:lnTo>
                      <a:pt x="44" y="101"/>
                    </a:lnTo>
                    <a:lnTo>
                      <a:pt x="43" y="101"/>
                    </a:lnTo>
                    <a:lnTo>
                      <a:pt x="43" y="100"/>
                    </a:lnTo>
                    <a:lnTo>
                      <a:pt x="42" y="100"/>
                    </a:lnTo>
                    <a:lnTo>
                      <a:pt x="40" y="98"/>
                    </a:lnTo>
                    <a:lnTo>
                      <a:pt x="40" y="97"/>
                    </a:lnTo>
                    <a:lnTo>
                      <a:pt x="40" y="96"/>
                    </a:lnTo>
                    <a:lnTo>
                      <a:pt x="40" y="94"/>
                    </a:lnTo>
                    <a:lnTo>
                      <a:pt x="39" y="93"/>
                    </a:lnTo>
                    <a:lnTo>
                      <a:pt x="38" y="92"/>
                    </a:lnTo>
                    <a:lnTo>
                      <a:pt x="38" y="91"/>
                    </a:lnTo>
                    <a:lnTo>
                      <a:pt x="38" y="89"/>
                    </a:lnTo>
                    <a:lnTo>
                      <a:pt x="36" y="89"/>
                    </a:lnTo>
                    <a:lnTo>
                      <a:pt x="35" y="89"/>
                    </a:lnTo>
                    <a:lnTo>
                      <a:pt x="34" y="89"/>
                    </a:lnTo>
                    <a:lnTo>
                      <a:pt x="33" y="89"/>
                    </a:lnTo>
                    <a:lnTo>
                      <a:pt x="31" y="89"/>
                    </a:lnTo>
                    <a:lnTo>
                      <a:pt x="30" y="91"/>
                    </a:lnTo>
                    <a:lnTo>
                      <a:pt x="29" y="91"/>
                    </a:lnTo>
                    <a:lnTo>
                      <a:pt x="29" y="89"/>
                    </a:lnTo>
                    <a:lnTo>
                      <a:pt x="30" y="89"/>
                    </a:lnTo>
                    <a:lnTo>
                      <a:pt x="30" y="88"/>
                    </a:lnTo>
                    <a:lnTo>
                      <a:pt x="30" y="87"/>
                    </a:lnTo>
                    <a:lnTo>
                      <a:pt x="31" y="87"/>
                    </a:lnTo>
                    <a:lnTo>
                      <a:pt x="31" y="86"/>
                    </a:lnTo>
                    <a:lnTo>
                      <a:pt x="30" y="84"/>
                    </a:lnTo>
                    <a:lnTo>
                      <a:pt x="29" y="84"/>
                    </a:lnTo>
                    <a:lnTo>
                      <a:pt x="28" y="84"/>
                    </a:lnTo>
                    <a:lnTo>
                      <a:pt x="26" y="84"/>
                    </a:lnTo>
                    <a:lnTo>
                      <a:pt x="26" y="83"/>
                    </a:lnTo>
                    <a:lnTo>
                      <a:pt x="25" y="83"/>
                    </a:lnTo>
                    <a:lnTo>
                      <a:pt x="22" y="83"/>
                    </a:lnTo>
                    <a:lnTo>
                      <a:pt x="21" y="83"/>
                    </a:lnTo>
                    <a:lnTo>
                      <a:pt x="19" y="83"/>
                    </a:lnTo>
                    <a:lnTo>
                      <a:pt x="19" y="82"/>
                    </a:lnTo>
                    <a:lnTo>
                      <a:pt x="14" y="78"/>
                    </a:lnTo>
                    <a:lnTo>
                      <a:pt x="12" y="78"/>
                    </a:lnTo>
                    <a:lnTo>
                      <a:pt x="11" y="77"/>
                    </a:lnTo>
                    <a:lnTo>
                      <a:pt x="11" y="75"/>
                    </a:lnTo>
                    <a:lnTo>
                      <a:pt x="10" y="75"/>
                    </a:lnTo>
                    <a:lnTo>
                      <a:pt x="8" y="74"/>
                    </a:lnTo>
                    <a:lnTo>
                      <a:pt x="8" y="73"/>
                    </a:lnTo>
                    <a:lnTo>
                      <a:pt x="7" y="73"/>
                    </a:lnTo>
                    <a:lnTo>
                      <a:pt x="6" y="73"/>
                    </a:lnTo>
                    <a:lnTo>
                      <a:pt x="6" y="72"/>
                    </a:lnTo>
                    <a:lnTo>
                      <a:pt x="5" y="70"/>
                    </a:lnTo>
                    <a:lnTo>
                      <a:pt x="5" y="69"/>
                    </a:lnTo>
                    <a:lnTo>
                      <a:pt x="5" y="68"/>
                    </a:lnTo>
                    <a:lnTo>
                      <a:pt x="3" y="68"/>
                    </a:lnTo>
                    <a:lnTo>
                      <a:pt x="2" y="68"/>
                    </a:lnTo>
                    <a:lnTo>
                      <a:pt x="1" y="66"/>
                    </a:lnTo>
                    <a:lnTo>
                      <a:pt x="0" y="66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66" y="0"/>
                    </a:lnTo>
                    <a:lnTo>
                      <a:pt x="127" y="0"/>
                    </a:lnTo>
                    <a:lnTo>
                      <a:pt x="189" y="0"/>
                    </a:lnTo>
                    <a:lnTo>
                      <a:pt x="222" y="0"/>
                    </a:lnTo>
                    <a:lnTo>
                      <a:pt x="222" y="223"/>
                    </a:lnTo>
                    <a:lnTo>
                      <a:pt x="35" y="223"/>
                    </a:lnTo>
                    <a:lnTo>
                      <a:pt x="34" y="225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8" name="Freeform 915"/>
              <p:cNvSpPr>
                <a:spLocks/>
              </p:cNvSpPr>
              <p:nvPr/>
            </p:nvSpPr>
            <p:spPr bwMode="auto">
              <a:xfrm>
                <a:off x="4133" y="2626"/>
                <a:ext cx="222" cy="225"/>
              </a:xfrm>
              <a:custGeom>
                <a:avLst/>
                <a:gdLst>
                  <a:gd name="T0" fmla="*/ 39 w 222"/>
                  <a:gd name="T1" fmla="*/ 215 h 225"/>
                  <a:gd name="T2" fmla="*/ 45 w 222"/>
                  <a:gd name="T3" fmla="*/ 210 h 225"/>
                  <a:gd name="T4" fmla="*/ 50 w 222"/>
                  <a:gd name="T5" fmla="*/ 213 h 225"/>
                  <a:gd name="T6" fmla="*/ 54 w 222"/>
                  <a:gd name="T7" fmla="*/ 209 h 225"/>
                  <a:gd name="T8" fmla="*/ 48 w 222"/>
                  <a:gd name="T9" fmla="*/ 208 h 225"/>
                  <a:gd name="T10" fmla="*/ 49 w 222"/>
                  <a:gd name="T11" fmla="*/ 204 h 225"/>
                  <a:gd name="T12" fmla="*/ 55 w 222"/>
                  <a:gd name="T13" fmla="*/ 195 h 225"/>
                  <a:gd name="T14" fmla="*/ 61 w 222"/>
                  <a:gd name="T15" fmla="*/ 197 h 225"/>
                  <a:gd name="T16" fmla="*/ 69 w 222"/>
                  <a:gd name="T17" fmla="*/ 197 h 225"/>
                  <a:gd name="T18" fmla="*/ 62 w 222"/>
                  <a:gd name="T19" fmla="*/ 194 h 225"/>
                  <a:gd name="T20" fmla="*/ 63 w 222"/>
                  <a:gd name="T21" fmla="*/ 185 h 225"/>
                  <a:gd name="T22" fmla="*/ 67 w 222"/>
                  <a:gd name="T23" fmla="*/ 181 h 225"/>
                  <a:gd name="T24" fmla="*/ 73 w 222"/>
                  <a:gd name="T25" fmla="*/ 180 h 225"/>
                  <a:gd name="T26" fmla="*/ 80 w 222"/>
                  <a:gd name="T27" fmla="*/ 175 h 225"/>
                  <a:gd name="T28" fmla="*/ 83 w 222"/>
                  <a:gd name="T29" fmla="*/ 167 h 225"/>
                  <a:gd name="T30" fmla="*/ 81 w 222"/>
                  <a:gd name="T31" fmla="*/ 168 h 225"/>
                  <a:gd name="T32" fmla="*/ 86 w 222"/>
                  <a:gd name="T33" fmla="*/ 163 h 225"/>
                  <a:gd name="T34" fmla="*/ 90 w 222"/>
                  <a:gd name="T35" fmla="*/ 164 h 225"/>
                  <a:gd name="T36" fmla="*/ 89 w 222"/>
                  <a:gd name="T37" fmla="*/ 161 h 225"/>
                  <a:gd name="T38" fmla="*/ 89 w 222"/>
                  <a:gd name="T39" fmla="*/ 158 h 225"/>
                  <a:gd name="T40" fmla="*/ 92 w 222"/>
                  <a:gd name="T41" fmla="*/ 156 h 225"/>
                  <a:gd name="T42" fmla="*/ 92 w 222"/>
                  <a:gd name="T43" fmla="*/ 154 h 225"/>
                  <a:gd name="T44" fmla="*/ 97 w 222"/>
                  <a:gd name="T45" fmla="*/ 150 h 225"/>
                  <a:gd name="T46" fmla="*/ 95 w 222"/>
                  <a:gd name="T47" fmla="*/ 142 h 225"/>
                  <a:gd name="T48" fmla="*/ 94 w 222"/>
                  <a:gd name="T49" fmla="*/ 135 h 225"/>
                  <a:gd name="T50" fmla="*/ 92 w 222"/>
                  <a:gd name="T51" fmla="*/ 126 h 225"/>
                  <a:gd name="T52" fmla="*/ 86 w 222"/>
                  <a:gd name="T53" fmla="*/ 117 h 225"/>
                  <a:gd name="T54" fmla="*/ 83 w 222"/>
                  <a:gd name="T55" fmla="*/ 114 h 225"/>
                  <a:gd name="T56" fmla="*/ 85 w 222"/>
                  <a:gd name="T57" fmla="*/ 106 h 225"/>
                  <a:gd name="T58" fmla="*/ 89 w 222"/>
                  <a:gd name="T59" fmla="*/ 101 h 225"/>
                  <a:gd name="T60" fmla="*/ 89 w 222"/>
                  <a:gd name="T61" fmla="*/ 97 h 225"/>
                  <a:gd name="T62" fmla="*/ 86 w 222"/>
                  <a:gd name="T63" fmla="*/ 98 h 225"/>
                  <a:gd name="T64" fmla="*/ 81 w 222"/>
                  <a:gd name="T65" fmla="*/ 101 h 225"/>
                  <a:gd name="T66" fmla="*/ 82 w 222"/>
                  <a:gd name="T67" fmla="*/ 112 h 225"/>
                  <a:gd name="T68" fmla="*/ 76 w 222"/>
                  <a:gd name="T69" fmla="*/ 107 h 225"/>
                  <a:gd name="T70" fmla="*/ 78 w 222"/>
                  <a:gd name="T71" fmla="*/ 101 h 225"/>
                  <a:gd name="T72" fmla="*/ 77 w 222"/>
                  <a:gd name="T73" fmla="*/ 94 h 225"/>
                  <a:gd name="T74" fmla="*/ 76 w 222"/>
                  <a:gd name="T75" fmla="*/ 101 h 225"/>
                  <a:gd name="T76" fmla="*/ 73 w 222"/>
                  <a:gd name="T77" fmla="*/ 102 h 225"/>
                  <a:gd name="T78" fmla="*/ 67 w 222"/>
                  <a:gd name="T79" fmla="*/ 103 h 225"/>
                  <a:gd name="T80" fmla="*/ 61 w 222"/>
                  <a:gd name="T81" fmla="*/ 112 h 225"/>
                  <a:gd name="T82" fmla="*/ 63 w 222"/>
                  <a:gd name="T83" fmla="*/ 124 h 225"/>
                  <a:gd name="T84" fmla="*/ 61 w 222"/>
                  <a:gd name="T85" fmla="*/ 133 h 225"/>
                  <a:gd name="T86" fmla="*/ 67 w 222"/>
                  <a:gd name="T87" fmla="*/ 142 h 225"/>
                  <a:gd name="T88" fmla="*/ 61 w 222"/>
                  <a:gd name="T89" fmla="*/ 150 h 225"/>
                  <a:gd name="T90" fmla="*/ 44 w 222"/>
                  <a:gd name="T91" fmla="*/ 145 h 225"/>
                  <a:gd name="T92" fmla="*/ 40 w 222"/>
                  <a:gd name="T93" fmla="*/ 140 h 225"/>
                  <a:gd name="T94" fmla="*/ 38 w 222"/>
                  <a:gd name="T95" fmla="*/ 134 h 225"/>
                  <a:gd name="T96" fmla="*/ 39 w 222"/>
                  <a:gd name="T97" fmla="*/ 133 h 225"/>
                  <a:gd name="T98" fmla="*/ 44 w 222"/>
                  <a:gd name="T99" fmla="*/ 122 h 225"/>
                  <a:gd name="T100" fmla="*/ 40 w 222"/>
                  <a:gd name="T101" fmla="*/ 120 h 225"/>
                  <a:gd name="T102" fmla="*/ 42 w 222"/>
                  <a:gd name="T103" fmla="*/ 116 h 225"/>
                  <a:gd name="T104" fmla="*/ 44 w 222"/>
                  <a:gd name="T105" fmla="*/ 107 h 225"/>
                  <a:gd name="T106" fmla="*/ 43 w 222"/>
                  <a:gd name="T107" fmla="*/ 100 h 225"/>
                  <a:gd name="T108" fmla="*/ 38 w 222"/>
                  <a:gd name="T109" fmla="*/ 92 h 225"/>
                  <a:gd name="T110" fmla="*/ 31 w 222"/>
                  <a:gd name="T111" fmla="*/ 89 h 225"/>
                  <a:gd name="T112" fmla="*/ 31 w 222"/>
                  <a:gd name="T113" fmla="*/ 87 h 225"/>
                  <a:gd name="T114" fmla="*/ 25 w 222"/>
                  <a:gd name="T115" fmla="*/ 83 h 225"/>
                  <a:gd name="T116" fmla="*/ 11 w 222"/>
                  <a:gd name="T117" fmla="*/ 77 h 225"/>
                  <a:gd name="T118" fmla="*/ 6 w 222"/>
                  <a:gd name="T119" fmla="*/ 72 h 225"/>
                  <a:gd name="T120" fmla="*/ 0 w 222"/>
                  <a:gd name="T121" fmla="*/ 66 h 225"/>
                  <a:gd name="T122" fmla="*/ 222 w 222"/>
                  <a:gd name="T123" fmla="*/ 0 h 22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22"/>
                  <a:gd name="T187" fmla="*/ 0 h 225"/>
                  <a:gd name="T188" fmla="*/ 222 w 222"/>
                  <a:gd name="T189" fmla="*/ 225 h 22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22" h="225">
                    <a:moveTo>
                      <a:pt x="34" y="225"/>
                    </a:moveTo>
                    <a:lnTo>
                      <a:pt x="35" y="222"/>
                    </a:lnTo>
                    <a:lnTo>
                      <a:pt x="36" y="220"/>
                    </a:lnTo>
                    <a:lnTo>
                      <a:pt x="36" y="219"/>
                    </a:lnTo>
                    <a:lnTo>
                      <a:pt x="38" y="217"/>
                    </a:lnTo>
                    <a:lnTo>
                      <a:pt x="39" y="217"/>
                    </a:lnTo>
                    <a:lnTo>
                      <a:pt x="39" y="215"/>
                    </a:lnTo>
                    <a:lnTo>
                      <a:pt x="40" y="214"/>
                    </a:lnTo>
                    <a:lnTo>
                      <a:pt x="40" y="213"/>
                    </a:lnTo>
                    <a:lnTo>
                      <a:pt x="42" y="211"/>
                    </a:lnTo>
                    <a:lnTo>
                      <a:pt x="42" y="213"/>
                    </a:lnTo>
                    <a:lnTo>
                      <a:pt x="44" y="211"/>
                    </a:lnTo>
                    <a:lnTo>
                      <a:pt x="44" y="210"/>
                    </a:lnTo>
                    <a:lnTo>
                      <a:pt x="45" y="210"/>
                    </a:lnTo>
                    <a:lnTo>
                      <a:pt x="45" y="211"/>
                    </a:lnTo>
                    <a:lnTo>
                      <a:pt x="47" y="211"/>
                    </a:lnTo>
                    <a:lnTo>
                      <a:pt x="47" y="213"/>
                    </a:lnTo>
                    <a:lnTo>
                      <a:pt x="48" y="214"/>
                    </a:lnTo>
                    <a:lnTo>
                      <a:pt x="49" y="214"/>
                    </a:lnTo>
                    <a:lnTo>
                      <a:pt x="50" y="214"/>
                    </a:lnTo>
                    <a:lnTo>
                      <a:pt x="50" y="213"/>
                    </a:lnTo>
                    <a:lnTo>
                      <a:pt x="52" y="213"/>
                    </a:lnTo>
                    <a:lnTo>
                      <a:pt x="52" y="211"/>
                    </a:lnTo>
                    <a:lnTo>
                      <a:pt x="53" y="211"/>
                    </a:lnTo>
                    <a:lnTo>
                      <a:pt x="54" y="211"/>
                    </a:lnTo>
                    <a:lnTo>
                      <a:pt x="55" y="210"/>
                    </a:lnTo>
                    <a:lnTo>
                      <a:pt x="55" y="209"/>
                    </a:lnTo>
                    <a:lnTo>
                      <a:pt x="54" y="209"/>
                    </a:lnTo>
                    <a:lnTo>
                      <a:pt x="53" y="209"/>
                    </a:lnTo>
                    <a:lnTo>
                      <a:pt x="52" y="210"/>
                    </a:lnTo>
                    <a:lnTo>
                      <a:pt x="50" y="210"/>
                    </a:lnTo>
                    <a:lnTo>
                      <a:pt x="49" y="210"/>
                    </a:lnTo>
                    <a:lnTo>
                      <a:pt x="49" y="209"/>
                    </a:lnTo>
                    <a:lnTo>
                      <a:pt x="48" y="209"/>
                    </a:lnTo>
                    <a:lnTo>
                      <a:pt x="48" y="208"/>
                    </a:lnTo>
                    <a:lnTo>
                      <a:pt x="47" y="208"/>
                    </a:lnTo>
                    <a:lnTo>
                      <a:pt x="47" y="206"/>
                    </a:lnTo>
                    <a:lnTo>
                      <a:pt x="47" y="205"/>
                    </a:lnTo>
                    <a:lnTo>
                      <a:pt x="47" y="204"/>
                    </a:lnTo>
                    <a:lnTo>
                      <a:pt x="48" y="204"/>
                    </a:lnTo>
                    <a:lnTo>
                      <a:pt x="48" y="205"/>
                    </a:lnTo>
                    <a:lnTo>
                      <a:pt x="49" y="204"/>
                    </a:lnTo>
                    <a:lnTo>
                      <a:pt x="50" y="203"/>
                    </a:lnTo>
                    <a:lnTo>
                      <a:pt x="54" y="200"/>
                    </a:lnTo>
                    <a:lnTo>
                      <a:pt x="55" y="199"/>
                    </a:lnTo>
                    <a:lnTo>
                      <a:pt x="57" y="197"/>
                    </a:lnTo>
                    <a:lnTo>
                      <a:pt x="58" y="196"/>
                    </a:lnTo>
                    <a:lnTo>
                      <a:pt x="57" y="195"/>
                    </a:lnTo>
                    <a:lnTo>
                      <a:pt x="55" y="195"/>
                    </a:lnTo>
                    <a:lnTo>
                      <a:pt x="55" y="194"/>
                    </a:lnTo>
                    <a:lnTo>
                      <a:pt x="57" y="194"/>
                    </a:lnTo>
                    <a:lnTo>
                      <a:pt x="58" y="194"/>
                    </a:lnTo>
                    <a:lnTo>
                      <a:pt x="58" y="195"/>
                    </a:lnTo>
                    <a:lnTo>
                      <a:pt x="58" y="196"/>
                    </a:lnTo>
                    <a:lnTo>
                      <a:pt x="59" y="197"/>
                    </a:lnTo>
                    <a:lnTo>
                      <a:pt x="61" y="197"/>
                    </a:lnTo>
                    <a:lnTo>
                      <a:pt x="63" y="197"/>
                    </a:lnTo>
                    <a:lnTo>
                      <a:pt x="64" y="197"/>
                    </a:lnTo>
                    <a:lnTo>
                      <a:pt x="66" y="197"/>
                    </a:lnTo>
                    <a:lnTo>
                      <a:pt x="67" y="199"/>
                    </a:lnTo>
                    <a:lnTo>
                      <a:pt x="68" y="199"/>
                    </a:lnTo>
                    <a:lnTo>
                      <a:pt x="69" y="199"/>
                    </a:lnTo>
                    <a:lnTo>
                      <a:pt x="69" y="197"/>
                    </a:lnTo>
                    <a:lnTo>
                      <a:pt x="69" y="196"/>
                    </a:lnTo>
                    <a:lnTo>
                      <a:pt x="68" y="195"/>
                    </a:lnTo>
                    <a:lnTo>
                      <a:pt x="67" y="194"/>
                    </a:lnTo>
                    <a:lnTo>
                      <a:pt x="66" y="194"/>
                    </a:lnTo>
                    <a:lnTo>
                      <a:pt x="64" y="194"/>
                    </a:lnTo>
                    <a:lnTo>
                      <a:pt x="63" y="194"/>
                    </a:lnTo>
                    <a:lnTo>
                      <a:pt x="62" y="194"/>
                    </a:lnTo>
                    <a:lnTo>
                      <a:pt x="62" y="192"/>
                    </a:lnTo>
                    <a:lnTo>
                      <a:pt x="63" y="192"/>
                    </a:lnTo>
                    <a:lnTo>
                      <a:pt x="63" y="191"/>
                    </a:lnTo>
                    <a:lnTo>
                      <a:pt x="63" y="190"/>
                    </a:lnTo>
                    <a:lnTo>
                      <a:pt x="63" y="187"/>
                    </a:lnTo>
                    <a:lnTo>
                      <a:pt x="63" y="186"/>
                    </a:lnTo>
                    <a:lnTo>
                      <a:pt x="63" y="185"/>
                    </a:lnTo>
                    <a:lnTo>
                      <a:pt x="62" y="185"/>
                    </a:lnTo>
                    <a:lnTo>
                      <a:pt x="62" y="183"/>
                    </a:lnTo>
                    <a:lnTo>
                      <a:pt x="62" y="182"/>
                    </a:lnTo>
                    <a:lnTo>
                      <a:pt x="63" y="182"/>
                    </a:lnTo>
                    <a:lnTo>
                      <a:pt x="64" y="181"/>
                    </a:lnTo>
                    <a:lnTo>
                      <a:pt x="66" y="181"/>
                    </a:lnTo>
                    <a:lnTo>
                      <a:pt x="67" y="181"/>
                    </a:lnTo>
                    <a:lnTo>
                      <a:pt x="68" y="181"/>
                    </a:lnTo>
                    <a:lnTo>
                      <a:pt x="69" y="181"/>
                    </a:lnTo>
                    <a:lnTo>
                      <a:pt x="69" y="182"/>
                    </a:lnTo>
                    <a:lnTo>
                      <a:pt x="71" y="181"/>
                    </a:lnTo>
                    <a:lnTo>
                      <a:pt x="72" y="181"/>
                    </a:lnTo>
                    <a:lnTo>
                      <a:pt x="72" y="180"/>
                    </a:lnTo>
                    <a:lnTo>
                      <a:pt x="73" y="180"/>
                    </a:lnTo>
                    <a:lnTo>
                      <a:pt x="73" y="178"/>
                    </a:lnTo>
                    <a:lnTo>
                      <a:pt x="75" y="178"/>
                    </a:lnTo>
                    <a:lnTo>
                      <a:pt x="76" y="178"/>
                    </a:lnTo>
                    <a:lnTo>
                      <a:pt x="77" y="178"/>
                    </a:lnTo>
                    <a:lnTo>
                      <a:pt x="77" y="177"/>
                    </a:lnTo>
                    <a:lnTo>
                      <a:pt x="78" y="176"/>
                    </a:lnTo>
                    <a:lnTo>
                      <a:pt x="80" y="175"/>
                    </a:lnTo>
                    <a:lnTo>
                      <a:pt x="81" y="172"/>
                    </a:lnTo>
                    <a:lnTo>
                      <a:pt x="81" y="171"/>
                    </a:lnTo>
                    <a:lnTo>
                      <a:pt x="82" y="171"/>
                    </a:lnTo>
                    <a:lnTo>
                      <a:pt x="82" y="169"/>
                    </a:lnTo>
                    <a:lnTo>
                      <a:pt x="83" y="168"/>
                    </a:lnTo>
                    <a:lnTo>
                      <a:pt x="85" y="168"/>
                    </a:lnTo>
                    <a:lnTo>
                      <a:pt x="83" y="167"/>
                    </a:lnTo>
                    <a:lnTo>
                      <a:pt x="82" y="168"/>
                    </a:lnTo>
                    <a:lnTo>
                      <a:pt x="82" y="169"/>
                    </a:lnTo>
                    <a:lnTo>
                      <a:pt x="81" y="171"/>
                    </a:lnTo>
                    <a:lnTo>
                      <a:pt x="80" y="171"/>
                    </a:lnTo>
                    <a:lnTo>
                      <a:pt x="80" y="169"/>
                    </a:lnTo>
                    <a:lnTo>
                      <a:pt x="80" y="168"/>
                    </a:lnTo>
                    <a:lnTo>
                      <a:pt x="81" y="168"/>
                    </a:lnTo>
                    <a:lnTo>
                      <a:pt x="81" y="167"/>
                    </a:lnTo>
                    <a:lnTo>
                      <a:pt x="82" y="166"/>
                    </a:lnTo>
                    <a:lnTo>
                      <a:pt x="83" y="164"/>
                    </a:lnTo>
                    <a:lnTo>
                      <a:pt x="85" y="163"/>
                    </a:lnTo>
                    <a:lnTo>
                      <a:pt x="86" y="162"/>
                    </a:lnTo>
                    <a:lnTo>
                      <a:pt x="87" y="163"/>
                    </a:lnTo>
                    <a:lnTo>
                      <a:pt x="86" y="163"/>
                    </a:lnTo>
                    <a:lnTo>
                      <a:pt x="86" y="164"/>
                    </a:lnTo>
                    <a:lnTo>
                      <a:pt x="85" y="166"/>
                    </a:lnTo>
                    <a:lnTo>
                      <a:pt x="86" y="166"/>
                    </a:lnTo>
                    <a:lnTo>
                      <a:pt x="87" y="166"/>
                    </a:lnTo>
                    <a:lnTo>
                      <a:pt x="89" y="166"/>
                    </a:lnTo>
                    <a:lnTo>
                      <a:pt x="90" y="166"/>
                    </a:lnTo>
                    <a:lnTo>
                      <a:pt x="90" y="164"/>
                    </a:lnTo>
                    <a:lnTo>
                      <a:pt x="91" y="164"/>
                    </a:lnTo>
                    <a:lnTo>
                      <a:pt x="91" y="163"/>
                    </a:lnTo>
                    <a:lnTo>
                      <a:pt x="92" y="163"/>
                    </a:lnTo>
                    <a:lnTo>
                      <a:pt x="92" y="162"/>
                    </a:lnTo>
                    <a:lnTo>
                      <a:pt x="91" y="162"/>
                    </a:lnTo>
                    <a:lnTo>
                      <a:pt x="89" y="162"/>
                    </a:lnTo>
                    <a:lnTo>
                      <a:pt x="89" y="161"/>
                    </a:lnTo>
                    <a:lnTo>
                      <a:pt x="89" y="159"/>
                    </a:lnTo>
                    <a:lnTo>
                      <a:pt x="90" y="159"/>
                    </a:lnTo>
                    <a:lnTo>
                      <a:pt x="92" y="159"/>
                    </a:lnTo>
                    <a:lnTo>
                      <a:pt x="92" y="158"/>
                    </a:lnTo>
                    <a:lnTo>
                      <a:pt x="91" y="158"/>
                    </a:lnTo>
                    <a:lnTo>
                      <a:pt x="90" y="158"/>
                    </a:lnTo>
                    <a:lnTo>
                      <a:pt x="89" y="158"/>
                    </a:lnTo>
                    <a:lnTo>
                      <a:pt x="89" y="157"/>
                    </a:lnTo>
                    <a:lnTo>
                      <a:pt x="90" y="157"/>
                    </a:lnTo>
                    <a:lnTo>
                      <a:pt x="91" y="157"/>
                    </a:lnTo>
                    <a:lnTo>
                      <a:pt x="92" y="157"/>
                    </a:lnTo>
                    <a:lnTo>
                      <a:pt x="94" y="157"/>
                    </a:lnTo>
                    <a:lnTo>
                      <a:pt x="94" y="156"/>
                    </a:lnTo>
                    <a:lnTo>
                      <a:pt x="92" y="156"/>
                    </a:lnTo>
                    <a:lnTo>
                      <a:pt x="91" y="157"/>
                    </a:lnTo>
                    <a:lnTo>
                      <a:pt x="90" y="157"/>
                    </a:lnTo>
                    <a:lnTo>
                      <a:pt x="90" y="156"/>
                    </a:lnTo>
                    <a:lnTo>
                      <a:pt x="89" y="156"/>
                    </a:lnTo>
                    <a:lnTo>
                      <a:pt x="90" y="154"/>
                    </a:lnTo>
                    <a:lnTo>
                      <a:pt x="91" y="154"/>
                    </a:lnTo>
                    <a:lnTo>
                      <a:pt x="92" y="154"/>
                    </a:lnTo>
                    <a:lnTo>
                      <a:pt x="94" y="154"/>
                    </a:lnTo>
                    <a:lnTo>
                      <a:pt x="95" y="153"/>
                    </a:lnTo>
                    <a:lnTo>
                      <a:pt x="96" y="153"/>
                    </a:lnTo>
                    <a:lnTo>
                      <a:pt x="96" y="152"/>
                    </a:lnTo>
                    <a:lnTo>
                      <a:pt x="97" y="152"/>
                    </a:lnTo>
                    <a:lnTo>
                      <a:pt x="99" y="150"/>
                    </a:lnTo>
                    <a:lnTo>
                      <a:pt x="97" y="150"/>
                    </a:lnTo>
                    <a:lnTo>
                      <a:pt x="97" y="149"/>
                    </a:lnTo>
                    <a:lnTo>
                      <a:pt x="96" y="149"/>
                    </a:lnTo>
                    <a:lnTo>
                      <a:pt x="95" y="148"/>
                    </a:lnTo>
                    <a:lnTo>
                      <a:pt x="95" y="145"/>
                    </a:lnTo>
                    <a:lnTo>
                      <a:pt x="96" y="144"/>
                    </a:lnTo>
                    <a:lnTo>
                      <a:pt x="96" y="143"/>
                    </a:lnTo>
                    <a:lnTo>
                      <a:pt x="95" y="142"/>
                    </a:lnTo>
                    <a:lnTo>
                      <a:pt x="95" y="140"/>
                    </a:lnTo>
                    <a:lnTo>
                      <a:pt x="95" y="139"/>
                    </a:lnTo>
                    <a:lnTo>
                      <a:pt x="94" y="138"/>
                    </a:lnTo>
                    <a:lnTo>
                      <a:pt x="94" y="136"/>
                    </a:lnTo>
                    <a:lnTo>
                      <a:pt x="92" y="136"/>
                    </a:lnTo>
                    <a:lnTo>
                      <a:pt x="92" y="135"/>
                    </a:lnTo>
                    <a:lnTo>
                      <a:pt x="94" y="135"/>
                    </a:lnTo>
                    <a:lnTo>
                      <a:pt x="94" y="134"/>
                    </a:lnTo>
                    <a:lnTo>
                      <a:pt x="92" y="133"/>
                    </a:lnTo>
                    <a:lnTo>
                      <a:pt x="92" y="131"/>
                    </a:lnTo>
                    <a:lnTo>
                      <a:pt x="92" y="130"/>
                    </a:lnTo>
                    <a:lnTo>
                      <a:pt x="92" y="129"/>
                    </a:lnTo>
                    <a:lnTo>
                      <a:pt x="92" y="128"/>
                    </a:lnTo>
                    <a:lnTo>
                      <a:pt x="92" y="126"/>
                    </a:lnTo>
                    <a:lnTo>
                      <a:pt x="92" y="125"/>
                    </a:lnTo>
                    <a:lnTo>
                      <a:pt x="91" y="124"/>
                    </a:lnTo>
                    <a:lnTo>
                      <a:pt x="91" y="122"/>
                    </a:lnTo>
                    <a:lnTo>
                      <a:pt x="90" y="120"/>
                    </a:lnTo>
                    <a:lnTo>
                      <a:pt x="90" y="119"/>
                    </a:lnTo>
                    <a:lnTo>
                      <a:pt x="89" y="117"/>
                    </a:lnTo>
                    <a:lnTo>
                      <a:pt x="86" y="117"/>
                    </a:lnTo>
                    <a:lnTo>
                      <a:pt x="83" y="117"/>
                    </a:lnTo>
                    <a:lnTo>
                      <a:pt x="82" y="117"/>
                    </a:lnTo>
                    <a:lnTo>
                      <a:pt x="81" y="117"/>
                    </a:lnTo>
                    <a:lnTo>
                      <a:pt x="81" y="116"/>
                    </a:lnTo>
                    <a:lnTo>
                      <a:pt x="82" y="116"/>
                    </a:lnTo>
                    <a:lnTo>
                      <a:pt x="83" y="115"/>
                    </a:lnTo>
                    <a:lnTo>
                      <a:pt x="83" y="114"/>
                    </a:lnTo>
                    <a:lnTo>
                      <a:pt x="83" y="112"/>
                    </a:lnTo>
                    <a:lnTo>
                      <a:pt x="85" y="111"/>
                    </a:lnTo>
                    <a:lnTo>
                      <a:pt x="86" y="110"/>
                    </a:lnTo>
                    <a:lnTo>
                      <a:pt x="86" y="108"/>
                    </a:lnTo>
                    <a:lnTo>
                      <a:pt x="86" y="107"/>
                    </a:lnTo>
                    <a:lnTo>
                      <a:pt x="85" y="107"/>
                    </a:lnTo>
                    <a:lnTo>
                      <a:pt x="85" y="106"/>
                    </a:lnTo>
                    <a:lnTo>
                      <a:pt x="86" y="106"/>
                    </a:lnTo>
                    <a:lnTo>
                      <a:pt x="87" y="106"/>
                    </a:lnTo>
                    <a:lnTo>
                      <a:pt x="89" y="106"/>
                    </a:lnTo>
                    <a:lnTo>
                      <a:pt x="89" y="105"/>
                    </a:lnTo>
                    <a:lnTo>
                      <a:pt x="89" y="103"/>
                    </a:lnTo>
                    <a:lnTo>
                      <a:pt x="89" y="102"/>
                    </a:lnTo>
                    <a:lnTo>
                      <a:pt x="89" y="101"/>
                    </a:lnTo>
                    <a:lnTo>
                      <a:pt x="90" y="100"/>
                    </a:lnTo>
                    <a:lnTo>
                      <a:pt x="91" y="100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100"/>
                    </a:lnTo>
                    <a:lnTo>
                      <a:pt x="89" y="98"/>
                    </a:lnTo>
                    <a:lnTo>
                      <a:pt x="89" y="97"/>
                    </a:lnTo>
                    <a:lnTo>
                      <a:pt x="89" y="96"/>
                    </a:lnTo>
                    <a:lnTo>
                      <a:pt x="87" y="96"/>
                    </a:lnTo>
                    <a:lnTo>
                      <a:pt x="87" y="97"/>
                    </a:lnTo>
                    <a:lnTo>
                      <a:pt x="87" y="98"/>
                    </a:lnTo>
                    <a:lnTo>
                      <a:pt x="87" y="100"/>
                    </a:lnTo>
                    <a:lnTo>
                      <a:pt x="86" y="100"/>
                    </a:lnTo>
                    <a:lnTo>
                      <a:pt x="86" y="98"/>
                    </a:lnTo>
                    <a:lnTo>
                      <a:pt x="86" y="97"/>
                    </a:lnTo>
                    <a:lnTo>
                      <a:pt x="85" y="97"/>
                    </a:lnTo>
                    <a:lnTo>
                      <a:pt x="83" y="97"/>
                    </a:lnTo>
                    <a:lnTo>
                      <a:pt x="82" y="98"/>
                    </a:lnTo>
                    <a:lnTo>
                      <a:pt x="82" y="100"/>
                    </a:lnTo>
                    <a:lnTo>
                      <a:pt x="81" y="100"/>
                    </a:lnTo>
                    <a:lnTo>
                      <a:pt x="81" y="101"/>
                    </a:lnTo>
                    <a:lnTo>
                      <a:pt x="81" y="102"/>
                    </a:lnTo>
                    <a:lnTo>
                      <a:pt x="81" y="103"/>
                    </a:lnTo>
                    <a:lnTo>
                      <a:pt x="81" y="105"/>
                    </a:lnTo>
                    <a:lnTo>
                      <a:pt x="82" y="106"/>
                    </a:lnTo>
                    <a:lnTo>
                      <a:pt x="82" y="107"/>
                    </a:lnTo>
                    <a:lnTo>
                      <a:pt x="82" y="111"/>
                    </a:lnTo>
                    <a:lnTo>
                      <a:pt x="82" y="112"/>
                    </a:lnTo>
                    <a:lnTo>
                      <a:pt x="81" y="114"/>
                    </a:lnTo>
                    <a:lnTo>
                      <a:pt x="80" y="114"/>
                    </a:lnTo>
                    <a:lnTo>
                      <a:pt x="78" y="111"/>
                    </a:lnTo>
                    <a:lnTo>
                      <a:pt x="78" y="110"/>
                    </a:lnTo>
                    <a:lnTo>
                      <a:pt x="78" y="108"/>
                    </a:lnTo>
                    <a:lnTo>
                      <a:pt x="77" y="108"/>
                    </a:lnTo>
                    <a:lnTo>
                      <a:pt x="76" y="107"/>
                    </a:lnTo>
                    <a:lnTo>
                      <a:pt x="76" y="106"/>
                    </a:lnTo>
                    <a:lnTo>
                      <a:pt x="77" y="103"/>
                    </a:lnTo>
                    <a:lnTo>
                      <a:pt x="77" y="102"/>
                    </a:lnTo>
                    <a:lnTo>
                      <a:pt x="77" y="101"/>
                    </a:lnTo>
                    <a:lnTo>
                      <a:pt x="77" y="100"/>
                    </a:lnTo>
                    <a:lnTo>
                      <a:pt x="77" y="101"/>
                    </a:lnTo>
                    <a:lnTo>
                      <a:pt x="78" y="101"/>
                    </a:lnTo>
                    <a:lnTo>
                      <a:pt x="78" y="100"/>
                    </a:lnTo>
                    <a:lnTo>
                      <a:pt x="78" y="98"/>
                    </a:lnTo>
                    <a:lnTo>
                      <a:pt x="78" y="97"/>
                    </a:lnTo>
                    <a:lnTo>
                      <a:pt x="78" y="96"/>
                    </a:lnTo>
                    <a:lnTo>
                      <a:pt x="78" y="94"/>
                    </a:lnTo>
                    <a:lnTo>
                      <a:pt x="78" y="93"/>
                    </a:lnTo>
                    <a:lnTo>
                      <a:pt x="77" y="94"/>
                    </a:lnTo>
                    <a:lnTo>
                      <a:pt x="77" y="96"/>
                    </a:lnTo>
                    <a:lnTo>
                      <a:pt x="77" y="97"/>
                    </a:lnTo>
                    <a:lnTo>
                      <a:pt x="77" y="98"/>
                    </a:lnTo>
                    <a:lnTo>
                      <a:pt x="76" y="98"/>
                    </a:lnTo>
                    <a:lnTo>
                      <a:pt x="76" y="100"/>
                    </a:lnTo>
                    <a:lnTo>
                      <a:pt x="75" y="100"/>
                    </a:lnTo>
                    <a:lnTo>
                      <a:pt x="76" y="101"/>
                    </a:lnTo>
                    <a:lnTo>
                      <a:pt x="76" y="102"/>
                    </a:lnTo>
                    <a:lnTo>
                      <a:pt x="76" y="103"/>
                    </a:lnTo>
                    <a:lnTo>
                      <a:pt x="76" y="105"/>
                    </a:lnTo>
                    <a:lnTo>
                      <a:pt x="75" y="105"/>
                    </a:lnTo>
                    <a:lnTo>
                      <a:pt x="75" y="103"/>
                    </a:lnTo>
                    <a:lnTo>
                      <a:pt x="73" y="103"/>
                    </a:lnTo>
                    <a:lnTo>
                      <a:pt x="73" y="102"/>
                    </a:lnTo>
                    <a:lnTo>
                      <a:pt x="73" y="101"/>
                    </a:lnTo>
                    <a:lnTo>
                      <a:pt x="73" y="100"/>
                    </a:lnTo>
                    <a:lnTo>
                      <a:pt x="72" y="100"/>
                    </a:lnTo>
                    <a:lnTo>
                      <a:pt x="71" y="101"/>
                    </a:lnTo>
                    <a:lnTo>
                      <a:pt x="71" y="102"/>
                    </a:lnTo>
                    <a:lnTo>
                      <a:pt x="69" y="102"/>
                    </a:lnTo>
                    <a:lnTo>
                      <a:pt x="67" y="103"/>
                    </a:lnTo>
                    <a:lnTo>
                      <a:pt x="66" y="105"/>
                    </a:lnTo>
                    <a:lnTo>
                      <a:pt x="63" y="107"/>
                    </a:lnTo>
                    <a:lnTo>
                      <a:pt x="61" y="108"/>
                    </a:lnTo>
                    <a:lnTo>
                      <a:pt x="61" y="110"/>
                    </a:lnTo>
                    <a:lnTo>
                      <a:pt x="59" y="110"/>
                    </a:lnTo>
                    <a:lnTo>
                      <a:pt x="59" y="111"/>
                    </a:lnTo>
                    <a:lnTo>
                      <a:pt x="61" y="112"/>
                    </a:lnTo>
                    <a:lnTo>
                      <a:pt x="61" y="115"/>
                    </a:lnTo>
                    <a:lnTo>
                      <a:pt x="61" y="117"/>
                    </a:lnTo>
                    <a:lnTo>
                      <a:pt x="61" y="119"/>
                    </a:lnTo>
                    <a:lnTo>
                      <a:pt x="61" y="120"/>
                    </a:lnTo>
                    <a:lnTo>
                      <a:pt x="62" y="121"/>
                    </a:lnTo>
                    <a:lnTo>
                      <a:pt x="63" y="122"/>
                    </a:lnTo>
                    <a:lnTo>
                      <a:pt x="63" y="124"/>
                    </a:lnTo>
                    <a:lnTo>
                      <a:pt x="63" y="125"/>
                    </a:lnTo>
                    <a:lnTo>
                      <a:pt x="63" y="126"/>
                    </a:lnTo>
                    <a:lnTo>
                      <a:pt x="62" y="126"/>
                    </a:lnTo>
                    <a:lnTo>
                      <a:pt x="61" y="128"/>
                    </a:lnTo>
                    <a:lnTo>
                      <a:pt x="61" y="129"/>
                    </a:lnTo>
                    <a:lnTo>
                      <a:pt x="61" y="131"/>
                    </a:lnTo>
                    <a:lnTo>
                      <a:pt x="61" y="133"/>
                    </a:lnTo>
                    <a:lnTo>
                      <a:pt x="61" y="134"/>
                    </a:lnTo>
                    <a:lnTo>
                      <a:pt x="62" y="135"/>
                    </a:lnTo>
                    <a:lnTo>
                      <a:pt x="63" y="136"/>
                    </a:lnTo>
                    <a:lnTo>
                      <a:pt x="64" y="138"/>
                    </a:lnTo>
                    <a:lnTo>
                      <a:pt x="66" y="139"/>
                    </a:lnTo>
                    <a:lnTo>
                      <a:pt x="67" y="140"/>
                    </a:lnTo>
                    <a:lnTo>
                      <a:pt x="67" y="142"/>
                    </a:lnTo>
                    <a:lnTo>
                      <a:pt x="67" y="145"/>
                    </a:lnTo>
                    <a:lnTo>
                      <a:pt x="67" y="147"/>
                    </a:lnTo>
                    <a:lnTo>
                      <a:pt x="66" y="149"/>
                    </a:lnTo>
                    <a:lnTo>
                      <a:pt x="66" y="150"/>
                    </a:lnTo>
                    <a:lnTo>
                      <a:pt x="64" y="150"/>
                    </a:lnTo>
                    <a:lnTo>
                      <a:pt x="63" y="150"/>
                    </a:lnTo>
                    <a:lnTo>
                      <a:pt x="61" y="150"/>
                    </a:lnTo>
                    <a:lnTo>
                      <a:pt x="54" y="149"/>
                    </a:lnTo>
                    <a:lnTo>
                      <a:pt x="52" y="148"/>
                    </a:lnTo>
                    <a:lnTo>
                      <a:pt x="48" y="147"/>
                    </a:lnTo>
                    <a:lnTo>
                      <a:pt x="45" y="145"/>
                    </a:lnTo>
                    <a:lnTo>
                      <a:pt x="45" y="144"/>
                    </a:lnTo>
                    <a:lnTo>
                      <a:pt x="44" y="144"/>
                    </a:lnTo>
                    <a:lnTo>
                      <a:pt x="44" y="145"/>
                    </a:lnTo>
                    <a:lnTo>
                      <a:pt x="43" y="145"/>
                    </a:lnTo>
                    <a:lnTo>
                      <a:pt x="42" y="144"/>
                    </a:lnTo>
                    <a:lnTo>
                      <a:pt x="43" y="143"/>
                    </a:lnTo>
                    <a:lnTo>
                      <a:pt x="43" y="142"/>
                    </a:lnTo>
                    <a:lnTo>
                      <a:pt x="42" y="142"/>
                    </a:lnTo>
                    <a:lnTo>
                      <a:pt x="42" y="140"/>
                    </a:lnTo>
                    <a:lnTo>
                      <a:pt x="40" y="140"/>
                    </a:lnTo>
                    <a:lnTo>
                      <a:pt x="39" y="139"/>
                    </a:lnTo>
                    <a:lnTo>
                      <a:pt x="39" y="138"/>
                    </a:lnTo>
                    <a:lnTo>
                      <a:pt x="38" y="138"/>
                    </a:lnTo>
                    <a:lnTo>
                      <a:pt x="38" y="136"/>
                    </a:lnTo>
                    <a:lnTo>
                      <a:pt x="39" y="135"/>
                    </a:lnTo>
                    <a:lnTo>
                      <a:pt x="39" y="134"/>
                    </a:lnTo>
                    <a:lnTo>
                      <a:pt x="38" y="134"/>
                    </a:lnTo>
                    <a:lnTo>
                      <a:pt x="38" y="135"/>
                    </a:lnTo>
                    <a:lnTo>
                      <a:pt x="36" y="136"/>
                    </a:lnTo>
                    <a:lnTo>
                      <a:pt x="36" y="135"/>
                    </a:lnTo>
                    <a:lnTo>
                      <a:pt x="36" y="134"/>
                    </a:lnTo>
                    <a:lnTo>
                      <a:pt x="36" y="133"/>
                    </a:lnTo>
                    <a:lnTo>
                      <a:pt x="38" y="133"/>
                    </a:lnTo>
                    <a:lnTo>
                      <a:pt x="39" y="133"/>
                    </a:lnTo>
                    <a:lnTo>
                      <a:pt x="40" y="133"/>
                    </a:lnTo>
                    <a:lnTo>
                      <a:pt x="42" y="131"/>
                    </a:lnTo>
                    <a:lnTo>
                      <a:pt x="43" y="130"/>
                    </a:lnTo>
                    <a:lnTo>
                      <a:pt x="44" y="128"/>
                    </a:lnTo>
                    <a:lnTo>
                      <a:pt x="44" y="125"/>
                    </a:lnTo>
                    <a:lnTo>
                      <a:pt x="44" y="124"/>
                    </a:lnTo>
                    <a:lnTo>
                      <a:pt x="44" y="122"/>
                    </a:lnTo>
                    <a:lnTo>
                      <a:pt x="43" y="122"/>
                    </a:lnTo>
                    <a:lnTo>
                      <a:pt x="43" y="124"/>
                    </a:lnTo>
                    <a:lnTo>
                      <a:pt x="42" y="124"/>
                    </a:lnTo>
                    <a:lnTo>
                      <a:pt x="40" y="124"/>
                    </a:lnTo>
                    <a:lnTo>
                      <a:pt x="40" y="122"/>
                    </a:lnTo>
                    <a:lnTo>
                      <a:pt x="40" y="121"/>
                    </a:lnTo>
                    <a:lnTo>
                      <a:pt x="40" y="120"/>
                    </a:lnTo>
                    <a:lnTo>
                      <a:pt x="42" y="120"/>
                    </a:lnTo>
                    <a:lnTo>
                      <a:pt x="43" y="119"/>
                    </a:lnTo>
                    <a:lnTo>
                      <a:pt x="44" y="119"/>
                    </a:lnTo>
                    <a:lnTo>
                      <a:pt x="44" y="117"/>
                    </a:lnTo>
                    <a:lnTo>
                      <a:pt x="43" y="117"/>
                    </a:lnTo>
                    <a:lnTo>
                      <a:pt x="42" y="117"/>
                    </a:lnTo>
                    <a:lnTo>
                      <a:pt x="42" y="116"/>
                    </a:lnTo>
                    <a:lnTo>
                      <a:pt x="43" y="116"/>
                    </a:lnTo>
                    <a:lnTo>
                      <a:pt x="44" y="115"/>
                    </a:lnTo>
                    <a:lnTo>
                      <a:pt x="44" y="114"/>
                    </a:lnTo>
                    <a:lnTo>
                      <a:pt x="44" y="110"/>
                    </a:lnTo>
                    <a:lnTo>
                      <a:pt x="43" y="110"/>
                    </a:lnTo>
                    <a:lnTo>
                      <a:pt x="43" y="108"/>
                    </a:lnTo>
                    <a:lnTo>
                      <a:pt x="44" y="107"/>
                    </a:lnTo>
                    <a:lnTo>
                      <a:pt x="44" y="106"/>
                    </a:lnTo>
                    <a:lnTo>
                      <a:pt x="44" y="105"/>
                    </a:lnTo>
                    <a:lnTo>
                      <a:pt x="44" y="103"/>
                    </a:lnTo>
                    <a:lnTo>
                      <a:pt x="44" y="102"/>
                    </a:lnTo>
                    <a:lnTo>
                      <a:pt x="44" y="101"/>
                    </a:lnTo>
                    <a:lnTo>
                      <a:pt x="43" y="101"/>
                    </a:lnTo>
                    <a:lnTo>
                      <a:pt x="43" y="100"/>
                    </a:lnTo>
                    <a:lnTo>
                      <a:pt x="42" y="100"/>
                    </a:lnTo>
                    <a:lnTo>
                      <a:pt x="40" y="98"/>
                    </a:lnTo>
                    <a:lnTo>
                      <a:pt x="40" y="97"/>
                    </a:lnTo>
                    <a:lnTo>
                      <a:pt x="40" y="96"/>
                    </a:lnTo>
                    <a:lnTo>
                      <a:pt x="40" y="94"/>
                    </a:lnTo>
                    <a:lnTo>
                      <a:pt x="39" y="93"/>
                    </a:lnTo>
                    <a:lnTo>
                      <a:pt x="38" y="92"/>
                    </a:lnTo>
                    <a:lnTo>
                      <a:pt x="38" y="91"/>
                    </a:lnTo>
                    <a:lnTo>
                      <a:pt x="38" y="89"/>
                    </a:lnTo>
                    <a:lnTo>
                      <a:pt x="36" y="89"/>
                    </a:lnTo>
                    <a:lnTo>
                      <a:pt x="35" y="89"/>
                    </a:lnTo>
                    <a:lnTo>
                      <a:pt x="34" y="89"/>
                    </a:lnTo>
                    <a:lnTo>
                      <a:pt x="33" y="89"/>
                    </a:lnTo>
                    <a:lnTo>
                      <a:pt x="31" y="89"/>
                    </a:lnTo>
                    <a:lnTo>
                      <a:pt x="30" y="91"/>
                    </a:lnTo>
                    <a:lnTo>
                      <a:pt x="29" y="91"/>
                    </a:lnTo>
                    <a:lnTo>
                      <a:pt x="29" y="89"/>
                    </a:lnTo>
                    <a:lnTo>
                      <a:pt x="30" y="89"/>
                    </a:lnTo>
                    <a:lnTo>
                      <a:pt x="30" y="88"/>
                    </a:lnTo>
                    <a:lnTo>
                      <a:pt x="30" y="87"/>
                    </a:lnTo>
                    <a:lnTo>
                      <a:pt x="31" y="87"/>
                    </a:lnTo>
                    <a:lnTo>
                      <a:pt x="31" y="86"/>
                    </a:lnTo>
                    <a:lnTo>
                      <a:pt x="30" y="84"/>
                    </a:lnTo>
                    <a:lnTo>
                      <a:pt x="29" y="84"/>
                    </a:lnTo>
                    <a:lnTo>
                      <a:pt x="28" y="84"/>
                    </a:lnTo>
                    <a:lnTo>
                      <a:pt x="26" y="84"/>
                    </a:lnTo>
                    <a:lnTo>
                      <a:pt x="26" y="83"/>
                    </a:lnTo>
                    <a:lnTo>
                      <a:pt x="25" y="83"/>
                    </a:lnTo>
                    <a:lnTo>
                      <a:pt x="22" y="83"/>
                    </a:lnTo>
                    <a:lnTo>
                      <a:pt x="21" y="83"/>
                    </a:lnTo>
                    <a:lnTo>
                      <a:pt x="19" y="83"/>
                    </a:lnTo>
                    <a:lnTo>
                      <a:pt x="19" y="82"/>
                    </a:lnTo>
                    <a:lnTo>
                      <a:pt x="14" y="78"/>
                    </a:lnTo>
                    <a:lnTo>
                      <a:pt x="12" y="78"/>
                    </a:lnTo>
                    <a:lnTo>
                      <a:pt x="11" y="77"/>
                    </a:lnTo>
                    <a:lnTo>
                      <a:pt x="11" y="75"/>
                    </a:lnTo>
                    <a:lnTo>
                      <a:pt x="10" y="75"/>
                    </a:lnTo>
                    <a:lnTo>
                      <a:pt x="8" y="74"/>
                    </a:lnTo>
                    <a:lnTo>
                      <a:pt x="8" y="73"/>
                    </a:lnTo>
                    <a:lnTo>
                      <a:pt x="7" y="73"/>
                    </a:lnTo>
                    <a:lnTo>
                      <a:pt x="6" y="73"/>
                    </a:lnTo>
                    <a:lnTo>
                      <a:pt x="6" y="72"/>
                    </a:lnTo>
                    <a:lnTo>
                      <a:pt x="5" y="70"/>
                    </a:lnTo>
                    <a:lnTo>
                      <a:pt x="5" y="69"/>
                    </a:lnTo>
                    <a:lnTo>
                      <a:pt x="5" y="68"/>
                    </a:lnTo>
                    <a:lnTo>
                      <a:pt x="3" y="68"/>
                    </a:lnTo>
                    <a:lnTo>
                      <a:pt x="2" y="68"/>
                    </a:lnTo>
                    <a:lnTo>
                      <a:pt x="1" y="66"/>
                    </a:lnTo>
                    <a:lnTo>
                      <a:pt x="0" y="66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66" y="0"/>
                    </a:lnTo>
                    <a:lnTo>
                      <a:pt x="127" y="0"/>
                    </a:lnTo>
                    <a:lnTo>
                      <a:pt x="189" y="0"/>
                    </a:lnTo>
                    <a:lnTo>
                      <a:pt x="222" y="0"/>
                    </a:lnTo>
                    <a:lnTo>
                      <a:pt x="222" y="223"/>
                    </a:lnTo>
                    <a:lnTo>
                      <a:pt x="35" y="223"/>
                    </a:lnTo>
                    <a:lnTo>
                      <a:pt x="34" y="225"/>
                    </a:lnTo>
                    <a:close/>
                  </a:path>
                </a:pathLst>
              </a:custGeom>
              <a:solidFill>
                <a:srgbClr val="F1D8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9" name="Freeform 916"/>
              <p:cNvSpPr>
                <a:spLocks/>
              </p:cNvSpPr>
              <p:nvPr/>
            </p:nvSpPr>
            <p:spPr bwMode="auto">
              <a:xfrm>
                <a:off x="4133" y="2626"/>
                <a:ext cx="222" cy="225"/>
              </a:xfrm>
              <a:custGeom>
                <a:avLst/>
                <a:gdLst>
                  <a:gd name="T0" fmla="*/ 39 w 222"/>
                  <a:gd name="T1" fmla="*/ 215 h 225"/>
                  <a:gd name="T2" fmla="*/ 45 w 222"/>
                  <a:gd name="T3" fmla="*/ 210 h 225"/>
                  <a:gd name="T4" fmla="*/ 50 w 222"/>
                  <a:gd name="T5" fmla="*/ 213 h 225"/>
                  <a:gd name="T6" fmla="*/ 54 w 222"/>
                  <a:gd name="T7" fmla="*/ 209 h 225"/>
                  <a:gd name="T8" fmla="*/ 48 w 222"/>
                  <a:gd name="T9" fmla="*/ 208 h 225"/>
                  <a:gd name="T10" fmla="*/ 49 w 222"/>
                  <a:gd name="T11" fmla="*/ 204 h 225"/>
                  <a:gd name="T12" fmla="*/ 55 w 222"/>
                  <a:gd name="T13" fmla="*/ 195 h 225"/>
                  <a:gd name="T14" fmla="*/ 61 w 222"/>
                  <a:gd name="T15" fmla="*/ 197 h 225"/>
                  <a:gd name="T16" fmla="*/ 69 w 222"/>
                  <a:gd name="T17" fmla="*/ 197 h 225"/>
                  <a:gd name="T18" fmla="*/ 62 w 222"/>
                  <a:gd name="T19" fmla="*/ 194 h 225"/>
                  <a:gd name="T20" fmla="*/ 63 w 222"/>
                  <a:gd name="T21" fmla="*/ 185 h 225"/>
                  <a:gd name="T22" fmla="*/ 67 w 222"/>
                  <a:gd name="T23" fmla="*/ 181 h 225"/>
                  <a:gd name="T24" fmla="*/ 73 w 222"/>
                  <a:gd name="T25" fmla="*/ 180 h 225"/>
                  <a:gd name="T26" fmla="*/ 80 w 222"/>
                  <a:gd name="T27" fmla="*/ 175 h 225"/>
                  <a:gd name="T28" fmla="*/ 83 w 222"/>
                  <a:gd name="T29" fmla="*/ 167 h 225"/>
                  <a:gd name="T30" fmla="*/ 81 w 222"/>
                  <a:gd name="T31" fmla="*/ 168 h 225"/>
                  <a:gd name="T32" fmla="*/ 86 w 222"/>
                  <a:gd name="T33" fmla="*/ 163 h 225"/>
                  <a:gd name="T34" fmla="*/ 90 w 222"/>
                  <a:gd name="T35" fmla="*/ 164 h 225"/>
                  <a:gd name="T36" fmla="*/ 89 w 222"/>
                  <a:gd name="T37" fmla="*/ 161 h 225"/>
                  <a:gd name="T38" fmla="*/ 89 w 222"/>
                  <a:gd name="T39" fmla="*/ 158 h 225"/>
                  <a:gd name="T40" fmla="*/ 92 w 222"/>
                  <a:gd name="T41" fmla="*/ 156 h 225"/>
                  <a:gd name="T42" fmla="*/ 92 w 222"/>
                  <a:gd name="T43" fmla="*/ 154 h 225"/>
                  <a:gd name="T44" fmla="*/ 97 w 222"/>
                  <a:gd name="T45" fmla="*/ 150 h 225"/>
                  <a:gd name="T46" fmla="*/ 95 w 222"/>
                  <a:gd name="T47" fmla="*/ 142 h 225"/>
                  <a:gd name="T48" fmla="*/ 94 w 222"/>
                  <a:gd name="T49" fmla="*/ 135 h 225"/>
                  <a:gd name="T50" fmla="*/ 92 w 222"/>
                  <a:gd name="T51" fmla="*/ 126 h 225"/>
                  <a:gd name="T52" fmla="*/ 86 w 222"/>
                  <a:gd name="T53" fmla="*/ 117 h 225"/>
                  <a:gd name="T54" fmla="*/ 83 w 222"/>
                  <a:gd name="T55" fmla="*/ 114 h 225"/>
                  <a:gd name="T56" fmla="*/ 85 w 222"/>
                  <a:gd name="T57" fmla="*/ 106 h 225"/>
                  <a:gd name="T58" fmla="*/ 89 w 222"/>
                  <a:gd name="T59" fmla="*/ 101 h 225"/>
                  <a:gd name="T60" fmla="*/ 89 w 222"/>
                  <a:gd name="T61" fmla="*/ 97 h 225"/>
                  <a:gd name="T62" fmla="*/ 86 w 222"/>
                  <a:gd name="T63" fmla="*/ 98 h 225"/>
                  <a:gd name="T64" fmla="*/ 81 w 222"/>
                  <a:gd name="T65" fmla="*/ 101 h 225"/>
                  <a:gd name="T66" fmla="*/ 82 w 222"/>
                  <a:gd name="T67" fmla="*/ 112 h 225"/>
                  <a:gd name="T68" fmla="*/ 76 w 222"/>
                  <a:gd name="T69" fmla="*/ 107 h 225"/>
                  <a:gd name="T70" fmla="*/ 78 w 222"/>
                  <a:gd name="T71" fmla="*/ 101 h 225"/>
                  <a:gd name="T72" fmla="*/ 77 w 222"/>
                  <a:gd name="T73" fmla="*/ 94 h 225"/>
                  <a:gd name="T74" fmla="*/ 76 w 222"/>
                  <a:gd name="T75" fmla="*/ 101 h 225"/>
                  <a:gd name="T76" fmla="*/ 73 w 222"/>
                  <a:gd name="T77" fmla="*/ 102 h 225"/>
                  <a:gd name="T78" fmla="*/ 67 w 222"/>
                  <a:gd name="T79" fmla="*/ 103 h 225"/>
                  <a:gd name="T80" fmla="*/ 61 w 222"/>
                  <a:gd name="T81" fmla="*/ 112 h 225"/>
                  <a:gd name="T82" fmla="*/ 63 w 222"/>
                  <a:gd name="T83" fmla="*/ 124 h 225"/>
                  <a:gd name="T84" fmla="*/ 61 w 222"/>
                  <a:gd name="T85" fmla="*/ 133 h 225"/>
                  <a:gd name="T86" fmla="*/ 67 w 222"/>
                  <a:gd name="T87" fmla="*/ 142 h 225"/>
                  <a:gd name="T88" fmla="*/ 61 w 222"/>
                  <a:gd name="T89" fmla="*/ 150 h 225"/>
                  <a:gd name="T90" fmla="*/ 44 w 222"/>
                  <a:gd name="T91" fmla="*/ 145 h 225"/>
                  <a:gd name="T92" fmla="*/ 40 w 222"/>
                  <a:gd name="T93" fmla="*/ 140 h 225"/>
                  <a:gd name="T94" fmla="*/ 38 w 222"/>
                  <a:gd name="T95" fmla="*/ 134 h 225"/>
                  <a:gd name="T96" fmla="*/ 39 w 222"/>
                  <a:gd name="T97" fmla="*/ 133 h 225"/>
                  <a:gd name="T98" fmla="*/ 44 w 222"/>
                  <a:gd name="T99" fmla="*/ 122 h 225"/>
                  <a:gd name="T100" fmla="*/ 40 w 222"/>
                  <a:gd name="T101" fmla="*/ 120 h 225"/>
                  <a:gd name="T102" fmla="*/ 42 w 222"/>
                  <a:gd name="T103" fmla="*/ 116 h 225"/>
                  <a:gd name="T104" fmla="*/ 44 w 222"/>
                  <a:gd name="T105" fmla="*/ 107 h 225"/>
                  <a:gd name="T106" fmla="*/ 43 w 222"/>
                  <a:gd name="T107" fmla="*/ 100 h 225"/>
                  <a:gd name="T108" fmla="*/ 38 w 222"/>
                  <a:gd name="T109" fmla="*/ 92 h 225"/>
                  <a:gd name="T110" fmla="*/ 31 w 222"/>
                  <a:gd name="T111" fmla="*/ 89 h 225"/>
                  <a:gd name="T112" fmla="*/ 31 w 222"/>
                  <a:gd name="T113" fmla="*/ 87 h 225"/>
                  <a:gd name="T114" fmla="*/ 25 w 222"/>
                  <a:gd name="T115" fmla="*/ 83 h 225"/>
                  <a:gd name="T116" fmla="*/ 11 w 222"/>
                  <a:gd name="T117" fmla="*/ 77 h 225"/>
                  <a:gd name="T118" fmla="*/ 6 w 222"/>
                  <a:gd name="T119" fmla="*/ 72 h 225"/>
                  <a:gd name="T120" fmla="*/ 0 w 222"/>
                  <a:gd name="T121" fmla="*/ 66 h 225"/>
                  <a:gd name="T122" fmla="*/ 222 w 222"/>
                  <a:gd name="T123" fmla="*/ 0 h 22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22"/>
                  <a:gd name="T187" fmla="*/ 0 h 225"/>
                  <a:gd name="T188" fmla="*/ 222 w 222"/>
                  <a:gd name="T189" fmla="*/ 225 h 22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22" h="225">
                    <a:moveTo>
                      <a:pt x="34" y="225"/>
                    </a:moveTo>
                    <a:lnTo>
                      <a:pt x="35" y="222"/>
                    </a:lnTo>
                    <a:lnTo>
                      <a:pt x="36" y="220"/>
                    </a:lnTo>
                    <a:lnTo>
                      <a:pt x="36" y="219"/>
                    </a:lnTo>
                    <a:lnTo>
                      <a:pt x="38" y="217"/>
                    </a:lnTo>
                    <a:lnTo>
                      <a:pt x="39" y="217"/>
                    </a:lnTo>
                    <a:lnTo>
                      <a:pt x="39" y="215"/>
                    </a:lnTo>
                    <a:lnTo>
                      <a:pt x="40" y="214"/>
                    </a:lnTo>
                    <a:lnTo>
                      <a:pt x="40" y="213"/>
                    </a:lnTo>
                    <a:lnTo>
                      <a:pt x="42" y="211"/>
                    </a:lnTo>
                    <a:lnTo>
                      <a:pt x="42" y="213"/>
                    </a:lnTo>
                    <a:lnTo>
                      <a:pt x="44" y="211"/>
                    </a:lnTo>
                    <a:lnTo>
                      <a:pt x="44" y="210"/>
                    </a:lnTo>
                    <a:lnTo>
                      <a:pt x="45" y="210"/>
                    </a:lnTo>
                    <a:lnTo>
                      <a:pt x="45" y="211"/>
                    </a:lnTo>
                    <a:lnTo>
                      <a:pt x="47" y="211"/>
                    </a:lnTo>
                    <a:lnTo>
                      <a:pt x="47" y="213"/>
                    </a:lnTo>
                    <a:lnTo>
                      <a:pt x="48" y="214"/>
                    </a:lnTo>
                    <a:lnTo>
                      <a:pt x="49" y="214"/>
                    </a:lnTo>
                    <a:lnTo>
                      <a:pt x="50" y="214"/>
                    </a:lnTo>
                    <a:lnTo>
                      <a:pt x="50" y="213"/>
                    </a:lnTo>
                    <a:lnTo>
                      <a:pt x="52" y="213"/>
                    </a:lnTo>
                    <a:lnTo>
                      <a:pt x="52" y="211"/>
                    </a:lnTo>
                    <a:lnTo>
                      <a:pt x="53" y="211"/>
                    </a:lnTo>
                    <a:lnTo>
                      <a:pt x="54" y="211"/>
                    </a:lnTo>
                    <a:lnTo>
                      <a:pt x="55" y="210"/>
                    </a:lnTo>
                    <a:lnTo>
                      <a:pt x="55" y="209"/>
                    </a:lnTo>
                    <a:lnTo>
                      <a:pt x="54" y="209"/>
                    </a:lnTo>
                    <a:lnTo>
                      <a:pt x="53" y="209"/>
                    </a:lnTo>
                    <a:lnTo>
                      <a:pt x="52" y="210"/>
                    </a:lnTo>
                    <a:lnTo>
                      <a:pt x="50" y="210"/>
                    </a:lnTo>
                    <a:lnTo>
                      <a:pt x="49" y="210"/>
                    </a:lnTo>
                    <a:lnTo>
                      <a:pt x="49" y="209"/>
                    </a:lnTo>
                    <a:lnTo>
                      <a:pt x="48" y="209"/>
                    </a:lnTo>
                    <a:lnTo>
                      <a:pt x="48" y="208"/>
                    </a:lnTo>
                    <a:lnTo>
                      <a:pt x="47" y="208"/>
                    </a:lnTo>
                    <a:lnTo>
                      <a:pt x="47" y="206"/>
                    </a:lnTo>
                    <a:lnTo>
                      <a:pt x="47" y="205"/>
                    </a:lnTo>
                    <a:lnTo>
                      <a:pt x="47" y="204"/>
                    </a:lnTo>
                    <a:lnTo>
                      <a:pt x="48" y="204"/>
                    </a:lnTo>
                    <a:lnTo>
                      <a:pt x="48" y="205"/>
                    </a:lnTo>
                    <a:lnTo>
                      <a:pt x="49" y="204"/>
                    </a:lnTo>
                    <a:lnTo>
                      <a:pt x="50" y="203"/>
                    </a:lnTo>
                    <a:lnTo>
                      <a:pt x="54" y="200"/>
                    </a:lnTo>
                    <a:lnTo>
                      <a:pt x="55" y="199"/>
                    </a:lnTo>
                    <a:lnTo>
                      <a:pt x="57" y="197"/>
                    </a:lnTo>
                    <a:lnTo>
                      <a:pt x="58" y="196"/>
                    </a:lnTo>
                    <a:lnTo>
                      <a:pt x="57" y="195"/>
                    </a:lnTo>
                    <a:lnTo>
                      <a:pt x="55" y="195"/>
                    </a:lnTo>
                    <a:lnTo>
                      <a:pt x="55" y="194"/>
                    </a:lnTo>
                    <a:lnTo>
                      <a:pt x="57" y="194"/>
                    </a:lnTo>
                    <a:lnTo>
                      <a:pt x="58" y="194"/>
                    </a:lnTo>
                    <a:lnTo>
                      <a:pt x="58" y="195"/>
                    </a:lnTo>
                    <a:lnTo>
                      <a:pt x="58" y="196"/>
                    </a:lnTo>
                    <a:lnTo>
                      <a:pt x="59" y="197"/>
                    </a:lnTo>
                    <a:lnTo>
                      <a:pt x="61" y="197"/>
                    </a:lnTo>
                    <a:lnTo>
                      <a:pt x="63" y="197"/>
                    </a:lnTo>
                    <a:lnTo>
                      <a:pt x="64" y="197"/>
                    </a:lnTo>
                    <a:lnTo>
                      <a:pt x="66" y="197"/>
                    </a:lnTo>
                    <a:lnTo>
                      <a:pt x="67" y="199"/>
                    </a:lnTo>
                    <a:lnTo>
                      <a:pt x="68" y="199"/>
                    </a:lnTo>
                    <a:lnTo>
                      <a:pt x="69" y="199"/>
                    </a:lnTo>
                    <a:lnTo>
                      <a:pt x="69" y="197"/>
                    </a:lnTo>
                    <a:lnTo>
                      <a:pt x="69" y="196"/>
                    </a:lnTo>
                    <a:lnTo>
                      <a:pt x="68" y="195"/>
                    </a:lnTo>
                    <a:lnTo>
                      <a:pt x="67" y="194"/>
                    </a:lnTo>
                    <a:lnTo>
                      <a:pt x="66" y="194"/>
                    </a:lnTo>
                    <a:lnTo>
                      <a:pt x="64" y="194"/>
                    </a:lnTo>
                    <a:lnTo>
                      <a:pt x="63" y="194"/>
                    </a:lnTo>
                    <a:lnTo>
                      <a:pt x="62" y="194"/>
                    </a:lnTo>
                    <a:lnTo>
                      <a:pt x="62" y="192"/>
                    </a:lnTo>
                    <a:lnTo>
                      <a:pt x="63" y="192"/>
                    </a:lnTo>
                    <a:lnTo>
                      <a:pt x="63" y="191"/>
                    </a:lnTo>
                    <a:lnTo>
                      <a:pt x="63" y="190"/>
                    </a:lnTo>
                    <a:lnTo>
                      <a:pt x="63" y="187"/>
                    </a:lnTo>
                    <a:lnTo>
                      <a:pt x="63" y="186"/>
                    </a:lnTo>
                    <a:lnTo>
                      <a:pt x="63" y="185"/>
                    </a:lnTo>
                    <a:lnTo>
                      <a:pt x="62" y="185"/>
                    </a:lnTo>
                    <a:lnTo>
                      <a:pt x="62" y="183"/>
                    </a:lnTo>
                    <a:lnTo>
                      <a:pt x="62" y="182"/>
                    </a:lnTo>
                    <a:lnTo>
                      <a:pt x="63" y="182"/>
                    </a:lnTo>
                    <a:lnTo>
                      <a:pt x="64" y="181"/>
                    </a:lnTo>
                    <a:lnTo>
                      <a:pt x="66" y="181"/>
                    </a:lnTo>
                    <a:lnTo>
                      <a:pt x="67" y="181"/>
                    </a:lnTo>
                    <a:lnTo>
                      <a:pt x="68" y="181"/>
                    </a:lnTo>
                    <a:lnTo>
                      <a:pt x="69" y="181"/>
                    </a:lnTo>
                    <a:lnTo>
                      <a:pt x="69" y="182"/>
                    </a:lnTo>
                    <a:lnTo>
                      <a:pt x="71" y="181"/>
                    </a:lnTo>
                    <a:lnTo>
                      <a:pt x="72" y="181"/>
                    </a:lnTo>
                    <a:lnTo>
                      <a:pt x="72" y="180"/>
                    </a:lnTo>
                    <a:lnTo>
                      <a:pt x="73" y="180"/>
                    </a:lnTo>
                    <a:lnTo>
                      <a:pt x="73" y="178"/>
                    </a:lnTo>
                    <a:lnTo>
                      <a:pt x="75" y="178"/>
                    </a:lnTo>
                    <a:lnTo>
                      <a:pt x="76" y="178"/>
                    </a:lnTo>
                    <a:lnTo>
                      <a:pt x="77" y="178"/>
                    </a:lnTo>
                    <a:lnTo>
                      <a:pt x="77" y="177"/>
                    </a:lnTo>
                    <a:lnTo>
                      <a:pt x="78" y="176"/>
                    </a:lnTo>
                    <a:lnTo>
                      <a:pt x="80" y="175"/>
                    </a:lnTo>
                    <a:lnTo>
                      <a:pt x="81" y="172"/>
                    </a:lnTo>
                    <a:lnTo>
                      <a:pt x="81" y="171"/>
                    </a:lnTo>
                    <a:lnTo>
                      <a:pt x="82" y="171"/>
                    </a:lnTo>
                    <a:lnTo>
                      <a:pt x="82" y="169"/>
                    </a:lnTo>
                    <a:lnTo>
                      <a:pt x="83" y="168"/>
                    </a:lnTo>
                    <a:lnTo>
                      <a:pt x="85" y="168"/>
                    </a:lnTo>
                    <a:lnTo>
                      <a:pt x="83" y="167"/>
                    </a:lnTo>
                    <a:lnTo>
                      <a:pt x="82" y="168"/>
                    </a:lnTo>
                    <a:lnTo>
                      <a:pt x="82" y="169"/>
                    </a:lnTo>
                    <a:lnTo>
                      <a:pt x="81" y="171"/>
                    </a:lnTo>
                    <a:lnTo>
                      <a:pt x="80" y="171"/>
                    </a:lnTo>
                    <a:lnTo>
                      <a:pt x="80" y="169"/>
                    </a:lnTo>
                    <a:lnTo>
                      <a:pt x="80" y="168"/>
                    </a:lnTo>
                    <a:lnTo>
                      <a:pt x="81" y="168"/>
                    </a:lnTo>
                    <a:lnTo>
                      <a:pt x="81" y="167"/>
                    </a:lnTo>
                    <a:lnTo>
                      <a:pt x="82" y="166"/>
                    </a:lnTo>
                    <a:lnTo>
                      <a:pt x="83" y="164"/>
                    </a:lnTo>
                    <a:lnTo>
                      <a:pt x="85" y="163"/>
                    </a:lnTo>
                    <a:lnTo>
                      <a:pt x="86" y="162"/>
                    </a:lnTo>
                    <a:lnTo>
                      <a:pt x="87" y="163"/>
                    </a:lnTo>
                    <a:lnTo>
                      <a:pt x="86" y="163"/>
                    </a:lnTo>
                    <a:lnTo>
                      <a:pt x="86" y="164"/>
                    </a:lnTo>
                    <a:lnTo>
                      <a:pt x="85" y="166"/>
                    </a:lnTo>
                    <a:lnTo>
                      <a:pt x="86" y="166"/>
                    </a:lnTo>
                    <a:lnTo>
                      <a:pt x="87" y="166"/>
                    </a:lnTo>
                    <a:lnTo>
                      <a:pt x="89" y="166"/>
                    </a:lnTo>
                    <a:lnTo>
                      <a:pt x="90" y="166"/>
                    </a:lnTo>
                    <a:lnTo>
                      <a:pt x="90" y="164"/>
                    </a:lnTo>
                    <a:lnTo>
                      <a:pt x="91" y="164"/>
                    </a:lnTo>
                    <a:lnTo>
                      <a:pt x="91" y="163"/>
                    </a:lnTo>
                    <a:lnTo>
                      <a:pt x="92" y="163"/>
                    </a:lnTo>
                    <a:lnTo>
                      <a:pt x="92" y="162"/>
                    </a:lnTo>
                    <a:lnTo>
                      <a:pt x="91" y="162"/>
                    </a:lnTo>
                    <a:lnTo>
                      <a:pt x="89" y="162"/>
                    </a:lnTo>
                    <a:lnTo>
                      <a:pt x="89" y="161"/>
                    </a:lnTo>
                    <a:lnTo>
                      <a:pt x="89" y="159"/>
                    </a:lnTo>
                    <a:lnTo>
                      <a:pt x="90" y="159"/>
                    </a:lnTo>
                    <a:lnTo>
                      <a:pt x="92" y="159"/>
                    </a:lnTo>
                    <a:lnTo>
                      <a:pt x="92" y="158"/>
                    </a:lnTo>
                    <a:lnTo>
                      <a:pt x="91" y="158"/>
                    </a:lnTo>
                    <a:lnTo>
                      <a:pt x="90" y="158"/>
                    </a:lnTo>
                    <a:lnTo>
                      <a:pt x="89" y="158"/>
                    </a:lnTo>
                    <a:lnTo>
                      <a:pt x="89" y="157"/>
                    </a:lnTo>
                    <a:lnTo>
                      <a:pt x="90" y="157"/>
                    </a:lnTo>
                    <a:lnTo>
                      <a:pt x="91" y="157"/>
                    </a:lnTo>
                    <a:lnTo>
                      <a:pt x="92" y="157"/>
                    </a:lnTo>
                    <a:lnTo>
                      <a:pt x="94" y="157"/>
                    </a:lnTo>
                    <a:lnTo>
                      <a:pt x="94" y="156"/>
                    </a:lnTo>
                    <a:lnTo>
                      <a:pt x="92" y="156"/>
                    </a:lnTo>
                    <a:lnTo>
                      <a:pt x="91" y="157"/>
                    </a:lnTo>
                    <a:lnTo>
                      <a:pt x="90" y="157"/>
                    </a:lnTo>
                    <a:lnTo>
                      <a:pt x="90" y="156"/>
                    </a:lnTo>
                    <a:lnTo>
                      <a:pt x="89" y="156"/>
                    </a:lnTo>
                    <a:lnTo>
                      <a:pt x="90" y="154"/>
                    </a:lnTo>
                    <a:lnTo>
                      <a:pt x="91" y="154"/>
                    </a:lnTo>
                    <a:lnTo>
                      <a:pt x="92" y="154"/>
                    </a:lnTo>
                    <a:lnTo>
                      <a:pt x="94" y="154"/>
                    </a:lnTo>
                    <a:lnTo>
                      <a:pt x="95" y="153"/>
                    </a:lnTo>
                    <a:lnTo>
                      <a:pt x="96" y="153"/>
                    </a:lnTo>
                    <a:lnTo>
                      <a:pt x="96" y="152"/>
                    </a:lnTo>
                    <a:lnTo>
                      <a:pt x="97" y="152"/>
                    </a:lnTo>
                    <a:lnTo>
                      <a:pt x="99" y="150"/>
                    </a:lnTo>
                    <a:lnTo>
                      <a:pt x="97" y="150"/>
                    </a:lnTo>
                    <a:lnTo>
                      <a:pt x="97" y="149"/>
                    </a:lnTo>
                    <a:lnTo>
                      <a:pt x="96" y="149"/>
                    </a:lnTo>
                    <a:lnTo>
                      <a:pt x="95" y="148"/>
                    </a:lnTo>
                    <a:lnTo>
                      <a:pt x="95" y="145"/>
                    </a:lnTo>
                    <a:lnTo>
                      <a:pt x="96" y="144"/>
                    </a:lnTo>
                    <a:lnTo>
                      <a:pt x="96" y="143"/>
                    </a:lnTo>
                    <a:lnTo>
                      <a:pt x="95" y="142"/>
                    </a:lnTo>
                    <a:lnTo>
                      <a:pt x="95" y="140"/>
                    </a:lnTo>
                    <a:lnTo>
                      <a:pt x="95" y="139"/>
                    </a:lnTo>
                    <a:lnTo>
                      <a:pt x="94" y="138"/>
                    </a:lnTo>
                    <a:lnTo>
                      <a:pt x="94" y="136"/>
                    </a:lnTo>
                    <a:lnTo>
                      <a:pt x="92" y="136"/>
                    </a:lnTo>
                    <a:lnTo>
                      <a:pt x="92" y="135"/>
                    </a:lnTo>
                    <a:lnTo>
                      <a:pt x="94" y="135"/>
                    </a:lnTo>
                    <a:lnTo>
                      <a:pt x="94" y="134"/>
                    </a:lnTo>
                    <a:lnTo>
                      <a:pt x="92" y="133"/>
                    </a:lnTo>
                    <a:lnTo>
                      <a:pt x="92" y="131"/>
                    </a:lnTo>
                    <a:lnTo>
                      <a:pt x="92" y="130"/>
                    </a:lnTo>
                    <a:lnTo>
                      <a:pt x="92" y="129"/>
                    </a:lnTo>
                    <a:lnTo>
                      <a:pt x="92" y="128"/>
                    </a:lnTo>
                    <a:lnTo>
                      <a:pt x="92" y="126"/>
                    </a:lnTo>
                    <a:lnTo>
                      <a:pt x="92" y="125"/>
                    </a:lnTo>
                    <a:lnTo>
                      <a:pt x="91" y="124"/>
                    </a:lnTo>
                    <a:lnTo>
                      <a:pt x="91" y="122"/>
                    </a:lnTo>
                    <a:lnTo>
                      <a:pt x="90" y="120"/>
                    </a:lnTo>
                    <a:lnTo>
                      <a:pt x="90" y="119"/>
                    </a:lnTo>
                    <a:lnTo>
                      <a:pt x="89" y="117"/>
                    </a:lnTo>
                    <a:lnTo>
                      <a:pt x="86" y="117"/>
                    </a:lnTo>
                    <a:lnTo>
                      <a:pt x="83" y="117"/>
                    </a:lnTo>
                    <a:lnTo>
                      <a:pt x="82" y="117"/>
                    </a:lnTo>
                    <a:lnTo>
                      <a:pt x="81" y="117"/>
                    </a:lnTo>
                    <a:lnTo>
                      <a:pt x="81" y="116"/>
                    </a:lnTo>
                    <a:lnTo>
                      <a:pt x="82" y="116"/>
                    </a:lnTo>
                    <a:lnTo>
                      <a:pt x="83" y="115"/>
                    </a:lnTo>
                    <a:lnTo>
                      <a:pt x="83" y="114"/>
                    </a:lnTo>
                    <a:lnTo>
                      <a:pt x="83" y="112"/>
                    </a:lnTo>
                    <a:lnTo>
                      <a:pt x="85" y="111"/>
                    </a:lnTo>
                    <a:lnTo>
                      <a:pt x="86" y="110"/>
                    </a:lnTo>
                    <a:lnTo>
                      <a:pt x="86" y="108"/>
                    </a:lnTo>
                    <a:lnTo>
                      <a:pt x="86" y="107"/>
                    </a:lnTo>
                    <a:lnTo>
                      <a:pt x="85" y="107"/>
                    </a:lnTo>
                    <a:lnTo>
                      <a:pt x="85" y="106"/>
                    </a:lnTo>
                    <a:lnTo>
                      <a:pt x="86" y="106"/>
                    </a:lnTo>
                    <a:lnTo>
                      <a:pt x="87" y="106"/>
                    </a:lnTo>
                    <a:lnTo>
                      <a:pt x="89" y="106"/>
                    </a:lnTo>
                    <a:lnTo>
                      <a:pt x="89" y="105"/>
                    </a:lnTo>
                    <a:lnTo>
                      <a:pt x="89" y="103"/>
                    </a:lnTo>
                    <a:lnTo>
                      <a:pt x="89" y="102"/>
                    </a:lnTo>
                    <a:lnTo>
                      <a:pt x="89" y="101"/>
                    </a:lnTo>
                    <a:lnTo>
                      <a:pt x="90" y="100"/>
                    </a:lnTo>
                    <a:lnTo>
                      <a:pt x="91" y="100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100"/>
                    </a:lnTo>
                    <a:lnTo>
                      <a:pt x="89" y="98"/>
                    </a:lnTo>
                    <a:lnTo>
                      <a:pt x="89" y="97"/>
                    </a:lnTo>
                    <a:lnTo>
                      <a:pt x="89" y="96"/>
                    </a:lnTo>
                    <a:lnTo>
                      <a:pt x="87" y="96"/>
                    </a:lnTo>
                    <a:lnTo>
                      <a:pt x="87" y="97"/>
                    </a:lnTo>
                    <a:lnTo>
                      <a:pt x="87" y="98"/>
                    </a:lnTo>
                    <a:lnTo>
                      <a:pt x="87" y="100"/>
                    </a:lnTo>
                    <a:lnTo>
                      <a:pt x="86" y="100"/>
                    </a:lnTo>
                    <a:lnTo>
                      <a:pt x="86" y="98"/>
                    </a:lnTo>
                    <a:lnTo>
                      <a:pt x="86" y="97"/>
                    </a:lnTo>
                    <a:lnTo>
                      <a:pt x="85" y="97"/>
                    </a:lnTo>
                    <a:lnTo>
                      <a:pt x="83" y="97"/>
                    </a:lnTo>
                    <a:lnTo>
                      <a:pt x="82" y="98"/>
                    </a:lnTo>
                    <a:lnTo>
                      <a:pt x="82" y="100"/>
                    </a:lnTo>
                    <a:lnTo>
                      <a:pt x="81" y="100"/>
                    </a:lnTo>
                    <a:lnTo>
                      <a:pt x="81" y="101"/>
                    </a:lnTo>
                    <a:lnTo>
                      <a:pt x="81" y="102"/>
                    </a:lnTo>
                    <a:lnTo>
                      <a:pt x="81" y="103"/>
                    </a:lnTo>
                    <a:lnTo>
                      <a:pt x="81" y="105"/>
                    </a:lnTo>
                    <a:lnTo>
                      <a:pt x="82" y="106"/>
                    </a:lnTo>
                    <a:lnTo>
                      <a:pt x="82" y="107"/>
                    </a:lnTo>
                    <a:lnTo>
                      <a:pt x="82" y="111"/>
                    </a:lnTo>
                    <a:lnTo>
                      <a:pt x="82" y="112"/>
                    </a:lnTo>
                    <a:lnTo>
                      <a:pt x="81" y="114"/>
                    </a:lnTo>
                    <a:lnTo>
                      <a:pt x="80" y="114"/>
                    </a:lnTo>
                    <a:lnTo>
                      <a:pt x="78" y="111"/>
                    </a:lnTo>
                    <a:lnTo>
                      <a:pt x="78" y="110"/>
                    </a:lnTo>
                    <a:lnTo>
                      <a:pt x="78" y="108"/>
                    </a:lnTo>
                    <a:lnTo>
                      <a:pt x="77" y="108"/>
                    </a:lnTo>
                    <a:lnTo>
                      <a:pt x="76" y="107"/>
                    </a:lnTo>
                    <a:lnTo>
                      <a:pt x="76" y="106"/>
                    </a:lnTo>
                    <a:lnTo>
                      <a:pt x="77" y="103"/>
                    </a:lnTo>
                    <a:lnTo>
                      <a:pt x="77" y="102"/>
                    </a:lnTo>
                    <a:lnTo>
                      <a:pt x="77" y="101"/>
                    </a:lnTo>
                    <a:lnTo>
                      <a:pt x="77" y="100"/>
                    </a:lnTo>
                    <a:lnTo>
                      <a:pt x="77" y="101"/>
                    </a:lnTo>
                    <a:lnTo>
                      <a:pt x="78" y="101"/>
                    </a:lnTo>
                    <a:lnTo>
                      <a:pt x="78" y="100"/>
                    </a:lnTo>
                    <a:lnTo>
                      <a:pt x="78" y="98"/>
                    </a:lnTo>
                    <a:lnTo>
                      <a:pt x="78" y="97"/>
                    </a:lnTo>
                    <a:lnTo>
                      <a:pt x="78" y="96"/>
                    </a:lnTo>
                    <a:lnTo>
                      <a:pt x="78" y="94"/>
                    </a:lnTo>
                    <a:lnTo>
                      <a:pt x="78" y="93"/>
                    </a:lnTo>
                    <a:lnTo>
                      <a:pt x="77" y="94"/>
                    </a:lnTo>
                    <a:lnTo>
                      <a:pt x="77" y="96"/>
                    </a:lnTo>
                    <a:lnTo>
                      <a:pt x="77" y="97"/>
                    </a:lnTo>
                    <a:lnTo>
                      <a:pt x="77" y="98"/>
                    </a:lnTo>
                    <a:lnTo>
                      <a:pt x="76" y="98"/>
                    </a:lnTo>
                    <a:lnTo>
                      <a:pt x="76" y="100"/>
                    </a:lnTo>
                    <a:lnTo>
                      <a:pt x="75" y="100"/>
                    </a:lnTo>
                    <a:lnTo>
                      <a:pt x="76" y="101"/>
                    </a:lnTo>
                    <a:lnTo>
                      <a:pt x="76" y="102"/>
                    </a:lnTo>
                    <a:lnTo>
                      <a:pt x="76" y="103"/>
                    </a:lnTo>
                    <a:lnTo>
                      <a:pt x="76" y="105"/>
                    </a:lnTo>
                    <a:lnTo>
                      <a:pt x="75" y="105"/>
                    </a:lnTo>
                    <a:lnTo>
                      <a:pt x="75" y="103"/>
                    </a:lnTo>
                    <a:lnTo>
                      <a:pt x="73" y="103"/>
                    </a:lnTo>
                    <a:lnTo>
                      <a:pt x="73" y="102"/>
                    </a:lnTo>
                    <a:lnTo>
                      <a:pt x="73" y="101"/>
                    </a:lnTo>
                    <a:lnTo>
                      <a:pt x="73" y="100"/>
                    </a:lnTo>
                    <a:lnTo>
                      <a:pt x="72" y="100"/>
                    </a:lnTo>
                    <a:lnTo>
                      <a:pt x="71" y="101"/>
                    </a:lnTo>
                    <a:lnTo>
                      <a:pt x="71" y="102"/>
                    </a:lnTo>
                    <a:lnTo>
                      <a:pt x="69" y="102"/>
                    </a:lnTo>
                    <a:lnTo>
                      <a:pt x="67" y="103"/>
                    </a:lnTo>
                    <a:lnTo>
                      <a:pt x="66" y="105"/>
                    </a:lnTo>
                    <a:lnTo>
                      <a:pt x="63" y="107"/>
                    </a:lnTo>
                    <a:lnTo>
                      <a:pt x="61" y="108"/>
                    </a:lnTo>
                    <a:lnTo>
                      <a:pt x="61" y="110"/>
                    </a:lnTo>
                    <a:lnTo>
                      <a:pt x="59" y="110"/>
                    </a:lnTo>
                    <a:lnTo>
                      <a:pt x="59" y="111"/>
                    </a:lnTo>
                    <a:lnTo>
                      <a:pt x="61" y="112"/>
                    </a:lnTo>
                    <a:lnTo>
                      <a:pt x="61" y="115"/>
                    </a:lnTo>
                    <a:lnTo>
                      <a:pt x="61" y="117"/>
                    </a:lnTo>
                    <a:lnTo>
                      <a:pt x="61" y="119"/>
                    </a:lnTo>
                    <a:lnTo>
                      <a:pt x="61" y="120"/>
                    </a:lnTo>
                    <a:lnTo>
                      <a:pt x="62" y="121"/>
                    </a:lnTo>
                    <a:lnTo>
                      <a:pt x="63" y="122"/>
                    </a:lnTo>
                    <a:lnTo>
                      <a:pt x="63" y="124"/>
                    </a:lnTo>
                    <a:lnTo>
                      <a:pt x="63" y="125"/>
                    </a:lnTo>
                    <a:lnTo>
                      <a:pt x="63" y="126"/>
                    </a:lnTo>
                    <a:lnTo>
                      <a:pt x="62" y="126"/>
                    </a:lnTo>
                    <a:lnTo>
                      <a:pt x="61" y="128"/>
                    </a:lnTo>
                    <a:lnTo>
                      <a:pt x="61" y="129"/>
                    </a:lnTo>
                    <a:lnTo>
                      <a:pt x="61" y="131"/>
                    </a:lnTo>
                    <a:lnTo>
                      <a:pt x="61" y="133"/>
                    </a:lnTo>
                    <a:lnTo>
                      <a:pt x="61" y="134"/>
                    </a:lnTo>
                    <a:lnTo>
                      <a:pt x="62" y="135"/>
                    </a:lnTo>
                    <a:lnTo>
                      <a:pt x="63" y="136"/>
                    </a:lnTo>
                    <a:lnTo>
                      <a:pt x="64" y="138"/>
                    </a:lnTo>
                    <a:lnTo>
                      <a:pt x="66" y="139"/>
                    </a:lnTo>
                    <a:lnTo>
                      <a:pt x="67" y="140"/>
                    </a:lnTo>
                    <a:lnTo>
                      <a:pt x="67" y="142"/>
                    </a:lnTo>
                    <a:lnTo>
                      <a:pt x="67" y="145"/>
                    </a:lnTo>
                    <a:lnTo>
                      <a:pt x="67" y="147"/>
                    </a:lnTo>
                    <a:lnTo>
                      <a:pt x="66" y="149"/>
                    </a:lnTo>
                    <a:lnTo>
                      <a:pt x="66" y="150"/>
                    </a:lnTo>
                    <a:lnTo>
                      <a:pt x="64" y="150"/>
                    </a:lnTo>
                    <a:lnTo>
                      <a:pt x="63" y="150"/>
                    </a:lnTo>
                    <a:lnTo>
                      <a:pt x="61" y="150"/>
                    </a:lnTo>
                    <a:lnTo>
                      <a:pt x="54" y="149"/>
                    </a:lnTo>
                    <a:lnTo>
                      <a:pt x="52" y="148"/>
                    </a:lnTo>
                    <a:lnTo>
                      <a:pt x="48" y="147"/>
                    </a:lnTo>
                    <a:lnTo>
                      <a:pt x="45" y="145"/>
                    </a:lnTo>
                    <a:lnTo>
                      <a:pt x="45" y="144"/>
                    </a:lnTo>
                    <a:lnTo>
                      <a:pt x="44" y="144"/>
                    </a:lnTo>
                    <a:lnTo>
                      <a:pt x="44" y="145"/>
                    </a:lnTo>
                    <a:lnTo>
                      <a:pt x="43" y="145"/>
                    </a:lnTo>
                    <a:lnTo>
                      <a:pt x="42" y="144"/>
                    </a:lnTo>
                    <a:lnTo>
                      <a:pt x="43" y="143"/>
                    </a:lnTo>
                    <a:lnTo>
                      <a:pt x="43" y="142"/>
                    </a:lnTo>
                    <a:lnTo>
                      <a:pt x="42" y="142"/>
                    </a:lnTo>
                    <a:lnTo>
                      <a:pt x="42" y="140"/>
                    </a:lnTo>
                    <a:lnTo>
                      <a:pt x="40" y="140"/>
                    </a:lnTo>
                    <a:lnTo>
                      <a:pt x="39" y="139"/>
                    </a:lnTo>
                    <a:lnTo>
                      <a:pt x="39" y="138"/>
                    </a:lnTo>
                    <a:lnTo>
                      <a:pt x="38" y="138"/>
                    </a:lnTo>
                    <a:lnTo>
                      <a:pt x="38" y="136"/>
                    </a:lnTo>
                    <a:lnTo>
                      <a:pt x="39" y="135"/>
                    </a:lnTo>
                    <a:lnTo>
                      <a:pt x="39" y="134"/>
                    </a:lnTo>
                    <a:lnTo>
                      <a:pt x="38" y="134"/>
                    </a:lnTo>
                    <a:lnTo>
                      <a:pt x="38" y="135"/>
                    </a:lnTo>
                    <a:lnTo>
                      <a:pt x="36" y="136"/>
                    </a:lnTo>
                    <a:lnTo>
                      <a:pt x="36" y="135"/>
                    </a:lnTo>
                    <a:lnTo>
                      <a:pt x="36" y="134"/>
                    </a:lnTo>
                    <a:lnTo>
                      <a:pt x="36" y="133"/>
                    </a:lnTo>
                    <a:lnTo>
                      <a:pt x="38" y="133"/>
                    </a:lnTo>
                    <a:lnTo>
                      <a:pt x="39" y="133"/>
                    </a:lnTo>
                    <a:lnTo>
                      <a:pt x="40" y="133"/>
                    </a:lnTo>
                    <a:lnTo>
                      <a:pt x="42" y="131"/>
                    </a:lnTo>
                    <a:lnTo>
                      <a:pt x="43" y="130"/>
                    </a:lnTo>
                    <a:lnTo>
                      <a:pt x="44" y="128"/>
                    </a:lnTo>
                    <a:lnTo>
                      <a:pt x="44" y="125"/>
                    </a:lnTo>
                    <a:lnTo>
                      <a:pt x="44" y="124"/>
                    </a:lnTo>
                    <a:lnTo>
                      <a:pt x="44" y="122"/>
                    </a:lnTo>
                    <a:lnTo>
                      <a:pt x="43" y="122"/>
                    </a:lnTo>
                    <a:lnTo>
                      <a:pt x="43" y="124"/>
                    </a:lnTo>
                    <a:lnTo>
                      <a:pt x="42" y="124"/>
                    </a:lnTo>
                    <a:lnTo>
                      <a:pt x="40" y="124"/>
                    </a:lnTo>
                    <a:lnTo>
                      <a:pt x="40" y="122"/>
                    </a:lnTo>
                    <a:lnTo>
                      <a:pt x="40" y="121"/>
                    </a:lnTo>
                    <a:lnTo>
                      <a:pt x="40" y="120"/>
                    </a:lnTo>
                    <a:lnTo>
                      <a:pt x="42" y="120"/>
                    </a:lnTo>
                    <a:lnTo>
                      <a:pt x="43" y="119"/>
                    </a:lnTo>
                    <a:lnTo>
                      <a:pt x="44" y="119"/>
                    </a:lnTo>
                    <a:lnTo>
                      <a:pt x="44" y="117"/>
                    </a:lnTo>
                    <a:lnTo>
                      <a:pt x="43" y="117"/>
                    </a:lnTo>
                    <a:lnTo>
                      <a:pt x="42" y="117"/>
                    </a:lnTo>
                    <a:lnTo>
                      <a:pt x="42" y="116"/>
                    </a:lnTo>
                    <a:lnTo>
                      <a:pt x="43" y="116"/>
                    </a:lnTo>
                    <a:lnTo>
                      <a:pt x="44" y="115"/>
                    </a:lnTo>
                    <a:lnTo>
                      <a:pt x="44" y="114"/>
                    </a:lnTo>
                    <a:lnTo>
                      <a:pt x="44" y="110"/>
                    </a:lnTo>
                    <a:lnTo>
                      <a:pt x="43" y="110"/>
                    </a:lnTo>
                    <a:lnTo>
                      <a:pt x="43" y="108"/>
                    </a:lnTo>
                    <a:lnTo>
                      <a:pt x="44" y="107"/>
                    </a:lnTo>
                    <a:lnTo>
                      <a:pt x="44" y="106"/>
                    </a:lnTo>
                    <a:lnTo>
                      <a:pt x="44" y="105"/>
                    </a:lnTo>
                    <a:lnTo>
                      <a:pt x="44" y="103"/>
                    </a:lnTo>
                    <a:lnTo>
                      <a:pt x="44" y="102"/>
                    </a:lnTo>
                    <a:lnTo>
                      <a:pt x="44" y="101"/>
                    </a:lnTo>
                    <a:lnTo>
                      <a:pt x="43" y="101"/>
                    </a:lnTo>
                    <a:lnTo>
                      <a:pt x="43" y="100"/>
                    </a:lnTo>
                    <a:lnTo>
                      <a:pt x="42" y="100"/>
                    </a:lnTo>
                    <a:lnTo>
                      <a:pt x="40" y="98"/>
                    </a:lnTo>
                    <a:lnTo>
                      <a:pt x="40" y="97"/>
                    </a:lnTo>
                    <a:lnTo>
                      <a:pt x="40" y="96"/>
                    </a:lnTo>
                    <a:lnTo>
                      <a:pt x="40" y="94"/>
                    </a:lnTo>
                    <a:lnTo>
                      <a:pt x="39" y="93"/>
                    </a:lnTo>
                    <a:lnTo>
                      <a:pt x="38" y="92"/>
                    </a:lnTo>
                    <a:lnTo>
                      <a:pt x="38" y="91"/>
                    </a:lnTo>
                    <a:lnTo>
                      <a:pt x="38" y="89"/>
                    </a:lnTo>
                    <a:lnTo>
                      <a:pt x="36" y="89"/>
                    </a:lnTo>
                    <a:lnTo>
                      <a:pt x="35" y="89"/>
                    </a:lnTo>
                    <a:lnTo>
                      <a:pt x="34" y="89"/>
                    </a:lnTo>
                    <a:lnTo>
                      <a:pt x="33" y="89"/>
                    </a:lnTo>
                    <a:lnTo>
                      <a:pt x="31" y="89"/>
                    </a:lnTo>
                    <a:lnTo>
                      <a:pt x="30" y="91"/>
                    </a:lnTo>
                    <a:lnTo>
                      <a:pt x="29" y="91"/>
                    </a:lnTo>
                    <a:lnTo>
                      <a:pt x="29" y="89"/>
                    </a:lnTo>
                    <a:lnTo>
                      <a:pt x="30" y="89"/>
                    </a:lnTo>
                    <a:lnTo>
                      <a:pt x="30" y="88"/>
                    </a:lnTo>
                    <a:lnTo>
                      <a:pt x="30" y="87"/>
                    </a:lnTo>
                    <a:lnTo>
                      <a:pt x="31" y="87"/>
                    </a:lnTo>
                    <a:lnTo>
                      <a:pt x="31" y="86"/>
                    </a:lnTo>
                    <a:lnTo>
                      <a:pt x="30" y="84"/>
                    </a:lnTo>
                    <a:lnTo>
                      <a:pt x="29" y="84"/>
                    </a:lnTo>
                    <a:lnTo>
                      <a:pt x="28" y="84"/>
                    </a:lnTo>
                    <a:lnTo>
                      <a:pt x="26" y="84"/>
                    </a:lnTo>
                    <a:lnTo>
                      <a:pt x="26" y="83"/>
                    </a:lnTo>
                    <a:lnTo>
                      <a:pt x="25" y="83"/>
                    </a:lnTo>
                    <a:lnTo>
                      <a:pt x="22" y="83"/>
                    </a:lnTo>
                    <a:lnTo>
                      <a:pt x="21" y="83"/>
                    </a:lnTo>
                    <a:lnTo>
                      <a:pt x="19" y="83"/>
                    </a:lnTo>
                    <a:lnTo>
                      <a:pt x="19" y="82"/>
                    </a:lnTo>
                    <a:lnTo>
                      <a:pt x="14" y="78"/>
                    </a:lnTo>
                    <a:lnTo>
                      <a:pt x="12" y="78"/>
                    </a:lnTo>
                    <a:lnTo>
                      <a:pt x="11" y="77"/>
                    </a:lnTo>
                    <a:lnTo>
                      <a:pt x="11" y="75"/>
                    </a:lnTo>
                    <a:lnTo>
                      <a:pt x="10" y="75"/>
                    </a:lnTo>
                    <a:lnTo>
                      <a:pt x="8" y="74"/>
                    </a:lnTo>
                    <a:lnTo>
                      <a:pt x="8" y="73"/>
                    </a:lnTo>
                    <a:lnTo>
                      <a:pt x="7" y="73"/>
                    </a:lnTo>
                    <a:lnTo>
                      <a:pt x="6" y="73"/>
                    </a:lnTo>
                    <a:lnTo>
                      <a:pt x="6" y="72"/>
                    </a:lnTo>
                    <a:lnTo>
                      <a:pt x="5" y="70"/>
                    </a:lnTo>
                    <a:lnTo>
                      <a:pt x="5" y="69"/>
                    </a:lnTo>
                    <a:lnTo>
                      <a:pt x="5" y="68"/>
                    </a:lnTo>
                    <a:lnTo>
                      <a:pt x="3" y="68"/>
                    </a:lnTo>
                    <a:lnTo>
                      <a:pt x="2" y="68"/>
                    </a:lnTo>
                    <a:lnTo>
                      <a:pt x="1" y="66"/>
                    </a:lnTo>
                    <a:lnTo>
                      <a:pt x="0" y="66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66" y="0"/>
                    </a:lnTo>
                    <a:lnTo>
                      <a:pt x="127" y="0"/>
                    </a:lnTo>
                    <a:lnTo>
                      <a:pt x="189" y="0"/>
                    </a:lnTo>
                    <a:lnTo>
                      <a:pt x="222" y="0"/>
                    </a:lnTo>
                    <a:lnTo>
                      <a:pt x="222" y="223"/>
                    </a:lnTo>
                    <a:lnTo>
                      <a:pt x="35" y="223"/>
                    </a:lnTo>
                    <a:lnTo>
                      <a:pt x="34" y="225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0" name="Freeform 917"/>
              <p:cNvSpPr>
                <a:spLocks/>
              </p:cNvSpPr>
              <p:nvPr/>
            </p:nvSpPr>
            <p:spPr bwMode="auto">
              <a:xfrm>
                <a:off x="4204" y="2728"/>
                <a:ext cx="6" cy="13"/>
              </a:xfrm>
              <a:custGeom>
                <a:avLst/>
                <a:gdLst>
                  <a:gd name="T0" fmla="*/ 1 w 6"/>
                  <a:gd name="T1" fmla="*/ 0 h 13"/>
                  <a:gd name="T2" fmla="*/ 0 w 6"/>
                  <a:gd name="T3" fmla="*/ 0 h 13"/>
                  <a:gd name="T4" fmla="*/ 0 w 6"/>
                  <a:gd name="T5" fmla="*/ 4 h 13"/>
                  <a:gd name="T6" fmla="*/ 0 w 6"/>
                  <a:gd name="T7" fmla="*/ 8 h 13"/>
                  <a:gd name="T8" fmla="*/ 0 w 6"/>
                  <a:gd name="T9" fmla="*/ 13 h 13"/>
                  <a:gd name="T10" fmla="*/ 1 w 6"/>
                  <a:gd name="T11" fmla="*/ 13 h 13"/>
                  <a:gd name="T12" fmla="*/ 2 w 6"/>
                  <a:gd name="T13" fmla="*/ 13 h 13"/>
                  <a:gd name="T14" fmla="*/ 4 w 6"/>
                  <a:gd name="T15" fmla="*/ 12 h 13"/>
                  <a:gd name="T16" fmla="*/ 5 w 6"/>
                  <a:gd name="T17" fmla="*/ 12 h 13"/>
                  <a:gd name="T18" fmla="*/ 6 w 6"/>
                  <a:gd name="T19" fmla="*/ 12 h 13"/>
                  <a:gd name="T20" fmla="*/ 6 w 6"/>
                  <a:gd name="T21" fmla="*/ 10 h 13"/>
                  <a:gd name="T22" fmla="*/ 5 w 6"/>
                  <a:gd name="T23" fmla="*/ 8 h 13"/>
                  <a:gd name="T24" fmla="*/ 5 w 6"/>
                  <a:gd name="T25" fmla="*/ 6 h 13"/>
                  <a:gd name="T26" fmla="*/ 2 w 6"/>
                  <a:gd name="T27" fmla="*/ 4 h 13"/>
                  <a:gd name="T28" fmla="*/ 2 w 6"/>
                  <a:gd name="T29" fmla="*/ 1 h 13"/>
                  <a:gd name="T30" fmla="*/ 1 w 6"/>
                  <a:gd name="T31" fmla="*/ 0 h 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"/>
                  <a:gd name="T49" fmla="*/ 0 h 13"/>
                  <a:gd name="T50" fmla="*/ 6 w 6"/>
                  <a:gd name="T51" fmla="*/ 13 h 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" h="13">
                    <a:moveTo>
                      <a:pt x="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0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1" name="Freeform 918"/>
              <p:cNvSpPr>
                <a:spLocks/>
              </p:cNvSpPr>
              <p:nvPr/>
            </p:nvSpPr>
            <p:spPr bwMode="auto">
              <a:xfrm>
                <a:off x="4204" y="2728"/>
                <a:ext cx="6" cy="13"/>
              </a:xfrm>
              <a:custGeom>
                <a:avLst/>
                <a:gdLst>
                  <a:gd name="T0" fmla="*/ 1 w 6"/>
                  <a:gd name="T1" fmla="*/ 0 h 13"/>
                  <a:gd name="T2" fmla="*/ 0 w 6"/>
                  <a:gd name="T3" fmla="*/ 0 h 13"/>
                  <a:gd name="T4" fmla="*/ 0 w 6"/>
                  <a:gd name="T5" fmla="*/ 4 h 13"/>
                  <a:gd name="T6" fmla="*/ 0 w 6"/>
                  <a:gd name="T7" fmla="*/ 8 h 13"/>
                  <a:gd name="T8" fmla="*/ 0 w 6"/>
                  <a:gd name="T9" fmla="*/ 13 h 13"/>
                  <a:gd name="T10" fmla="*/ 1 w 6"/>
                  <a:gd name="T11" fmla="*/ 13 h 13"/>
                  <a:gd name="T12" fmla="*/ 2 w 6"/>
                  <a:gd name="T13" fmla="*/ 13 h 13"/>
                  <a:gd name="T14" fmla="*/ 4 w 6"/>
                  <a:gd name="T15" fmla="*/ 12 h 13"/>
                  <a:gd name="T16" fmla="*/ 5 w 6"/>
                  <a:gd name="T17" fmla="*/ 12 h 13"/>
                  <a:gd name="T18" fmla="*/ 6 w 6"/>
                  <a:gd name="T19" fmla="*/ 12 h 13"/>
                  <a:gd name="T20" fmla="*/ 6 w 6"/>
                  <a:gd name="T21" fmla="*/ 10 h 13"/>
                  <a:gd name="T22" fmla="*/ 5 w 6"/>
                  <a:gd name="T23" fmla="*/ 8 h 13"/>
                  <a:gd name="T24" fmla="*/ 5 w 6"/>
                  <a:gd name="T25" fmla="*/ 6 h 13"/>
                  <a:gd name="T26" fmla="*/ 2 w 6"/>
                  <a:gd name="T27" fmla="*/ 4 h 13"/>
                  <a:gd name="T28" fmla="*/ 2 w 6"/>
                  <a:gd name="T29" fmla="*/ 1 h 13"/>
                  <a:gd name="T30" fmla="*/ 1 w 6"/>
                  <a:gd name="T31" fmla="*/ 0 h 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"/>
                  <a:gd name="T49" fmla="*/ 0 h 13"/>
                  <a:gd name="T50" fmla="*/ 6 w 6"/>
                  <a:gd name="T51" fmla="*/ 13 h 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" h="13">
                    <a:moveTo>
                      <a:pt x="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0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2" name="Freeform 919"/>
              <p:cNvSpPr>
                <a:spLocks/>
              </p:cNvSpPr>
              <p:nvPr/>
            </p:nvSpPr>
            <p:spPr bwMode="auto">
              <a:xfrm>
                <a:off x="4059" y="2628"/>
                <a:ext cx="96" cy="199"/>
              </a:xfrm>
              <a:custGeom>
                <a:avLst/>
                <a:gdLst>
                  <a:gd name="T0" fmla="*/ 71 w 96"/>
                  <a:gd name="T1" fmla="*/ 67 h 199"/>
                  <a:gd name="T2" fmla="*/ 68 w 96"/>
                  <a:gd name="T3" fmla="*/ 71 h 199"/>
                  <a:gd name="T4" fmla="*/ 67 w 96"/>
                  <a:gd name="T5" fmla="*/ 59 h 199"/>
                  <a:gd name="T6" fmla="*/ 60 w 96"/>
                  <a:gd name="T7" fmla="*/ 58 h 199"/>
                  <a:gd name="T8" fmla="*/ 60 w 96"/>
                  <a:gd name="T9" fmla="*/ 62 h 199"/>
                  <a:gd name="T10" fmla="*/ 63 w 96"/>
                  <a:gd name="T11" fmla="*/ 70 h 199"/>
                  <a:gd name="T12" fmla="*/ 57 w 96"/>
                  <a:gd name="T13" fmla="*/ 80 h 199"/>
                  <a:gd name="T14" fmla="*/ 55 w 96"/>
                  <a:gd name="T15" fmla="*/ 85 h 199"/>
                  <a:gd name="T16" fmla="*/ 57 w 96"/>
                  <a:gd name="T17" fmla="*/ 84 h 199"/>
                  <a:gd name="T18" fmla="*/ 56 w 96"/>
                  <a:gd name="T19" fmla="*/ 90 h 199"/>
                  <a:gd name="T20" fmla="*/ 46 w 96"/>
                  <a:gd name="T21" fmla="*/ 92 h 199"/>
                  <a:gd name="T22" fmla="*/ 46 w 96"/>
                  <a:gd name="T23" fmla="*/ 100 h 199"/>
                  <a:gd name="T24" fmla="*/ 56 w 96"/>
                  <a:gd name="T25" fmla="*/ 105 h 199"/>
                  <a:gd name="T26" fmla="*/ 63 w 96"/>
                  <a:gd name="T27" fmla="*/ 109 h 199"/>
                  <a:gd name="T28" fmla="*/ 74 w 96"/>
                  <a:gd name="T29" fmla="*/ 113 h 199"/>
                  <a:gd name="T30" fmla="*/ 80 w 96"/>
                  <a:gd name="T31" fmla="*/ 120 h 199"/>
                  <a:gd name="T32" fmla="*/ 88 w 96"/>
                  <a:gd name="T33" fmla="*/ 128 h 199"/>
                  <a:gd name="T34" fmla="*/ 90 w 96"/>
                  <a:gd name="T35" fmla="*/ 131 h 199"/>
                  <a:gd name="T36" fmla="*/ 93 w 96"/>
                  <a:gd name="T37" fmla="*/ 138 h 199"/>
                  <a:gd name="T38" fmla="*/ 91 w 96"/>
                  <a:gd name="T39" fmla="*/ 141 h 199"/>
                  <a:gd name="T40" fmla="*/ 89 w 96"/>
                  <a:gd name="T41" fmla="*/ 136 h 199"/>
                  <a:gd name="T42" fmla="*/ 84 w 96"/>
                  <a:gd name="T43" fmla="*/ 138 h 199"/>
                  <a:gd name="T44" fmla="*/ 89 w 96"/>
                  <a:gd name="T45" fmla="*/ 143 h 199"/>
                  <a:gd name="T46" fmla="*/ 95 w 96"/>
                  <a:gd name="T47" fmla="*/ 150 h 199"/>
                  <a:gd name="T48" fmla="*/ 89 w 96"/>
                  <a:gd name="T49" fmla="*/ 156 h 199"/>
                  <a:gd name="T50" fmla="*/ 84 w 96"/>
                  <a:gd name="T51" fmla="*/ 162 h 199"/>
                  <a:gd name="T52" fmla="*/ 79 w 96"/>
                  <a:gd name="T53" fmla="*/ 170 h 199"/>
                  <a:gd name="T54" fmla="*/ 82 w 96"/>
                  <a:gd name="T55" fmla="*/ 173 h 199"/>
                  <a:gd name="T56" fmla="*/ 80 w 96"/>
                  <a:gd name="T57" fmla="*/ 175 h 199"/>
                  <a:gd name="T58" fmla="*/ 81 w 96"/>
                  <a:gd name="T59" fmla="*/ 180 h 199"/>
                  <a:gd name="T60" fmla="*/ 79 w 96"/>
                  <a:gd name="T61" fmla="*/ 184 h 199"/>
                  <a:gd name="T62" fmla="*/ 80 w 96"/>
                  <a:gd name="T63" fmla="*/ 189 h 199"/>
                  <a:gd name="T64" fmla="*/ 79 w 96"/>
                  <a:gd name="T65" fmla="*/ 195 h 199"/>
                  <a:gd name="T66" fmla="*/ 70 w 96"/>
                  <a:gd name="T67" fmla="*/ 199 h 199"/>
                  <a:gd name="T68" fmla="*/ 60 w 96"/>
                  <a:gd name="T69" fmla="*/ 195 h 199"/>
                  <a:gd name="T70" fmla="*/ 57 w 96"/>
                  <a:gd name="T71" fmla="*/ 185 h 199"/>
                  <a:gd name="T72" fmla="*/ 47 w 96"/>
                  <a:gd name="T73" fmla="*/ 183 h 199"/>
                  <a:gd name="T74" fmla="*/ 42 w 96"/>
                  <a:gd name="T75" fmla="*/ 176 h 199"/>
                  <a:gd name="T76" fmla="*/ 39 w 96"/>
                  <a:gd name="T77" fmla="*/ 173 h 199"/>
                  <a:gd name="T78" fmla="*/ 33 w 96"/>
                  <a:gd name="T79" fmla="*/ 160 h 199"/>
                  <a:gd name="T80" fmla="*/ 33 w 96"/>
                  <a:gd name="T81" fmla="*/ 148 h 199"/>
                  <a:gd name="T82" fmla="*/ 32 w 96"/>
                  <a:gd name="T83" fmla="*/ 145 h 199"/>
                  <a:gd name="T84" fmla="*/ 29 w 96"/>
                  <a:gd name="T85" fmla="*/ 142 h 199"/>
                  <a:gd name="T86" fmla="*/ 29 w 96"/>
                  <a:gd name="T87" fmla="*/ 151 h 199"/>
                  <a:gd name="T88" fmla="*/ 24 w 96"/>
                  <a:gd name="T89" fmla="*/ 154 h 199"/>
                  <a:gd name="T90" fmla="*/ 18 w 96"/>
                  <a:gd name="T91" fmla="*/ 151 h 199"/>
                  <a:gd name="T92" fmla="*/ 13 w 96"/>
                  <a:gd name="T93" fmla="*/ 143 h 199"/>
                  <a:gd name="T94" fmla="*/ 4 w 96"/>
                  <a:gd name="T95" fmla="*/ 134 h 199"/>
                  <a:gd name="T96" fmla="*/ 0 w 96"/>
                  <a:gd name="T97" fmla="*/ 123 h 199"/>
                  <a:gd name="T98" fmla="*/ 5 w 96"/>
                  <a:gd name="T99" fmla="*/ 113 h 199"/>
                  <a:gd name="T100" fmla="*/ 9 w 96"/>
                  <a:gd name="T101" fmla="*/ 103 h 199"/>
                  <a:gd name="T102" fmla="*/ 14 w 96"/>
                  <a:gd name="T103" fmla="*/ 94 h 199"/>
                  <a:gd name="T104" fmla="*/ 16 w 96"/>
                  <a:gd name="T105" fmla="*/ 85 h 199"/>
                  <a:gd name="T106" fmla="*/ 21 w 96"/>
                  <a:gd name="T107" fmla="*/ 64 h 199"/>
                  <a:gd name="T108" fmla="*/ 21 w 96"/>
                  <a:gd name="T109" fmla="*/ 49 h 199"/>
                  <a:gd name="T110" fmla="*/ 25 w 96"/>
                  <a:gd name="T111" fmla="*/ 43 h 199"/>
                  <a:gd name="T112" fmla="*/ 24 w 96"/>
                  <a:gd name="T113" fmla="*/ 39 h 199"/>
                  <a:gd name="T114" fmla="*/ 25 w 96"/>
                  <a:gd name="T115" fmla="*/ 29 h 199"/>
                  <a:gd name="T116" fmla="*/ 25 w 96"/>
                  <a:gd name="T117" fmla="*/ 23 h 199"/>
                  <a:gd name="T118" fmla="*/ 24 w 96"/>
                  <a:gd name="T119" fmla="*/ 14 h 199"/>
                  <a:gd name="T120" fmla="*/ 20 w 96"/>
                  <a:gd name="T121" fmla="*/ 2 h 199"/>
                  <a:gd name="T122" fmla="*/ 25 w 96"/>
                  <a:gd name="T123" fmla="*/ 3 h 199"/>
                  <a:gd name="T124" fmla="*/ 27 w 96"/>
                  <a:gd name="T125" fmla="*/ 2 h 1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6"/>
                  <a:gd name="T190" fmla="*/ 0 h 199"/>
                  <a:gd name="T191" fmla="*/ 96 w 96"/>
                  <a:gd name="T192" fmla="*/ 199 h 1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6" h="199">
                    <a:moveTo>
                      <a:pt x="25" y="0"/>
                    </a:moveTo>
                    <a:lnTo>
                      <a:pt x="74" y="0"/>
                    </a:lnTo>
                    <a:lnTo>
                      <a:pt x="74" y="64"/>
                    </a:lnTo>
                    <a:lnTo>
                      <a:pt x="75" y="66"/>
                    </a:lnTo>
                    <a:lnTo>
                      <a:pt x="74" y="66"/>
                    </a:lnTo>
                    <a:lnTo>
                      <a:pt x="72" y="66"/>
                    </a:lnTo>
                    <a:lnTo>
                      <a:pt x="71" y="66"/>
                    </a:lnTo>
                    <a:lnTo>
                      <a:pt x="71" y="67"/>
                    </a:lnTo>
                    <a:lnTo>
                      <a:pt x="71" y="68"/>
                    </a:lnTo>
                    <a:lnTo>
                      <a:pt x="71" y="70"/>
                    </a:lnTo>
                    <a:lnTo>
                      <a:pt x="72" y="71"/>
                    </a:lnTo>
                    <a:lnTo>
                      <a:pt x="71" y="71"/>
                    </a:lnTo>
                    <a:lnTo>
                      <a:pt x="71" y="72"/>
                    </a:lnTo>
                    <a:lnTo>
                      <a:pt x="70" y="72"/>
                    </a:lnTo>
                    <a:lnTo>
                      <a:pt x="68" y="72"/>
                    </a:lnTo>
                    <a:lnTo>
                      <a:pt x="68" y="71"/>
                    </a:lnTo>
                    <a:lnTo>
                      <a:pt x="68" y="70"/>
                    </a:lnTo>
                    <a:lnTo>
                      <a:pt x="68" y="68"/>
                    </a:lnTo>
                    <a:lnTo>
                      <a:pt x="67" y="67"/>
                    </a:lnTo>
                    <a:lnTo>
                      <a:pt x="67" y="66"/>
                    </a:lnTo>
                    <a:lnTo>
                      <a:pt x="67" y="64"/>
                    </a:lnTo>
                    <a:lnTo>
                      <a:pt x="68" y="64"/>
                    </a:lnTo>
                    <a:lnTo>
                      <a:pt x="68" y="61"/>
                    </a:lnTo>
                    <a:lnTo>
                      <a:pt x="67" y="59"/>
                    </a:lnTo>
                    <a:lnTo>
                      <a:pt x="66" y="59"/>
                    </a:lnTo>
                    <a:lnTo>
                      <a:pt x="65" y="59"/>
                    </a:lnTo>
                    <a:lnTo>
                      <a:pt x="65" y="58"/>
                    </a:lnTo>
                    <a:lnTo>
                      <a:pt x="63" y="58"/>
                    </a:lnTo>
                    <a:lnTo>
                      <a:pt x="62" y="59"/>
                    </a:lnTo>
                    <a:lnTo>
                      <a:pt x="61" y="59"/>
                    </a:lnTo>
                    <a:lnTo>
                      <a:pt x="60" y="59"/>
                    </a:lnTo>
                    <a:lnTo>
                      <a:pt x="60" y="58"/>
                    </a:lnTo>
                    <a:lnTo>
                      <a:pt x="58" y="57"/>
                    </a:lnTo>
                    <a:lnTo>
                      <a:pt x="57" y="57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7" y="59"/>
                    </a:lnTo>
                    <a:lnTo>
                      <a:pt x="58" y="61"/>
                    </a:lnTo>
                    <a:lnTo>
                      <a:pt x="60" y="61"/>
                    </a:lnTo>
                    <a:lnTo>
                      <a:pt x="60" y="62"/>
                    </a:lnTo>
                    <a:lnTo>
                      <a:pt x="60" y="63"/>
                    </a:lnTo>
                    <a:lnTo>
                      <a:pt x="61" y="63"/>
                    </a:lnTo>
                    <a:lnTo>
                      <a:pt x="61" y="64"/>
                    </a:lnTo>
                    <a:lnTo>
                      <a:pt x="61" y="66"/>
                    </a:lnTo>
                    <a:lnTo>
                      <a:pt x="62" y="67"/>
                    </a:lnTo>
                    <a:lnTo>
                      <a:pt x="62" y="68"/>
                    </a:lnTo>
                    <a:lnTo>
                      <a:pt x="63" y="68"/>
                    </a:lnTo>
                    <a:lnTo>
                      <a:pt x="63" y="70"/>
                    </a:lnTo>
                    <a:lnTo>
                      <a:pt x="65" y="71"/>
                    </a:lnTo>
                    <a:lnTo>
                      <a:pt x="63" y="72"/>
                    </a:lnTo>
                    <a:lnTo>
                      <a:pt x="61" y="75"/>
                    </a:lnTo>
                    <a:lnTo>
                      <a:pt x="61" y="76"/>
                    </a:lnTo>
                    <a:lnTo>
                      <a:pt x="60" y="77"/>
                    </a:lnTo>
                    <a:lnTo>
                      <a:pt x="60" y="78"/>
                    </a:lnTo>
                    <a:lnTo>
                      <a:pt x="58" y="78"/>
                    </a:lnTo>
                    <a:lnTo>
                      <a:pt x="57" y="80"/>
                    </a:lnTo>
                    <a:lnTo>
                      <a:pt x="56" y="80"/>
                    </a:lnTo>
                    <a:lnTo>
                      <a:pt x="55" y="80"/>
                    </a:lnTo>
                    <a:lnTo>
                      <a:pt x="55" y="81"/>
                    </a:lnTo>
                    <a:lnTo>
                      <a:pt x="56" y="81"/>
                    </a:lnTo>
                    <a:lnTo>
                      <a:pt x="57" y="81"/>
                    </a:lnTo>
                    <a:lnTo>
                      <a:pt x="57" y="82"/>
                    </a:lnTo>
                    <a:lnTo>
                      <a:pt x="56" y="84"/>
                    </a:lnTo>
                    <a:lnTo>
                      <a:pt x="55" y="85"/>
                    </a:lnTo>
                    <a:lnTo>
                      <a:pt x="53" y="86"/>
                    </a:lnTo>
                    <a:lnTo>
                      <a:pt x="55" y="86"/>
                    </a:lnTo>
                    <a:lnTo>
                      <a:pt x="55" y="87"/>
                    </a:lnTo>
                    <a:lnTo>
                      <a:pt x="56" y="87"/>
                    </a:lnTo>
                    <a:lnTo>
                      <a:pt x="56" y="86"/>
                    </a:lnTo>
                    <a:lnTo>
                      <a:pt x="56" y="85"/>
                    </a:lnTo>
                    <a:lnTo>
                      <a:pt x="57" y="85"/>
                    </a:lnTo>
                    <a:lnTo>
                      <a:pt x="57" y="84"/>
                    </a:lnTo>
                    <a:lnTo>
                      <a:pt x="58" y="84"/>
                    </a:lnTo>
                    <a:lnTo>
                      <a:pt x="58" y="82"/>
                    </a:lnTo>
                    <a:lnTo>
                      <a:pt x="58" y="84"/>
                    </a:lnTo>
                    <a:lnTo>
                      <a:pt x="58" y="85"/>
                    </a:lnTo>
                    <a:lnTo>
                      <a:pt x="57" y="86"/>
                    </a:lnTo>
                    <a:lnTo>
                      <a:pt x="57" y="87"/>
                    </a:lnTo>
                    <a:lnTo>
                      <a:pt x="56" y="89"/>
                    </a:lnTo>
                    <a:lnTo>
                      <a:pt x="56" y="90"/>
                    </a:lnTo>
                    <a:lnTo>
                      <a:pt x="55" y="90"/>
                    </a:lnTo>
                    <a:lnTo>
                      <a:pt x="53" y="90"/>
                    </a:lnTo>
                    <a:lnTo>
                      <a:pt x="52" y="90"/>
                    </a:lnTo>
                    <a:lnTo>
                      <a:pt x="51" y="90"/>
                    </a:lnTo>
                    <a:lnTo>
                      <a:pt x="49" y="90"/>
                    </a:lnTo>
                    <a:lnTo>
                      <a:pt x="48" y="91"/>
                    </a:lnTo>
                    <a:lnTo>
                      <a:pt x="47" y="91"/>
                    </a:lnTo>
                    <a:lnTo>
                      <a:pt x="46" y="92"/>
                    </a:lnTo>
                    <a:lnTo>
                      <a:pt x="46" y="94"/>
                    </a:lnTo>
                    <a:lnTo>
                      <a:pt x="46" y="95"/>
                    </a:lnTo>
                    <a:lnTo>
                      <a:pt x="46" y="96"/>
                    </a:lnTo>
                    <a:lnTo>
                      <a:pt x="47" y="96"/>
                    </a:lnTo>
                    <a:lnTo>
                      <a:pt x="47" y="98"/>
                    </a:lnTo>
                    <a:lnTo>
                      <a:pt x="46" y="98"/>
                    </a:lnTo>
                    <a:lnTo>
                      <a:pt x="46" y="99"/>
                    </a:lnTo>
                    <a:lnTo>
                      <a:pt x="46" y="100"/>
                    </a:lnTo>
                    <a:lnTo>
                      <a:pt x="47" y="100"/>
                    </a:lnTo>
                    <a:lnTo>
                      <a:pt x="48" y="100"/>
                    </a:lnTo>
                    <a:lnTo>
                      <a:pt x="49" y="101"/>
                    </a:lnTo>
                    <a:lnTo>
                      <a:pt x="51" y="103"/>
                    </a:lnTo>
                    <a:lnTo>
                      <a:pt x="52" y="104"/>
                    </a:lnTo>
                    <a:lnTo>
                      <a:pt x="53" y="104"/>
                    </a:lnTo>
                    <a:lnTo>
                      <a:pt x="55" y="105"/>
                    </a:lnTo>
                    <a:lnTo>
                      <a:pt x="56" y="105"/>
                    </a:lnTo>
                    <a:lnTo>
                      <a:pt x="57" y="105"/>
                    </a:lnTo>
                    <a:lnTo>
                      <a:pt x="58" y="104"/>
                    </a:lnTo>
                    <a:lnTo>
                      <a:pt x="58" y="105"/>
                    </a:lnTo>
                    <a:lnTo>
                      <a:pt x="60" y="106"/>
                    </a:lnTo>
                    <a:lnTo>
                      <a:pt x="60" y="108"/>
                    </a:lnTo>
                    <a:lnTo>
                      <a:pt x="61" y="108"/>
                    </a:lnTo>
                    <a:lnTo>
                      <a:pt x="62" y="109"/>
                    </a:lnTo>
                    <a:lnTo>
                      <a:pt x="63" y="109"/>
                    </a:lnTo>
                    <a:lnTo>
                      <a:pt x="65" y="110"/>
                    </a:lnTo>
                    <a:lnTo>
                      <a:pt x="66" y="110"/>
                    </a:lnTo>
                    <a:lnTo>
                      <a:pt x="67" y="110"/>
                    </a:lnTo>
                    <a:lnTo>
                      <a:pt x="68" y="110"/>
                    </a:lnTo>
                    <a:lnTo>
                      <a:pt x="70" y="110"/>
                    </a:lnTo>
                    <a:lnTo>
                      <a:pt x="71" y="112"/>
                    </a:lnTo>
                    <a:lnTo>
                      <a:pt x="72" y="112"/>
                    </a:lnTo>
                    <a:lnTo>
                      <a:pt x="74" y="113"/>
                    </a:lnTo>
                    <a:lnTo>
                      <a:pt x="76" y="113"/>
                    </a:lnTo>
                    <a:lnTo>
                      <a:pt x="76" y="114"/>
                    </a:lnTo>
                    <a:lnTo>
                      <a:pt x="77" y="115"/>
                    </a:lnTo>
                    <a:lnTo>
                      <a:pt x="79" y="117"/>
                    </a:lnTo>
                    <a:lnTo>
                      <a:pt x="79" y="118"/>
                    </a:lnTo>
                    <a:lnTo>
                      <a:pt x="79" y="119"/>
                    </a:lnTo>
                    <a:lnTo>
                      <a:pt x="79" y="120"/>
                    </a:lnTo>
                    <a:lnTo>
                      <a:pt x="80" y="120"/>
                    </a:lnTo>
                    <a:lnTo>
                      <a:pt x="81" y="119"/>
                    </a:lnTo>
                    <a:lnTo>
                      <a:pt x="82" y="120"/>
                    </a:lnTo>
                    <a:lnTo>
                      <a:pt x="84" y="122"/>
                    </a:lnTo>
                    <a:lnTo>
                      <a:pt x="85" y="123"/>
                    </a:lnTo>
                    <a:lnTo>
                      <a:pt x="86" y="123"/>
                    </a:lnTo>
                    <a:lnTo>
                      <a:pt x="86" y="124"/>
                    </a:lnTo>
                    <a:lnTo>
                      <a:pt x="88" y="126"/>
                    </a:lnTo>
                    <a:lnTo>
                      <a:pt x="88" y="128"/>
                    </a:lnTo>
                    <a:lnTo>
                      <a:pt x="88" y="129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8" y="132"/>
                    </a:lnTo>
                    <a:lnTo>
                      <a:pt x="88" y="131"/>
                    </a:lnTo>
                    <a:lnTo>
                      <a:pt x="89" y="129"/>
                    </a:lnTo>
                    <a:lnTo>
                      <a:pt x="90" y="129"/>
                    </a:lnTo>
                    <a:lnTo>
                      <a:pt x="90" y="131"/>
                    </a:lnTo>
                    <a:lnTo>
                      <a:pt x="91" y="131"/>
                    </a:lnTo>
                    <a:lnTo>
                      <a:pt x="93" y="131"/>
                    </a:lnTo>
                    <a:lnTo>
                      <a:pt x="93" y="132"/>
                    </a:lnTo>
                    <a:lnTo>
                      <a:pt x="93" y="133"/>
                    </a:lnTo>
                    <a:lnTo>
                      <a:pt x="93" y="134"/>
                    </a:lnTo>
                    <a:lnTo>
                      <a:pt x="93" y="136"/>
                    </a:lnTo>
                    <a:lnTo>
                      <a:pt x="93" y="137"/>
                    </a:lnTo>
                    <a:lnTo>
                      <a:pt x="93" y="138"/>
                    </a:lnTo>
                    <a:lnTo>
                      <a:pt x="93" y="140"/>
                    </a:lnTo>
                    <a:lnTo>
                      <a:pt x="93" y="141"/>
                    </a:lnTo>
                    <a:lnTo>
                      <a:pt x="94" y="142"/>
                    </a:lnTo>
                    <a:lnTo>
                      <a:pt x="93" y="143"/>
                    </a:lnTo>
                    <a:lnTo>
                      <a:pt x="93" y="145"/>
                    </a:lnTo>
                    <a:lnTo>
                      <a:pt x="93" y="143"/>
                    </a:lnTo>
                    <a:lnTo>
                      <a:pt x="93" y="142"/>
                    </a:lnTo>
                    <a:lnTo>
                      <a:pt x="91" y="141"/>
                    </a:lnTo>
                    <a:lnTo>
                      <a:pt x="90" y="141"/>
                    </a:lnTo>
                    <a:lnTo>
                      <a:pt x="90" y="140"/>
                    </a:lnTo>
                    <a:lnTo>
                      <a:pt x="89" y="140"/>
                    </a:lnTo>
                    <a:lnTo>
                      <a:pt x="89" y="138"/>
                    </a:lnTo>
                    <a:lnTo>
                      <a:pt x="88" y="140"/>
                    </a:lnTo>
                    <a:lnTo>
                      <a:pt x="88" y="138"/>
                    </a:lnTo>
                    <a:lnTo>
                      <a:pt x="89" y="137"/>
                    </a:lnTo>
                    <a:lnTo>
                      <a:pt x="89" y="136"/>
                    </a:lnTo>
                    <a:lnTo>
                      <a:pt x="88" y="136"/>
                    </a:lnTo>
                    <a:lnTo>
                      <a:pt x="88" y="134"/>
                    </a:lnTo>
                    <a:lnTo>
                      <a:pt x="86" y="134"/>
                    </a:lnTo>
                    <a:lnTo>
                      <a:pt x="85" y="133"/>
                    </a:lnTo>
                    <a:lnTo>
                      <a:pt x="84" y="134"/>
                    </a:lnTo>
                    <a:lnTo>
                      <a:pt x="82" y="136"/>
                    </a:lnTo>
                    <a:lnTo>
                      <a:pt x="82" y="137"/>
                    </a:lnTo>
                    <a:lnTo>
                      <a:pt x="84" y="138"/>
                    </a:lnTo>
                    <a:lnTo>
                      <a:pt x="85" y="138"/>
                    </a:lnTo>
                    <a:lnTo>
                      <a:pt x="86" y="138"/>
                    </a:lnTo>
                    <a:lnTo>
                      <a:pt x="86" y="140"/>
                    </a:lnTo>
                    <a:lnTo>
                      <a:pt x="88" y="140"/>
                    </a:lnTo>
                    <a:lnTo>
                      <a:pt x="88" y="141"/>
                    </a:lnTo>
                    <a:lnTo>
                      <a:pt x="88" y="142"/>
                    </a:lnTo>
                    <a:lnTo>
                      <a:pt x="89" y="142"/>
                    </a:lnTo>
                    <a:lnTo>
                      <a:pt x="89" y="143"/>
                    </a:lnTo>
                    <a:lnTo>
                      <a:pt x="89" y="145"/>
                    </a:lnTo>
                    <a:lnTo>
                      <a:pt x="89" y="146"/>
                    </a:lnTo>
                    <a:lnTo>
                      <a:pt x="90" y="147"/>
                    </a:lnTo>
                    <a:lnTo>
                      <a:pt x="91" y="147"/>
                    </a:lnTo>
                    <a:lnTo>
                      <a:pt x="93" y="147"/>
                    </a:lnTo>
                    <a:lnTo>
                      <a:pt x="94" y="148"/>
                    </a:lnTo>
                    <a:lnTo>
                      <a:pt x="95" y="148"/>
                    </a:lnTo>
                    <a:lnTo>
                      <a:pt x="95" y="150"/>
                    </a:lnTo>
                    <a:lnTo>
                      <a:pt x="96" y="151"/>
                    </a:lnTo>
                    <a:lnTo>
                      <a:pt x="95" y="152"/>
                    </a:lnTo>
                    <a:lnTo>
                      <a:pt x="94" y="152"/>
                    </a:lnTo>
                    <a:lnTo>
                      <a:pt x="93" y="152"/>
                    </a:lnTo>
                    <a:lnTo>
                      <a:pt x="93" y="154"/>
                    </a:lnTo>
                    <a:lnTo>
                      <a:pt x="91" y="155"/>
                    </a:lnTo>
                    <a:lnTo>
                      <a:pt x="90" y="155"/>
                    </a:lnTo>
                    <a:lnTo>
                      <a:pt x="89" y="156"/>
                    </a:lnTo>
                    <a:lnTo>
                      <a:pt x="88" y="156"/>
                    </a:lnTo>
                    <a:lnTo>
                      <a:pt x="88" y="157"/>
                    </a:lnTo>
                    <a:lnTo>
                      <a:pt x="88" y="159"/>
                    </a:lnTo>
                    <a:lnTo>
                      <a:pt x="88" y="160"/>
                    </a:lnTo>
                    <a:lnTo>
                      <a:pt x="88" y="161"/>
                    </a:lnTo>
                    <a:lnTo>
                      <a:pt x="86" y="161"/>
                    </a:lnTo>
                    <a:lnTo>
                      <a:pt x="84" y="161"/>
                    </a:lnTo>
                    <a:lnTo>
                      <a:pt x="84" y="162"/>
                    </a:lnTo>
                    <a:lnTo>
                      <a:pt x="82" y="164"/>
                    </a:lnTo>
                    <a:lnTo>
                      <a:pt x="82" y="165"/>
                    </a:lnTo>
                    <a:lnTo>
                      <a:pt x="82" y="166"/>
                    </a:lnTo>
                    <a:lnTo>
                      <a:pt x="81" y="166"/>
                    </a:lnTo>
                    <a:lnTo>
                      <a:pt x="80" y="167"/>
                    </a:lnTo>
                    <a:lnTo>
                      <a:pt x="79" y="167"/>
                    </a:lnTo>
                    <a:lnTo>
                      <a:pt x="79" y="169"/>
                    </a:lnTo>
                    <a:lnTo>
                      <a:pt x="79" y="170"/>
                    </a:lnTo>
                    <a:lnTo>
                      <a:pt x="79" y="171"/>
                    </a:lnTo>
                    <a:lnTo>
                      <a:pt x="80" y="171"/>
                    </a:lnTo>
                    <a:lnTo>
                      <a:pt x="80" y="173"/>
                    </a:lnTo>
                    <a:lnTo>
                      <a:pt x="81" y="171"/>
                    </a:lnTo>
                    <a:lnTo>
                      <a:pt x="82" y="171"/>
                    </a:lnTo>
                    <a:lnTo>
                      <a:pt x="84" y="171"/>
                    </a:lnTo>
                    <a:lnTo>
                      <a:pt x="84" y="173"/>
                    </a:lnTo>
                    <a:lnTo>
                      <a:pt x="82" y="173"/>
                    </a:lnTo>
                    <a:lnTo>
                      <a:pt x="82" y="174"/>
                    </a:lnTo>
                    <a:lnTo>
                      <a:pt x="81" y="174"/>
                    </a:lnTo>
                    <a:lnTo>
                      <a:pt x="80" y="174"/>
                    </a:lnTo>
                    <a:lnTo>
                      <a:pt x="79" y="174"/>
                    </a:lnTo>
                    <a:lnTo>
                      <a:pt x="77" y="174"/>
                    </a:lnTo>
                    <a:lnTo>
                      <a:pt x="77" y="175"/>
                    </a:lnTo>
                    <a:lnTo>
                      <a:pt x="79" y="175"/>
                    </a:lnTo>
                    <a:lnTo>
                      <a:pt x="80" y="175"/>
                    </a:lnTo>
                    <a:lnTo>
                      <a:pt x="81" y="175"/>
                    </a:lnTo>
                    <a:lnTo>
                      <a:pt x="81" y="176"/>
                    </a:lnTo>
                    <a:lnTo>
                      <a:pt x="80" y="178"/>
                    </a:lnTo>
                    <a:lnTo>
                      <a:pt x="81" y="179"/>
                    </a:lnTo>
                    <a:lnTo>
                      <a:pt x="82" y="179"/>
                    </a:lnTo>
                    <a:lnTo>
                      <a:pt x="82" y="180"/>
                    </a:lnTo>
                    <a:lnTo>
                      <a:pt x="82" y="181"/>
                    </a:lnTo>
                    <a:lnTo>
                      <a:pt x="81" y="180"/>
                    </a:lnTo>
                    <a:lnTo>
                      <a:pt x="80" y="180"/>
                    </a:lnTo>
                    <a:lnTo>
                      <a:pt x="79" y="181"/>
                    </a:lnTo>
                    <a:lnTo>
                      <a:pt x="77" y="181"/>
                    </a:lnTo>
                    <a:lnTo>
                      <a:pt x="76" y="184"/>
                    </a:lnTo>
                    <a:lnTo>
                      <a:pt x="77" y="184"/>
                    </a:lnTo>
                    <a:lnTo>
                      <a:pt x="77" y="185"/>
                    </a:lnTo>
                    <a:lnTo>
                      <a:pt x="77" y="184"/>
                    </a:lnTo>
                    <a:lnTo>
                      <a:pt x="79" y="184"/>
                    </a:lnTo>
                    <a:lnTo>
                      <a:pt x="80" y="184"/>
                    </a:lnTo>
                    <a:lnTo>
                      <a:pt x="81" y="183"/>
                    </a:lnTo>
                    <a:lnTo>
                      <a:pt x="82" y="184"/>
                    </a:lnTo>
                    <a:lnTo>
                      <a:pt x="82" y="187"/>
                    </a:lnTo>
                    <a:lnTo>
                      <a:pt x="82" y="188"/>
                    </a:lnTo>
                    <a:lnTo>
                      <a:pt x="81" y="190"/>
                    </a:lnTo>
                    <a:lnTo>
                      <a:pt x="80" y="190"/>
                    </a:lnTo>
                    <a:lnTo>
                      <a:pt x="80" y="189"/>
                    </a:lnTo>
                    <a:lnTo>
                      <a:pt x="79" y="189"/>
                    </a:lnTo>
                    <a:lnTo>
                      <a:pt x="77" y="190"/>
                    </a:lnTo>
                    <a:lnTo>
                      <a:pt x="77" y="192"/>
                    </a:lnTo>
                    <a:lnTo>
                      <a:pt x="79" y="192"/>
                    </a:lnTo>
                    <a:lnTo>
                      <a:pt x="79" y="193"/>
                    </a:lnTo>
                    <a:lnTo>
                      <a:pt x="80" y="193"/>
                    </a:lnTo>
                    <a:lnTo>
                      <a:pt x="79" y="194"/>
                    </a:lnTo>
                    <a:lnTo>
                      <a:pt x="79" y="195"/>
                    </a:lnTo>
                    <a:lnTo>
                      <a:pt x="77" y="195"/>
                    </a:lnTo>
                    <a:lnTo>
                      <a:pt x="77" y="197"/>
                    </a:lnTo>
                    <a:lnTo>
                      <a:pt x="77" y="198"/>
                    </a:lnTo>
                    <a:lnTo>
                      <a:pt x="76" y="198"/>
                    </a:lnTo>
                    <a:lnTo>
                      <a:pt x="74" y="199"/>
                    </a:lnTo>
                    <a:lnTo>
                      <a:pt x="72" y="199"/>
                    </a:lnTo>
                    <a:lnTo>
                      <a:pt x="71" y="199"/>
                    </a:lnTo>
                    <a:lnTo>
                      <a:pt x="70" y="199"/>
                    </a:lnTo>
                    <a:lnTo>
                      <a:pt x="68" y="199"/>
                    </a:lnTo>
                    <a:lnTo>
                      <a:pt x="67" y="198"/>
                    </a:lnTo>
                    <a:lnTo>
                      <a:pt x="66" y="198"/>
                    </a:lnTo>
                    <a:lnTo>
                      <a:pt x="65" y="198"/>
                    </a:lnTo>
                    <a:lnTo>
                      <a:pt x="63" y="197"/>
                    </a:lnTo>
                    <a:lnTo>
                      <a:pt x="62" y="197"/>
                    </a:lnTo>
                    <a:lnTo>
                      <a:pt x="61" y="197"/>
                    </a:lnTo>
                    <a:lnTo>
                      <a:pt x="60" y="195"/>
                    </a:lnTo>
                    <a:lnTo>
                      <a:pt x="58" y="194"/>
                    </a:lnTo>
                    <a:lnTo>
                      <a:pt x="57" y="194"/>
                    </a:lnTo>
                    <a:lnTo>
                      <a:pt x="56" y="193"/>
                    </a:lnTo>
                    <a:lnTo>
                      <a:pt x="55" y="192"/>
                    </a:lnTo>
                    <a:lnTo>
                      <a:pt x="55" y="190"/>
                    </a:lnTo>
                    <a:lnTo>
                      <a:pt x="56" y="189"/>
                    </a:lnTo>
                    <a:lnTo>
                      <a:pt x="57" y="188"/>
                    </a:lnTo>
                    <a:lnTo>
                      <a:pt x="57" y="185"/>
                    </a:lnTo>
                    <a:lnTo>
                      <a:pt x="57" y="184"/>
                    </a:lnTo>
                    <a:lnTo>
                      <a:pt x="56" y="183"/>
                    </a:lnTo>
                    <a:lnTo>
                      <a:pt x="55" y="183"/>
                    </a:lnTo>
                    <a:lnTo>
                      <a:pt x="52" y="183"/>
                    </a:lnTo>
                    <a:lnTo>
                      <a:pt x="51" y="183"/>
                    </a:lnTo>
                    <a:lnTo>
                      <a:pt x="49" y="184"/>
                    </a:lnTo>
                    <a:lnTo>
                      <a:pt x="48" y="183"/>
                    </a:lnTo>
                    <a:lnTo>
                      <a:pt x="47" y="183"/>
                    </a:lnTo>
                    <a:lnTo>
                      <a:pt x="46" y="183"/>
                    </a:lnTo>
                    <a:lnTo>
                      <a:pt x="46" y="181"/>
                    </a:lnTo>
                    <a:lnTo>
                      <a:pt x="44" y="180"/>
                    </a:lnTo>
                    <a:lnTo>
                      <a:pt x="43" y="180"/>
                    </a:lnTo>
                    <a:lnTo>
                      <a:pt x="43" y="179"/>
                    </a:lnTo>
                    <a:lnTo>
                      <a:pt x="43" y="178"/>
                    </a:lnTo>
                    <a:lnTo>
                      <a:pt x="43" y="176"/>
                    </a:lnTo>
                    <a:lnTo>
                      <a:pt x="42" y="176"/>
                    </a:lnTo>
                    <a:lnTo>
                      <a:pt x="41" y="176"/>
                    </a:lnTo>
                    <a:lnTo>
                      <a:pt x="41" y="178"/>
                    </a:lnTo>
                    <a:lnTo>
                      <a:pt x="41" y="179"/>
                    </a:lnTo>
                    <a:lnTo>
                      <a:pt x="39" y="178"/>
                    </a:lnTo>
                    <a:lnTo>
                      <a:pt x="38" y="176"/>
                    </a:lnTo>
                    <a:lnTo>
                      <a:pt x="39" y="175"/>
                    </a:lnTo>
                    <a:lnTo>
                      <a:pt x="39" y="174"/>
                    </a:lnTo>
                    <a:lnTo>
                      <a:pt x="39" y="173"/>
                    </a:lnTo>
                    <a:lnTo>
                      <a:pt x="38" y="171"/>
                    </a:lnTo>
                    <a:lnTo>
                      <a:pt x="38" y="170"/>
                    </a:lnTo>
                    <a:lnTo>
                      <a:pt x="38" y="169"/>
                    </a:lnTo>
                    <a:lnTo>
                      <a:pt x="37" y="166"/>
                    </a:lnTo>
                    <a:lnTo>
                      <a:pt x="35" y="165"/>
                    </a:lnTo>
                    <a:lnTo>
                      <a:pt x="34" y="164"/>
                    </a:lnTo>
                    <a:lnTo>
                      <a:pt x="34" y="161"/>
                    </a:lnTo>
                    <a:lnTo>
                      <a:pt x="33" y="160"/>
                    </a:lnTo>
                    <a:lnTo>
                      <a:pt x="33" y="156"/>
                    </a:lnTo>
                    <a:lnTo>
                      <a:pt x="33" y="155"/>
                    </a:lnTo>
                    <a:lnTo>
                      <a:pt x="32" y="154"/>
                    </a:lnTo>
                    <a:lnTo>
                      <a:pt x="32" y="152"/>
                    </a:lnTo>
                    <a:lnTo>
                      <a:pt x="32" y="151"/>
                    </a:lnTo>
                    <a:lnTo>
                      <a:pt x="32" y="150"/>
                    </a:lnTo>
                    <a:lnTo>
                      <a:pt x="33" y="150"/>
                    </a:lnTo>
                    <a:lnTo>
                      <a:pt x="33" y="148"/>
                    </a:lnTo>
                    <a:lnTo>
                      <a:pt x="33" y="147"/>
                    </a:lnTo>
                    <a:lnTo>
                      <a:pt x="33" y="146"/>
                    </a:lnTo>
                    <a:lnTo>
                      <a:pt x="33" y="145"/>
                    </a:lnTo>
                    <a:lnTo>
                      <a:pt x="34" y="145"/>
                    </a:lnTo>
                    <a:lnTo>
                      <a:pt x="34" y="143"/>
                    </a:lnTo>
                    <a:lnTo>
                      <a:pt x="33" y="143"/>
                    </a:lnTo>
                    <a:lnTo>
                      <a:pt x="33" y="145"/>
                    </a:lnTo>
                    <a:lnTo>
                      <a:pt x="32" y="145"/>
                    </a:lnTo>
                    <a:lnTo>
                      <a:pt x="32" y="146"/>
                    </a:lnTo>
                    <a:lnTo>
                      <a:pt x="32" y="147"/>
                    </a:lnTo>
                    <a:lnTo>
                      <a:pt x="30" y="147"/>
                    </a:lnTo>
                    <a:lnTo>
                      <a:pt x="30" y="146"/>
                    </a:lnTo>
                    <a:lnTo>
                      <a:pt x="30" y="145"/>
                    </a:lnTo>
                    <a:lnTo>
                      <a:pt x="29" y="145"/>
                    </a:lnTo>
                    <a:lnTo>
                      <a:pt x="29" y="143"/>
                    </a:lnTo>
                    <a:lnTo>
                      <a:pt x="29" y="142"/>
                    </a:lnTo>
                    <a:lnTo>
                      <a:pt x="28" y="142"/>
                    </a:lnTo>
                    <a:lnTo>
                      <a:pt x="28" y="143"/>
                    </a:lnTo>
                    <a:lnTo>
                      <a:pt x="28" y="145"/>
                    </a:lnTo>
                    <a:lnTo>
                      <a:pt x="28" y="146"/>
                    </a:lnTo>
                    <a:lnTo>
                      <a:pt x="28" y="147"/>
                    </a:lnTo>
                    <a:lnTo>
                      <a:pt x="29" y="148"/>
                    </a:lnTo>
                    <a:lnTo>
                      <a:pt x="29" y="150"/>
                    </a:lnTo>
                    <a:lnTo>
                      <a:pt x="29" y="151"/>
                    </a:lnTo>
                    <a:lnTo>
                      <a:pt x="28" y="152"/>
                    </a:lnTo>
                    <a:lnTo>
                      <a:pt x="28" y="154"/>
                    </a:lnTo>
                    <a:lnTo>
                      <a:pt x="29" y="155"/>
                    </a:lnTo>
                    <a:lnTo>
                      <a:pt x="28" y="156"/>
                    </a:lnTo>
                    <a:lnTo>
                      <a:pt x="27" y="156"/>
                    </a:lnTo>
                    <a:lnTo>
                      <a:pt x="25" y="155"/>
                    </a:lnTo>
                    <a:lnTo>
                      <a:pt x="25" y="154"/>
                    </a:lnTo>
                    <a:lnTo>
                      <a:pt x="24" y="154"/>
                    </a:lnTo>
                    <a:lnTo>
                      <a:pt x="23" y="152"/>
                    </a:lnTo>
                    <a:lnTo>
                      <a:pt x="21" y="152"/>
                    </a:lnTo>
                    <a:lnTo>
                      <a:pt x="20" y="152"/>
                    </a:lnTo>
                    <a:lnTo>
                      <a:pt x="20" y="154"/>
                    </a:lnTo>
                    <a:lnTo>
                      <a:pt x="19" y="154"/>
                    </a:lnTo>
                    <a:lnTo>
                      <a:pt x="19" y="152"/>
                    </a:lnTo>
                    <a:lnTo>
                      <a:pt x="19" y="151"/>
                    </a:lnTo>
                    <a:lnTo>
                      <a:pt x="18" y="151"/>
                    </a:lnTo>
                    <a:lnTo>
                      <a:pt x="18" y="150"/>
                    </a:lnTo>
                    <a:lnTo>
                      <a:pt x="18" y="148"/>
                    </a:lnTo>
                    <a:lnTo>
                      <a:pt x="16" y="148"/>
                    </a:lnTo>
                    <a:lnTo>
                      <a:pt x="15" y="148"/>
                    </a:lnTo>
                    <a:lnTo>
                      <a:pt x="15" y="147"/>
                    </a:lnTo>
                    <a:lnTo>
                      <a:pt x="15" y="146"/>
                    </a:lnTo>
                    <a:lnTo>
                      <a:pt x="14" y="145"/>
                    </a:lnTo>
                    <a:lnTo>
                      <a:pt x="13" y="143"/>
                    </a:lnTo>
                    <a:lnTo>
                      <a:pt x="11" y="142"/>
                    </a:lnTo>
                    <a:lnTo>
                      <a:pt x="10" y="141"/>
                    </a:lnTo>
                    <a:lnTo>
                      <a:pt x="9" y="141"/>
                    </a:lnTo>
                    <a:lnTo>
                      <a:pt x="6" y="140"/>
                    </a:lnTo>
                    <a:lnTo>
                      <a:pt x="5" y="140"/>
                    </a:lnTo>
                    <a:lnTo>
                      <a:pt x="5" y="138"/>
                    </a:lnTo>
                    <a:lnTo>
                      <a:pt x="4" y="136"/>
                    </a:lnTo>
                    <a:lnTo>
                      <a:pt x="4" y="134"/>
                    </a:lnTo>
                    <a:lnTo>
                      <a:pt x="4" y="133"/>
                    </a:lnTo>
                    <a:lnTo>
                      <a:pt x="2" y="132"/>
                    </a:lnTo>
                    <a:lnTo>
                      <a:pt x="2" y="131"/>
                    </a:lnTo>
                    <a:lnTo>
                      <a:pt x="1" y="129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3"/>
                    </a:lnTo>
                    <a:lnTo>
                      <a:pt x="0" y="120"/>
                    </a:lnTo>
                    <a:lnTo>
                      <a:pt x="1" y="120"/>
                    </a:lnTo>
                    <a:lnTo>
                      <a:pt x="2" y="119"/>
                    </a:lnTo>
                    <a:lnTo>
                      <a:pt x="2" y="118"/>
                    </a:lnTo>
                    <a:lnTo>
                      <a:pt x="4" y="117"/>
                    </a:lnTo>
                    <a:lnTo>
                      <a:pt x="5" y="115"/>
                    </a:lnTo>
                    <a:lnTo>
                      <a:pt x="5" y="114"/>
                    </a:lnTo>
                    <a:lnTo>
                      <a:pt x="5" y="113"/>
                    </a:lnTo>
                    <a:lnTo>
                      <a:pt x="6" y="112"/>
                    </a:lnTo>
                    <a:lnTo>
                      <a:pt x="6" y="110"/>
                    </a:lnTo>
                    <a:lnTo>
                      <a:pt x="7" y="109"/>
                    </a:lnTo>
                    <a:lnTo>
                      <a:pt x="9" y="106"/>
                    </a:lnTo>
                    <a:lnTo>
                      <a:pt x="9" y="105"/>
                    </a:lnTo>
                    <a:lnTo>
                      <a:pt x="7" y="105"/>
                    </a:lnTo>
                    <a:lnTo>
                      <a:pt x="7" y="104"/>
                    </a:lnTo>
                    <a:lnTo>
                      <a:pt x="9" y="103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1" y="100"/>
                    </a:lnTo>
                    <a:lnTo>
                      <a:pt x="11" y="99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3" y="95"/>
                    </a:lnTo>
                    <a:lnTo>
                      <a:pt x="14" y="94"/>
                    </a:lnTo>
                    <a:lnTo>
                      <a:pt x="15" y="92"/>
                    </a:lnTo>
                    <a:lnTo>
                      <a:pt x="15" y="91"/>
                    </a:lnTo>
                    <a:lnTo>
                      <a:pt x="15" y="90"/>
                    </a:lnTo>
                    <a:lnTo>
                      <a:pt x="15" y="89"/>
                    </a:lnTo>
                    <a:lnTo>
                      <a:pt x="16" y="89"/>
                    </a:lnTo>
                    <a:lnTo>
                      <a:pt x="16" y="87"/>
                    </a:lnTo>
                    <a:lnTo>
                      <a:pt x="16" y="86"/>
                    </a:lnTo>
                    <a:lnTo>
                      <a:pt x="16" y="85"/>
                    </a:lnTo>
                    <a:lnTo>
                      <a:pt x="16" y="82"/>
                    </a:lnTo>
                    <a:lnTo>
                      <a:pt x="16" y="81"/>
                    </a:lnTo>
                    <a:lnTo>
                      <a:pt x="18" y="78"/>
                    </a:lnTo>
                    <a:lnTo>
                      <a:pt x="18" y="77"/>
                    </a:lnTo>
                    <a:lnTo>
                      <a:pt x="19" y="75"/>
                    </a:lnTo>
                    <a:lnTo>
                      <a:pt x="20" y="70"/>
                    </a:lnTo>
                    <a:lnTo>
                      <a:pt x="20" y="68"/>
                    </a:lnTo>
                    <a:lnTo>
                      <a:pt x="21" y="64"/>
                    </a:lnTo>
                    <a:lnTo>
                      <a:pt x="21" y="61"/>
                    </a:lnTo>
                    <a:lnTo>
                      <a:pt x="21" y="57"/>
                    </a:lnTo>
                    <a:lnTo>
                      <a:pt x="23" y="56"/>
                    </a:lnTo>
                    <a:lnTo>
                      <a:pt x="23" y="54"/>
                    </a:lnTo>
                    <a:lnTo>
                      <a:pt x="23" y="53"/>
                    </a:lnTo>
                    <a:lnTo>
                      <a:pt x="23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4" y="49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5"/>
                    </a:lnTo>
                    <a:lnTo>
                      <a:pt x="24" y="45"/>
                    </a:lnTo>
                    <a:lnTo>
                      <a:pt x="24" y="44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0"/>
                    </a:lnTo>
                    <a:lnTo>
                      <a:pt x="28" y="39"/>
                    </a:lnTo>
                    <a:lnTo>
                      <a:pt x="28" y="38"/>
                    </a:lnTo>
                    <a:lnTo>
                      <a:pt x="27" y="39"/>
                    </a:lnTo>
                    <a:lnTo>
                      <a:pt x="25" y="39"/>
                    </a:lnTo>
                    <a:lnTo>
                      <a:pt x="24" y="39"/>
                    </a:lnTo>
                    <a:lnTo>
                      <a:pt x="24" y="38"/>
                    </a:lnTo>
                    <a:lnTo>
                      <a:pt x="24" y="37"/>
                    </a:lnTo>
                    <a:lnTo>
                      <a:pt x="24" y="35"/>
                    </a:lnTo>
                    <a:lnTo>
                      <a:pt x="25" y="34"/>
                    </a:lnTo>
                    <a:lnTo>
                      <a:pt x="25" y="33"/>
                    </a:lnTo>
                    <a:lnTo>
                      <a:pt x="25" y="31"/>
                    </a:lnTo>
                    <a:lnTo>
                      <a:pt x="25" y="30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28" y="28"/>
                    </a:lnTo>
                    <a:lnTo>
                      <a:pt x="28" y="26"/>
                    </a:lnTo>
                    <a:lnTo>
                      <a:pt x="28" y="25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5" y="19"/>
                    </a:lnTo>
                    <a:lnTo>
                      <a:pt x="25" y="17"/>
                    </a:lnTo>
                    <a:lnTo>
                      <a:pt x="25" y="16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4" y="11"/>
                    </a:lnTo>
                    <a:lnTo>
                      <a:pt x="23" y="10"/>
                    </a:lnTo>
                    <a:lnTo>
                      <a:pt x="21" y="9"/>
                    </a:lnTo>
                    <a:lnTo>
                      <a:pt x="21" y="7"/>
                    </a:lnTo>
                    <a:lnTo>
                      <a:pt x="20" y="5"/>
                    </a:lnTo>
                    <a:lnTo>
                      <a:pt x="20" y="3"/>
                    </a:lnTo>
                    <a:lnTo>
                      <a:pt x="20" y="2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4" y="2"/>
                    </a:lnTo>
                    <a:lnTo>
                      <a:pt x="25" y="3"/>
                    </a:lnTo>
                    <a:lnTo>
                      <a:pt x="27" y="3"/>
                    </a:lnTo>
                    <a:lnTo>
                      <a:pt x="28" y="5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29" y="3"/>
                    </a:lnTo>
                    <a:lnTo>
                      <a:pt x="28" y="3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5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3" name="Freeform 920"/>
              <p:cNvSpPr>
                <a:spLocks/>
              </p:cNvSpPr>
              <p:nvPr/>
            </p:nvSpPr>
            <p:spPr bwMode="auto">
              <a:xfrm>
                <a:off x="4059" y="2628"/>
                <a:ext cx="96" cy="199"/>
              </a:xfrm>
              <a:custGeom>
                <a:avLst/>
                <a:gdLst>
                  <a:gd name="T0" fmla="*/ 71 w 96"/>
                  <a:gd name="T1" fmla="*/ 67 h 199"/>
                  <a:gd name="T2" fmla="*/ 68 w 96"/>
                  <a:gd name="T3" fmla="*/ 71 h 199"/>
                  <a:gd name="T4" fmla="*/ 67 w 96"/>
                  <a:gd name="T5" fmla="*/ 59 h 199"/>
                  <a:gd name="T6" fmla="*/ 60 w 96"/>
                  <a:gd name="T7" fmla="*/ 58 h 199"/>
                  <a:gd name="T8" fmla="*/ 60 w 96"/>
                  <a:gd name="T9" fmla="*/ 62 h 199"/>
                  <a:gd name="T10" fmla="*/ 63 w 96"/>
                  <a:gd name="T11" fmla="*/ 70 h 199"/>
                  <a:gd name="T12" fmla="*/ 57 w 96"/>
                  <a:gd name="T13" fmla="*/ 80 h 199"/>
                  <a:gd name="T14" fmla="*/ 55 w 96"/>
                  <a:gd name="T15" fmla="*/ 85 h 199"/>
                  <a:gd name="T16" fmla="*/ 57 w 96"/>
                  <a:gd name="T17" fmla="*/ 84 h 199"/>
                  <a:gd name="T18" fmla="*/ 56 w 96"/>
                  <a:gd name="T19" fmla="*/ 90 h 199"/>
                  <a:gd name="T20" fmla="*/ 46 w 96"/>
                  <a:gd name="T21" fmla="*/ 92 h 199"/>
                  <a:gd name="T22" fmla="*/ 46 w 96"/>
                  <a:gd name="T23" fmla="*/ 100 h 199"/>
                  <a:gd name="T24" fmla="*/ 56 w 96"/>
                  <a:gd name="T25" fmla="*/ 105 h 199"/>
                  <a:gd name="T26" fmla="*/ 63 w 96"/>
                  <a:gd name="T27" fmla="*/ 109 h 199"/>
                  <a:gd name="T28" fmla="*/ 74 w 96"/>
                  <a:gd name="T29" fmla="*/ 113 h 199"/>
                  <a:gd name="T30" fmla="*/ 80 w 96"/>
                  <a:gd name="T31" fmla="*/ 120 h 199"/>
                  <a:gd name="T32" fmla="*/ 88 w 96"/>
                  <a:gd name="T33" fmla="*/ 128 h 199"/>
                  <a:gd name="T34" fmla="*/ 90 w 96"/>
                  <a:gd name="T35" fmla="*/ 131 h 199"/>
                  <a:gd name="T36" fmla="*/ 93 w 96"/>
                  <a:gd name="T37" fmla="*/ 138 h 199"/>
                  <a:gd name="T38" fmla="*/ 91 w 96"/>
                  <a:gd name="T39" fmla="*/ 141 h 199"/>
                  <a:gd name="T40" fmla="*/ 89 w 96"/>
                  <a:gd name="T41" fmla="*/ 136 h 199"/>
                  <a:gd name="T42" fmla="*/ 84 w 96"/>
                  <a:gd name="T43" fmla="*/ 138 h 199"/>
                  <a:gd name="T44" fmla="*/ 89 w 96"/>
                  <a:gd name="T45" fmla="*/ 143 h 199"/>
                  <a:gd name="T46" fmla="*/ 95 w 96"/>
                  <a:gd name="T47" fmla="*/ 150 h 199"/>
                  <a:gd name="T48" fmla="*/ 89 w 96"/>
                  <a:gd name="T49" fmla="*/ 156 h 199"/>
                  <a:gd name="T50" fmla="*/ 84 w 96"/>
                  <a:gd name="T51" fmla="*/ 162 h 199"/>
                  <a:gd name="T52" fmla="*/ 79 w 96"/>
                  <a:gd name="T53" fmla="*/ 170 h 199"/>
                  <a:gd name="T54" fmla="*/ 82 w 96"/>
                  <a:gd name="T55" fmla="*/ 173 h 199"/>
                  <a:gd name="T56" fmla="*/ 80 w 96"/>
                  <a:gd name="T57" fmla="*/ 175 h 199"/>
                  <a:gd name="T58" fmla="*/ 81 w 96"/>
                  <a:gd name="T59" fmla="*/ 180 h 199"/>
                  <a:gd name="T60" fmla="*/ 79 w 96"/>
                  <a:gd name="T61" fmla="*/ 184 h 199"/>
                  <a:gd name="T62" fmla="*/ 80 w 96"/>
                  <a:gd name="T63" fmla="*/ 189 h 199"/>
                  <a:gd name="T64" fmla="*/ 79 w 96"/>
                  <a:gd name="T65" fmla="*/ 195 h 199"/>
                  <a:gd name="T66" fmla="*/ 70 w 96"/>
                  <a:gd name="T67" fmla="*/ 199 h 199"/>
                  <a:gd name="T68" fmla="*/ 60 w 96"/>
                  <a:gd name="T69" fmla="*/ 195 h 199"/>
                  <a:gd name="T70" fmla="*/ 57 w 96"/>
                  <a:gd name="T71" fmla="*/ 185 h 199"/>
                  <a:gd name="T72" fmla="*/ 47 w 96"/>
                  <a:gd name="T73" fmla="*/ 183 h 199"/>
                  <a:gd name="T74" fmla="*/ 42 w 96"/>
                  <a:gd name="T75" fmla="*/ 176 h 199"/>
                  <a:gd name="T76" fmla="*/ 39 w 96"/>
                  <a:gd name="T77" fmla="*/ 173 h 199"/>
                  <a:gd name="T78" fmla="*/ 33 w 96"/>
                  <a:gd name="T79" fmla="*/ 160 h 199"/>
                  <a:gd name="T80" fmla="*/ 33 w 96"/>
                  <a:gd name="T81" fmla="*/ 148 h 199"/>
                  <a:gd name="T82" fmla="*/ 32 w 96"/>
                  <a:gd name="T83" fmla="*/ 145 h 199"/>
                  <a:gd name="T84" fmla="*/ 29 w 96"/>
                  <a:gd name="T85" fmla="*/ 142 h 199"/>
                  <a:gd name="T86" fmla="*/ 29 w 96"/>
                  <a:gd name="T87" fmla="*/ 151 h 199"/>
                  <a:gd name="T88" fmla="*/ 24 w 96"/>
                  <a:gd name="T89" fmla="*/ 154 h 199"/>
                  <a:gd name="T90" fmla="*/ 18 w 96"/>
                  <a:gd name="T91" fmla="*/ 151 h 199"/>
                  <a:gd name="T92" fmla="*/ 13 w 96"/>
                  <a:gd name="T93" fmla="*/ 143 h 199"/>
                  <a:gd name="T94" fmla="*/ 4 w 96"/>
                  <a:gd name="T95" fmla="*/ 134 h 199"/>
                  <a:gd name="T96" fmla="*/ 0 w 96"/>
                  <a:gd name="T97" fmla="*/ 123 h 199"/>
                  <a:gd name="T98" fmla="*/ 5 w 96"/>
                  <a:gd name="T99" fmla="*/ 113 h 199"/>
                  <a:gd name="T100" fmla="*/ 9 w 96"/>
                  <a:gd name="T101" fmla="*/ 103 h 199"/>
                  <a:gd name="T102" fmla="*/ 14 w 96"/>
                  <a:gd name="T103" fmla="*/ 94 h 199"/>
                  <a:gd name="T104" fmla="*/ 16 w 96"/>
                  <a:gd name="T105" fmla="*/ 85 h 199"/>
                  <a:gd name="T106" fmla="*/ 21 w 96"/>
                  <a:gd name="T107" fmla="*/ 64 h 199"/>
                  <a:gd name="T108" fmla="*/ 21 w 96"/>
                  <a:gd name="T109" fmla="*/ 49 h 199"/>
                  <a:gd name="T110" fmla="*/ 25 w 96"/>
                  <a:gd name="T111" fmla="*/ 43 h 199"/>
                  <a:gd name="T112" fmla="*/ 24 w 96"/>
                  <a:gd name="T113" fmla="*/ 39 h 199"/>
                  <a:gd name="T114" fmla="*/ 25 w 96"/>
                  <a:gd name="T115" fmla="*/ 29 h 199"/>
                  <a:gd name="T116" fmla="*/ 25 w 96"/>
                  <a:gd name="T117" fmla="*/ 23 h 199"/>
                  <a:gd name="T118" fmla="*/ 24 w 96"/>
                  <a:gd name="T119" fmla="*/ 14 h 199"/>
                  <a:gd name="T120" fmla="*/ 20 w 96"/>
                  <a:gd name="T121" fmla="*/ 2 h 199"/>
                  <a:gd name="T122" fmla="*/ 25 w 96"/>
                  <a:gd name="T123" fmla="*/ 3 h 199"/>
                  <a:gd name="T124" fmla="*/ 27 w 96"/>
                  <a:gd name="T125" fmla="*/ 2 h 1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6"/>
                  <a:gd name="T190" fmla="*/ 0 h 199"/>
                  <a:gd name="T191" fmla="*/ 96 w 96"/>
                  <a:gd name="T192" fmla="*/ 199 h 1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6" h="199">
                    <a:moveTo>
                      <a:pt x="25" y="0"/>
                    </a:moveTo>
                    <a:lnTo>
                      <a:pt x="74" y="0"/>
                    </a:lnTo>
                    <a:lnTo>
                      <a:pt x="74" y="64"/>
                    </a:lnTo>
                    <a:lnTo>
                      <a:pt x="75" y="66"/>
                    </a:lnTo>
                    <a:lnTo>
                      <a:pt x="74" y="66"/>
                    </a:lnTo>
                    <a:lnTo>
                      <a:pt x="72" y="66"/>
                    </a:lnTo>
                    <a:lnTo>
                      <a:pt x="71" y="66"/>
                    </a:lnTo>
                    <a:lnTo>
                      <a:pt x="71" y="67"/>
                    </a:lnTo>
                    <a:lnTo>
                      <a:pt x="71" y="68"/>
                    </a:lnTo>
                    <a:lnTo>
                      <a:pt x="71" y="70"/>
                    </a:lnTo>
                    <a:lnTo>
                      <a:pt x="72" y="71"/>
                    </a:lnTo>
                    <a:lnTo>
                      <a:pt x="71" y="71"/>
                    </a:lnTo>
                    <a:lnTo>
                      <a:pt x="71" y="72"/>
                    </a:lnTo>
                    <a:lnTo>
                      <a:pt x="70" y="72"/>
                    </a:lnTo>
                    <a:lnTo>
                      <a:pt x="68" y="72"/>
                    </a:lnTo>
                    <a:lnTo>
                      <a:pt x="68" y="71"/>
                    </a:lnTo>
                    <a:lnTo>
                      <a:pt x="68" y="70"/>
                    </a:lnTo>
                    <a:lnTo>
                      <a:pt x="68" y="68"/>
                    </a:lnTo>
                    <a:lnTo>
                      <a:pt x="67" y="67"/>
                    </a:lnTo>
                    <a:lnTo>
                      <a:pt x="67" y="66"/>
                    </a:lnTo>
                    <a:lnTo>
                      <a:pt x="67" y="64"/>
                    </a:lnTo>
                    <a:lnTo>
                      <a:pt x="68" y="64"/>
                    </a:lnTo>
                    <a:lnTo>
                      <a:pt x="68" y="61"/>
                    </a:lnTo>
                    <a:lnTo>
                      <a:pt x="67" y="59"/>
                    </a:lnTo>
                    <a:lnTo>
                      <a:pt x="66" y="59"/>
                    </a:lnTo>
                    <a:lnTo>
                      <a:pt x="65" y="59"/>
                    </a:lnTo>
                    <a:lnTo>
                      <a:pt x="65" y="58"/>
                    </a:lnTo>
                    <a:lnTo>
                      <a:pt x="63" y="58"/>
                    </a:lnTo>
                    <a:lnTo>
                      <a:pt x="62" y="59"/>
                    </a:lnTo>
                    <a:lnTo>
                      <a:pt x="61" y="59"/>
                    </a:lnTo>
                    <a:lnTo>
                      <a:pt x="60" y="59"/>
                    </a:lnTo>
                    <a:lnTo>
                      <a:pt x="60" y="58"/>
                    </a:lnTo>
                    <a:lnTo>
                      <a:pt x="58" y="57"/>
                    </a:lnTo>
                    <a:lnTo>
                      <a:pt x="57" y="57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7" y="59"/>
                    </a:lnTo>
                    <a:lnTo>
                      <a:pt x="58" y="61"/>
                    </a:lnTo>
                    <a:lnTo>
                      <a:pt x="60" y="61"/>
                    </a:lnTo>
                    <a:lnTo>
                      <a:pt x="60" y="62"/>
                    </a:lnTo>
                    <a:lnTo>
                      <a:pt x="60" y="63"/>
                    </a:lnTo>
                    <a:lnTo>
                      <a:pt x="61" y="63"/>
                    </a:lnTo>
                    <a:lnTo>
                      <a:pt x="61" y="64"/>
                    </a:lnTo>
                    <a:lnTo>
                      <a:pt x="61" y="66"/>
                    </a:lnTo>
                    <a:lnTo>
                      <a:pt x="62" y="67"/>
                    </a:lnTo>
                    <a:lnTo>
                      <a:pt x="62" y="68"/>
                    </a:lnTo>
                    <a:lnTo>
                      <a:pt x="63" y="68"/>
                    </a:lnTo>
                    <a:lnTo>
                      <a:pt x="63" y="70"/>
                    </a:lnTo>
                    <a:lnTo>
                      <a:pt x="65" y="71"/>
                    </a:lnTo>
                    <a:lnTo>
                      <a:pt x="63" y="72"/>
                    </a:lnTo>
                    <a:lnTo>
                      <a:pt x="61" y="75"/>
                    </a:lnTo>
                    <a:lnTo>
                      <a:pt x="61" y="76"/>
                    </a:lnTo>
                    <a:lnTo>
                      <a:pt x="60" y="77"/>
                    </a:lnTo>
                    <a:lnTo>
                      <a:pt x="60" y="78"/>
                    </a:lnTo>
                    <a:lnTo>
                      <a:pt x="58" y="78"/>
                    </a:lnTo>
                    <a:lnTo>
                      <a:pt x="57" y="80"/>
                    </a:lnTo>
                    <a:lnTo>
                      <a:pt x="56" y="80"/>
                    </a:lnTo>
                    <a:lnTo>
                      <a:pt x="55" y="80"/>
                    </a:lnTo>
                    <a:lnTo>
                      <a:pt x="55" y="81"/>
                    </a:lnTo>
                    <a:lnTo>
                      <a:pt x="56" y="81"/>
                    </a:lnTo>
                    <a:lnTo>
                      <a:pt x="57" y="81"/>
                    </a:lnTo>
                    <a:lnTo>
                      <a:pt x="57" y="82"/>
                    </a:lnTo>
                    <a:lnTo>
                      <a:pt x="56" y="84"/>
                    </a:lnTo>
                    <a:lnTo>
                      <a:pt x="55" y="85"/>
                    </a:lnTo>
                    <a:lnTo>
                      <a:pt x="53" y="86"/>
                    </a:lnTo>
                    <a:lnTo>
                      <a:pt x="55" y="86"/>
                    </a:lnTo>
                    <a:lnTo>
                      <a:pt x="55" y="87"/>
                    </a:lnTo>
                    <a:lnTo>
                      <a:pt x="56" y="87"/>
                    </a:lnTo>
                    <a:lnTo>
                      <a:pt x="56" y="86"/>
                    </a:lnTo>
                    <a:lnTo>
                      <a:pt x="56" y="85"/>
                    </a:lnTo>
                    <a:lnTo>
                      <a:pt x="57" y="85"/>
                    </a:lnTo>
                    <a:lnTo>
                      <a:pt x="57" y="84"/>
                    </a:lnTo>
                    <a:lnTo>
                      <a:pt x="58" y="84"/>
                    </a:lnTo>
                    <a:lnTo>
                      <a:pt x="58" y="82"/>
                    </a:lnTo>
                    <a:lnTo>
                      <a:pt x="58" y="84"/>
                    </a:lnTo>
                    <a:lnTo>
                      <a:pt x="58" y="85"/>
                    </a:lnTo>
                    <a:lnTo>
                      <a:pt x="57" y="86"/>
                    </a:lnTo>
                    <a:lnTo>
                      <a:pt x="57" y="87"/>
                    </a:lnTo>
                    <a:lnTo>
                      <a:pt x="56" y="89"/>
                    </a:lnTo>
                    <a:lnTo>
                      <a:pt x="56" y="90"/>
                    </a:lnTo>
                    <a:lnTo>
                      <a:pt x="55" y="90"/>
                    </a:lnTo>
                    <a:lnTo>
                      <a:pt x="53" y="90"/>
                    </a:lnTo>
                    <a:lnTo>
                      <a:pt x="52" y="90"/>
                    </a:lnTo>
                    <a:lnTo>
                      <a:pt x="51" y="90"/>
                    </a:lnTo>
                    <a:lnTo>
                      <a:pt x="49" y="90"/>
                    </a:lnTo>
                    <a:lnTo>
                      <a:pt x="48" y="91"/>
                    </a:lnTo>
                    <a:lnTo>
                      <a:pt x="47" y="91"/>
                    </a:lnTo>
                    <a:lnTo>
                      <a:pt x="46" y="92"/>
                    </a:lnTo>
                    <a:lnTo>
                      <a:pt x="46" y="94"/>
                    </a:lnTo>
                    <a:lnTo>
                      <a:pt x="46" y="95"/>
                    </a:lnTo>
                    <a:lnTo>
                      <a:pt x="46" y="96"/>
                    </a:lnTo>
                    <a:lnTo>
                      <a:pt x="47" y="96"/>
                    </a:lnTo>
                    <a:lnTo>
                      <a:pt x="47" y="98"/>
                    </a:lnTo>
                    <a:lnTo>
                      <a:pt x="46" y="98"/>
                    </a:lnTo>
                    <a:lnTo>
                      <a:pt x="46" y="99"/>
                    </a:lnTo>
                    <a:lnTo>
                      <a:pt x="46" y="100"/>
                    </a:lnTo>
                    <a:lnTo>
                      <a:pt x="47" y="100"/>
                    </a:lnTo>
                    <a:lnTo>
                      <a:pt x="48" y="100"/>
                    </a:lnTo>
                    <a:lnTo>
                      <a:pt x="49" y="101"/>
                    </a:lnTo>
                    <a:lnTo>
                      <a:pt x="51" y="103"/>
                    </a:lnTo>
                    <a:lnTo>
                      <a:pt x="52" y="104"/>
                    </a:lnTo>
                    <a:lnTo>
                      <a:pt x="53" y="104"/>
                    </a:lnTo>
                    <a:lnTo>
                      <a:pt x="55" y="105"/>
                    </a:lnTo>
                    <a:lnTo>
                      <a:pt x="56" y="105"/>
                    </a:lnTo>
                    <a:lnTo>
                      <a:pt x="57" y="105"/>
                    </a:lnTo>
                    <a:lnTo>
                      <a:pt x="58" y="104"/>
                    </a:lnTo>
                    <a:lnTo>
                      <a:pt x="58" y="105"/>
                    </a:lnTo>
                    <a:lnTo>
                      <a:pt x="60" y="106"/>
                    </a:lnTo>
                    <a:lnTo>
                      <a:pt x="60" y="108"/>
                    </a:lnTo>
                    <a:lnTo>
                      <a:pt x="61" y="108"/>
                    </a:lnTo>
                    <a:lnTo>
                      <a:pt x="62" y="109"/>
                    </a:lnTo>
                    <a:lnTo>
                      <a:pt x="63" y="109"/>
                    </a:lnTo>
                    <a:lnTo>
                      <a:pt x="65" y="110"/>
                    </a:lnTo>
                    <a:lnTo>
                      <a:pt x="66" y="110"/>
                    </a:lnTo>
                    <a:lnTo>
                      <a:pt x="67" y="110"/>
                    </a:lnTo>
                    <a:lnTo>
                      <a:pt x="68" y="110"/>
                    </a:lnTo>
                    <a:lnTo>
                      <a:pt x="70" y="110"/>
                    </a:lnTo>
                    <a:lnTo>
                      <a:pt x="71" y="112"/>
                    </a:lnTo>
                    <a:lnTo>
                      <a:pt x="72" y="112"/>
                    </a:lnTo>
                    <a:lnTo>
                      <a:pt x="74" y="113"/>
                    </a:lnTo>
                    <a:lnTo>
                      <a:pt x="76" y="113"/>
                    </a:lnTo>
                    <a:lnTo>
                      <a:pt x="76" y="114"/>
                    </a:lnTo>
                    <a:lnTo>
                      <a:pt x="77" y="115"/>
                    </a:lnTo>
                    <a:lnTo>
                      <a:pt x="79" y="117"/>
                    </a:lnTo>
                    <a:lnTo>
                      <a:pt x="79" y="118"/>
                    </a:lnTo>
                    <a:lnTo>
                      <a:pt x="79" y="119"/>
                    </a:lnTo>
                    <a:lnTo>
                      <a:pt x="79" y="120"/>
                    </a:lnTo>
                    <a:lnTo>
                      <a:pt x="80" y="120"/>
                    </a:lnTo>
                    <a:lnTo>
                      <a:pt x="81" y="119"/>
                    </a:lnTo>
                    <a:lnTo>
                      <a:pt x="82" y="120"/>
                    </a:lnTo>
                    <a:lnTo>
                      <a:pt x="84" y="122"/>
                    </a:lnTo>
                    <a:lnTo>
                      <a:pt x="85" y="123"/>
                    </a:lnTo>
                    <a:lnTo>
                      <a:pt x="86" y="123"/>
                    </a:lnTo>
                    <a:lnTo>
                      <a:pt x="86" y="124"/>
                    </a:lnTo>
                    <a:lnTo>
                      <a:pt x="88" y="126"/>
                    </a:lnTo>
                    <a:lnTo>
                      <a:pt x="88" y="128"/>
                    </a:lnTo>
                    <a:lnTo>
                      <a:pt x="88" y="129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8" y="132"/>
                    </a:lnTo>
                    <a:lnTo>
                      <a:pt x="88" y="131"/>
                    </a:lnTo>
                    <a:lnTo>
                      <a:pt x="89" y="129"/>
                    </a:lnTo>
                    <a:lnTo>
                      <a:pt x="90" y="129"/>
                    </a:lnTo>
                    <a:lnTo>
                      <a:pt x="90" y="131"/>
                    </a:lnTo>
                    <a:lnTo>
                      <a:pt x="91" y="131"/>
                    </a:lnTo>
                    <a:lnTo>
                      <a:pt x="93" y="131"/>
                    </a:lnTo>
                    <a:lnTo>
                      <a:pt x="93" y="132"/>
                    </a:lnTo>
                    <a:lnTo>
                      <a:pt x="93" y="133"/>
                    </a:lnTo>
                    <a:lnTo>
                      <a:pt x="93" y="134"/>
                    </a:lnTo>
                    <a:lnTo>
                      <a:pt x="93" y="136"/>
                    </a:lnTo>
                    <a:lnTo>
                      <a:pt x="93" y="137"/>
                    </a:lnTo>
                    <a:lnTo>
                      <a:pt x="93" y="138"/>
                    </a:lnTo>
                    <a:lnTo>
                      <a:pt x="93" y="140"/>
                    </a:lnTo>
                    <a:lnTo>
                      <a:pt x="93" y="141"/>
                    </a:lnTo>
                    <a:lnTo>
                      <a:pt x="94" y="142"/>
                    </a:lnTo>
                    <a:lnTo>
                      <a:pt x="93" y="143"/>
                    </a:lnTo>
                    <a:lnTo>
                      <a:pt x="93" y="145"/>
                    </a:lnTo>
                    <a:lnTo>
                      <a:pt x="93" y="143"/>
                    </a:lnTo>
                    <a:lnTo>
                      <a:pt x="93" y="142"/>
                    </a:lnTo>
                    <a:lnTo>
                      <a:pt x="91" y="141"/>
                    </a:lnTo>
                    <a:lnTo>
                      <a:pt x="90" y="141"/>
                    </a:lnTo>
                    <a:lnTo>
                      <a:pt x="90" y="140"/>
                    </a:lnTo>
                    <a:lnTo>
                      <a:pt x="89" y="140"/>
                    </a:lnTo>
                    <a:lnTo>
                      <a:pt x="89" y="138"/>
                    </a:lnTo>
                    <a:lnTo>
                      <a:pt x="88" y="140"/>
                    </a:lnTo>
                    <a:lnTo>
                      <a:pt x="88" y="138"/>
                    </a:lnTo>
                    <a:lnTo>
                      <a:pt x="89" y="137"/>
                    </a:lnTo>
                    <a:lnTo>
                      <a:pt x="89" y="136"/>
                    </a:lnTo>
                    <a:lnTo>
                      <a:pt x="88" y="136"/>
                    </a:lnTo>
                    <a:lnTo>
                      <a:pt x="88" y="134"/>
                    </a:lnTo>
                    <a:lnTo>
                      <a:pt x="86" y="134"/>
                    </a:lnTo>
                    <a:lnTo>
                      <a:pt x="85" y="133"/>
                    </a:lnTo>
                    <a:lnTo>
                      <a:pt x="84" y="134"/>
                    </a:lnTo>
                    <a:lnTo>
                      <a:pt x="82" y="136"/>
                    </a:lnTo>
                    <a:lnTo>
                      <a:pt x="82" y="137"/>
                    </a:lnTo>
                    <a:lnTo>
                      <a:pt x="84" y="138"/>
                    </a:lnTo>
                    <a:lnTo>
                      <a:pt x="85" y="138"/>
                    </a:lnTo>
                    <a:lnTo>
                      <a:pt x="86" y="138"/>
                    </a:lnTo>
                    <a:lnTo>
                      <a:pt x="86" y="140"/>
                    </a:lnTo>
                    <a:lnTo>
                      <a:pt x="88" y="140"/>
                    </a:lnTo>
                    <a:lnTo>
                      <a:pt x="88" y="141"/>
                    </a:lnTo>
                    <a:lnTo>
                      <a:pt x="88" y="142"/>
                    </a:lnTo>
                    <a:lnTo>
                      <a:pt x="89" y="142"/>
                    </a:lnTo>
                    <a:lnTo>
                      <a:pt x="89" y="143"/>
                    </a:lnTo>
                    <a:lnTo>
                      <a:pt x="89" y="145"/>
                    </a:lnTo>
                    <a:lnTo>
                      <a:pt x="89" y="146"/>
                    </a:lnTo>
                    <a:lnTo>
                      <a:pt x="90" y="147"/>
                    </a:lnTo>
                    <a:lnTo>
                      <a:pt x="91" y="147"/>
                    </a:lnTo>
                    <a:lnTo>
                      <a:pt x="93" y="147"/>
                    </a:lnTo>
                    <a:lnTo>
                      <a:pt x="94" y="148"/>
                    </a:lnTo>
                    <a:lnTo>
                      <a:pt x="95" y="148"/>
                    </a:lnTo>
                    <a:lnTo>
                      <a:pt x="95" y="150"/>
                    </a:lnTo>
                    <a:lnTo>
                      <a:pt x="96" y="151"/>
                    </a:lnTo>
                    <a:lnTo>
                      <a:pt x="95" y="152"/>
                    </a:lnTo>
                    <a:lnTo>
                      <a:pt x="94" y="152"/>
                    </a:lnTo>
                    <a:lnTo>
                      <a:pt x="93" y="152"/>
                    </a:lnTo>
                    <a:lnTo>
                      <a:pt x="93" y="154"/>
                    </a:lnTo>
                    <a:lnTo>
                      <a:pt x="91" y="155"/>
                    </a:lnTo>
                    <a:lnTo>
                      <a:pt x="90" y="155"/>
                    </a:lnTo>
                    <a:lnTo>
                      <a:pt x="89" y="156"/>
                    </a:lnTo>
                    <a:lnTo>
                      <a:pt x="88" y="156"/>
                    </a:lnTo>
                    <a:lnTo>
                      <a:pt x="88" y="157"/>
                    </a:lnTo>
                    <a:lnTo>
                      <a:pt x="88" y="159"/>
                    </a:lnTo>
                    <a:lnTo>
                      <a:pt x="88" y="160"/>
                    </a:lnTo>
                    <a:lnTo>
                      <a:pt x="88" y="161"/>
                    </a:lnTo>
                    <a:lnTo>
                      <a:pt x="86" y="161"/>
                    </a:lnTo>
                    <a:lnTo>
                      <a:pt x="84" y="161"/>
                    </a:lnTo>
                    <a:lnTo>
                      <a:pt x="84" y="162"/>
                    </a:lnTo>
                    <a:lnTo>
                      <a:pt x="82" y="164"/>
                    </a:lnTo>
                    <a:lnTo>
                      <a:pt x="82" y="165"/>
                    </a:lnTo>
                    <a:lnTo>
                      <a:pt x="82" y="166"/>
                    </a:lnTo>
                    <a:lnTo>
                      <a:pt x="81" y="166"/>
                    </a:lnTo>
                    <a:lnTo>
                      <a:pt x="80" y="167"/>
                    </a:lnTo>
                    <a:lnTo>
                      <a:pt x="79" y="167"/>
                    </a:lnTo>
                    <a:lnTo>
                      <a:pt x="79" y="169"/>
                    </a:lnTo>
                    <a:lnTo>
                      <a:pt x="79" y="170"/>
                    </a:lnTo>
                    <a:lnTo>
                      <a:pt x="79" y="171"/>
                    </a:lnTo>
                    <a:lnTo>
                      <a:pt x="80" y="171"/>
                    </a:lnTo>
                    <a:lnTo>
                      <a:pt x="80" y="173"/>
                    </a:lnTo>
                    <a:lnTo>
                      <a:pt x="81" y="171"/>
                    </a:lnTo>
                    <a:lnTo>
                      <a:pt x="82" y="171"/>
                    </a:lnTo>
                    <a:lnTo>
                      <a:pt x="84" y="171"/>
                    </a:lnTo>
                    <a:lnTo>
                      <a:pt x="84" y="173"/>
                    </a:lnTo>
                    <a:lnTo>
                      <a:pt x="82" y="173"/>
                    </a:lnTo>
                    <a:lnTo>
                      <a:pt x="82" y="174"/>
                    </a:lnTo>
                    <a:lnTo>
                      <a:pt x="81" y="174"/>
                    </a:lnTo>
                    <a:lnTo>
                      <a:pt x="80" y="174"/>
                    </a:lnTo>
                    <a:lnTo>
                      <a:pt x="79" y="174"/>
                    </a:lnTo>
                    <a:lnTo>
                      <a:pt x="77" y="174"/>
                    </a:lnTo>
                    <a:lnTo>
                      <a:pt x="77" y="175"/>
                    </a:lnTo>
                    <a:lnTo>
                      <a:pt x="79" y="175"/>
                    </a:lnTo>
                    <a:lnTo>
                      <a:pt x="80" y="175"/>
                    </a:lnTo>
                    <a:lnTo>
                      <a:pt x="81" y="175"/>
                    </a:lnTo>
                    <a:lnTo>
                      <a:pt x="81" y="176"/>
                    </a:lnTo>
                    <a:lnTo>
                      <a:pt x="80" y="178"/>
                    </a:lnTo>
                    <a:lnTo>
                      <a:pt x="81" y="179"/>
                    </a:lnTo>
                    <a:lnTo>
                      <a:pt x="82" y="179"/>
                    </a:lnTo>
                    <a:lnTo>
                      <a:pt x="82" y="180"/>
                    </a:lnTo>
                    <a:lnTo>
                      <a:pt x="82" y="181"/>
                    </a:lnTo>
                    <a:lnTo>
                      <a:pt x="81" y="180"/>
                    </a:lnTo>
                    <a:lnTo>
                      <a:pt x="80" y="180"/>
                    </a:lnTo>
                    <a:lnTo>
                      <a:pt x="79" y="181"/>
                    </a:lnTo>
                    <a:lnTo>
                      <a:pt x="77" y="181"/>
                    </a:lnTo>
                    <a:lnTo>
                      <a:pt x="76" y="184"/>
                    </a:lnTo>
                    <a:lnTo>
                      <a:pt x="77" y="184"/>
                    </a:lnTo>
                    <a:lnTo>
                      <a:pt x="77" y="185"/>
                    </a:lnTo>
                    <a:lnTo>
                      <a:pt x="77" y="184"/>
                    </a:lnTo>
                    <a:lnTo>
                      <a:pt x="79" y="184"/>
                    </a:lnTo>
                    <a:lnTo>
                      <a:pt x="80" y="184"/>
                    </a:lnTo>
                    <a:lnTo>
                      <a:pt x="81" y="183"/>
                    </a:lnTo>
                    <a:lnTo>
                      <a:pt x="82" y="184"/>
                    </a:lnTo>
                    <a:lnTo>
                      <a:pt x="82" y="187"/>
                    </a:lnTo>
                    <a:lnTo>
                      <a:pt x="82" y="188"/>
                    </a:lnTo>
                    <a:lnTo>
                      <a:pt x="81" y="190"/>
                    </a:lnTo>
                    <a:lnTo>
                      <a:pt x="80" y="190"/>
                    </a:lnTo>
                    <a:lnTo>
                      <a:pt x="80" y="189"/>
                    </a:lnTo>
                    <a:lnTo>
                      <a:pt x="79" y="189"/>
                    </a:lnTo>
                    <a:lnTo>
                      <a:pt x="77" y="190"/>
                    </a:lnTo>
                    <a:lnTo>
                      <a:pt x="77" y="192"/>
                    </a:lnTo>
                    <a:lnTo>
                      <a:pt x="79" y="192"/>
                    </a:lnTo>
                    <a:lnTo>
                      <a:pt x="79" y="193"/>
                    </a:lnTo>
                    <a:lnTo>
                      <a:pt x="80" y="193"/>
                    </a:lnTo>
                    <a:lnTo>
                      <a:pt x="79" y="194"/>
                    </a:lnTo>
                    <a:lnTo>
                      <a:pt x="79" y="195"/>
                    </a:lnTo>
                    <a:lnTo>
                      <a:pt x="77" y="195"/>
                    </a:lnTo>
                    <a:lnTo>
                      <a:pt x="77" y="197"/>
                    </a:lnTo>
                    <a:lnTo>
                      <a:pt x="77" y="198"/>
                    </a:lnTo>
                    <a:lnTo>
                      <a:pt x="76" y="198"/>
                    </a:lnTo>
                    <a:lnTo>
                      <a:pt x="74" y="199"/>
                    </a:lnTo>
                    <a:lnTo>
                      <a:pt x="72" y="199"/>
                    </a:lnTo>
                    <a:lnTo>
                      <a:pt x="71" y="199"/>
                    </a:lnTo>
                    <a:lnTo>
                      <a:pt x="70" y="199"/>
                    </a:lnTo>
                    <a:lnTo>
                      <a:pt x="68" y="199"/>
                    </a:lnTo>
                    <a:lnTo>
                      <a:pt x="67" y="198"/>
                    </a:lnTo>
                    <a:lnTo>
                      <a:pt x="66" y="198"/>
                    </a:lnTo>
                    <a:lnTo>
                      <a:pt x="65" y="198"/>
                    </a:lnTo>
                    <a:lnTo>
                      <a:pt x="63" y="197"/>
                    </a:lnTo>
                    <a:lnTo>
                      <a:pt x="62" y="197"/>
                    </a:lnTo>
                    <a:lnTo>
                      <a:pt x="61" y="197"/>
                    </a:lnTo>
                    <a:lnTo>
                      <a:pt x="60" y="195"/>
                    </a:lnTo>
                    <a:lnTo>
                      <a:pt x="58" y="194"/>
                    </a:lnTo>
                    <a:lnTo>
                      <a:pt x="57" y="194"/>
                    </a:lnTo>
                    <a:lnTo>
                      <a:pt x="56" y="193"/>
                    </a:lnTo>
                    <a:lnTo>
                      <a:pt x="55" y="192"/>
                    </a:lnTo>
                    <a:lnTo>
                      <a:pt x="55" y="190"/>
                    </a:lnTo>
                    <a:lnTo>
                      <a:pt x="56" y="189"/>
                    </a:lnTo>
                    <a:lnTo>
                      <a:pt x="57" y="188"/>
                    </a:lnTo>
                    <a:lnTo>
                      <a:pt x="57" y="185"/>
                    </a:lnTo>
                    <a:lnTo>
                      <a:pt x="57" y="184"/>
                    </a:lnTo>
                    <a:lnTo>
                      <a:pt x="56" y="183"/>
                    </a:lnTo>
                    <a:lnTo>
                      <a:pt x="55" y="183"/>
                    </a:lnTo>
                    <a:lnTo>
                      <a:pt x="52" y="183"/>
                    </a:lnTo>
                    <a:lnTo>
                      <a:pt x="51" y="183"/>
                    </a:lnTo>
                    <a:lnTo>
                      <a:pt x="49" y="184"/>
                    </a:lnTo>
                    <a:lnTo>
                      <a:pt x="48" y="183"/>
                    </a:lnTo>
                    <a:lnTo>
                      <a:pt x="47" y="183"/>
                    </a:lnTo>
                    <a:lnTo>
                      <a:pt x="46" y="183"/>
                    </a:lnTo>
                    <a:lnTo>
                      <a:pt x="46" y="181"/>
                    </a:lnTo>
                    <a:lnTo>
                      <a:pt x="44" y="180"/>
                    </a:lnTo>
                    <a:lnTo>
                      <a:pt x="43" y="180"/>
                    </a:lnTo>
                    <a:lnTo>
                      <a:pt x="43" y="179"/>
                    </a:lnTo>
                    <a:lnTo>
                      <a:pt x="43" y="178"/>
                    </a:lnTo>
                    <a:lnTo>
                      <a:pt x="43" y="176"/>
                    </a:lnTo>
                    <a:lnTo>
                      <a:pt x="42" y="176"/>
                    </a:lnTo>
                    <a:lnTo>
                      <a:pt x="41" y="176"/>
                    </a:lnTo>
                    <a:lnTo>
                      <a:pt x="41" y="178"/>
                    </a:lnTo>
                    <a:lnTo>
                      <a:pt x="41" y="179"/>
                    </a:lnTo>
                    <a:lnTo>
                      <a:pt x="39" y="178"/>
                    </a:lnTo>
                    <a:lnTo>
                      <a:pt x="38" y="176"/>
                    </a:lnTo>
                    <a:lnTo>
                      <a:pt x="39" y="175"/>
                    </a:lnTo>
                    <a:lnTo>
                      <a:pt x="39" y="174"/>
                    </a:lnTo>
                    <a:lnTo>
                      <a:pt x="39" y="173"/>
                    </a:lnTo>
                    <a:lnTo>
                      <a:pt x="38" y="171"/>
                    </a:lnTo>
                    <a:lnTo>
                      <a:pt x="38" y="170"/>
                    </a:lnTo>
                    <a:lnTo>
                      <a:pt x="38" y="169"/>
                    </a:lnTo>
                    <a:lnTo>
                      <a:pt x="37" y="166"/>
                    </a:lnTo>
                    <a:lnTo>
                      <a:pt x="35" y="165"/>
                    </a:lnTo>
                    <a:lnTo>
                      <a:pt x="34" y="164"/>
                    </a:lnTo>
                    <a:lnTo>
                      <a:pt x="34" y="161"/>
                    </a:lnTo>
                    <a:lnTo>
                      <a:pt x="33" y="160"/>
                    </a:lnTo>
                    <a:lnTo>
                      <a:pt x="33" y="156"/>
                    </a:lnTo>
                    <a:lnTo>
                      <a:pt x="33" y="155"/>
                    </a:lnTo>
                    <a:lnTo>
                      <a:pt x="32" y="154"/>
                    </a:lnTo>
                    <a:lnTo>
                      <a:pt x="32" y="152"/>
                    </a:lnTo>
                    <a:lnTo>
                      <a:pt x="32" y="151"/>
                    </a:lnTo>
                    <a:lnTo>
                      <a:pt x="32" y="150"/>
                    </a:lnTo>
                    <a:lnTo>
                      <a:pt x="33" y="150"/>
                    </a:lnTo>
                    <a:lnTo>
                      <a:pt x="33" y="148"/>
                    </a:lnTo>
                    <a:lnTo>
                      <a:pt x="33" y="147"/>
                    </a:lnTo>
                    <a:lnTo>
                      <a:pt x="33" y="146"/>
                    </a:lnTo>
                    <a:lnTo>
                      <a:pt x="33" y="145"/>
                    </a:lnTo>
                    <a:lnTo>
                      <a:pt x="34" y="145"/>
                    </a:lnTo>
                    <a:lnTo>
                      <a:pt x="34" y="143"/>
                    </a:lnTo>
                    <a:lnTo>
                      <a:pt x="33" y="143"/>
                    </a:lnTo>
                    <a:lnTo>
                      <a:pt x="33" y="145"/>
                    </a:lnTo>
                    <a:lnTo>
                      <a:pt x="32" y="145"/>
                    </a:lnTo>
                    <a:lnTo>
                      <a:pt x="32" y="146"/>
                    </a:lnTo>
                    <a:lnTo>
                      <a:pt x="32" y="147"/>
                    </a:lnTo>
                    <a:lnTo>
                      <a:pt x="30" y="147"/>
                    </a:lnTo>
                    <a:lnTo>
                      <a:pt x="30" y="146"/>
                    </a:lnTo>
                    <a:lnTo>
                      <a:pt x="30" y="145"/>
                    </a:lnTo>
                    <a:lnTo>
                      <a:pt x="29" y="145"/>
                    </a:lnTo>
                    <a:lnTo>
                      <a:pt x="29" y="143"/>
                    </a:lnTo>
                    <a:lnTo>
                      <a:pt x="29" y="142"/>
                    </a:lnTo>
                    <a:lnTo>
                      <a:pt x="28" y="142"/>
                    </a:lnTo>
                    <a:lnTo>
                      <a:pt x="28" y="143"/>
                    </a:lnTo>
                    <a:lnTo>
                      <a:pt x="28" y="145"/>
                    </a:lnTo>
                    <a:lnTo>
                      <a:pt x="28" y="146"/>
                    </a:lnTo>
                    <a:lnTo>
                      <a:pt x="28" y="147"/>
                    </a:lnTo>
                    <a:lnTo>
                      <a:pt x="29" y="148"/>
                    </a:lnTo>
                    <a:lnTo>
                      <a:pt x="29" y="150"/>
                    </a:lnTo>
                    <a:lnTo>
                      <a:pt x="29" y="151"/>
                    </a:lnTo>
                    <a:lnTo>
                      <a:pt x="28" y="152"/>
                    </a:lnTo>
                    <a:lnTo>
                      <a:pt x="28" y="154"/>
                    </a:lnTo>
                    <a:lnTo>
                      <a:pt x="29" y="155"/>
                    </a:lnTo>
                    <a:lnTo>
                      <a:pt x="28" y="156"/>
                    </a:lnTo>
                    <a:lnTo>
                      <a:pt x="27" y="156"/>
                    </a:lnTo>
                    <a:lnTo>
                      <a:pt x="25" y="155"/>
                    </a:lnTo>
                    <a:lnTo>
                      <a:pt x="25" y="154"/>
                    </a:lnTo>
                    <a:lnTo>
                      <a:pt x="24" y="154"/>
                    </a:lnTo>
                    <a:lnTo>
                      <a:pt x="23" y="152"/>
                    </a:lnTo>
                    <a:lnTo>
                      <a:pt x="21" y="152"/>
                    </a:lnTo>
                    <a:lnTo>
                      <a:pt x="20" y="152"/>
                    </a:lnTo>
                    <a:lnTo>
                      <a:pt x="20" y="154"/>
                    </a:lnTo>
                    <a:lnTo>
                      <a:pt x="19" y="154"/>
                    </a:lnTo>
                    <a:lnTo>
                      <a:pt x="19" y="152"/>
                    </a:lnTo>
                    <a:lnTo>
                      <a:pt x="19" y="151"/>
                    </a:lnTo>
                    <a:lnTo>
                      <a:pt x="18" y="151"/>
                    </a:lnTo>
                    <a:lnTo>
                      <a:pt x="18" y="150"/>
                    </a:lnTo>
                    <a:lnTo>
                      <a:pt x="18" y="148"/>
                    </a:lnTo>
                    <a:lnTo>
                      <a:pt x="16" y="148"/>
                    </a:lnTo>
                    <a:lnTo>
                      <a:pt x="15" y="148"/>
                    </a:lnTo>
                    <a:lnTo>
                      <a:pt x="15" y="147"/>
                    </a:lnTo>
                    <a:lnTo>
                      <a:pt x="15" y="146"/>
                    </a:lnTo>
                    <a:lnTo>
                      <a:pt x="14" y="145"/>
                    </a:lnTo>
                    <a:lnTo>
                      <a:pt x="13" y="143"/>
                    </a:lnTo>
                    <a:lnTo>
                      <a:pt x="11" y="142"/>
                    </a:lnTo>
                    <a:lnTo>
                      <a:pt x="10" y="141"/>
                    </a:lnTo>
                    <a:lnTo>
                      <a:pt x="9" y="141"/>
                    </a:lnTo>
                    <a:lnTo>
                      <a:pt x="6" y="140"/>
                    </a:lnTo>
                    <a:lnTo>
                      <a:pt x="5" y="140"/>
                    </a:lnTo>
                    <a:lnTo>
                      <a:pt x="5" y="138"/>
                    </a:lnTo>
                    <a:lnTo>
                      <a:pt x="4" y="136"/>
                    </a:lnTo>
                    <a:lnTo>
                      <a:pt x="4" y="134"/>
                    </a:lnTo>
                    <a:lnTo>
                      <a:pt x="4" y="133"/>
                    </a:lnTo>
                    <a:lnTo>
                      <a:pt x="2" y="132"/>
                    </a:lnTo>
                    <a:lnTo>
                      <a:pt x="2" y="131"/>
                    </a:lnTo>
                    <a:lnTo>
                      <a:pt x="1" y="129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3"/>
                    </a:lnTo>
                    <a:lnTo>
                      <a:pt x="0" y="120"/>
                    </a:lnTo>
                    <a:lnTo>
                      <a:pt x="1" y="120"/>
                    </a:lnTo>
                    <a:lnTo>
                      <a:pt x="2" y="119"/>
                    </a:lnTo>
                    <a:lnTo>
                      <a:pt x="2" y="118"/>
                    </a:lnTo>
                    <a:lnTo>
                      <a:pt x="4" y="117"/>
                    </a:lnTo>
                    <a:lnTo>
                      <a:pt x="5" y="115"/>
                    </a:lnTo>
                    <a:lnTo>
                      <a:pt x="5" y="114"/>
                    </a:lnTo>
                    <a:lnTo>
                      <a:pt x="5" y="113"/>
                    </a:lnTo>
                    <a:lnTo>
                      <a:pt x="6" y="112"/>
                    </a:lnTo>
                    <a:lnTo>
                      <a:pt x="6" y="110"/>
                    </a:lnTo>
                    <a:lnTo>
                      <a:pt x="7" y="109"/>
                    </a:lnTo>
                    <a:lnTo>
                      <a:pt x="9" y="106"/>
                    </a:lnTo>
                    <a:lnTo>
                      <a:pt x="9" y="105"/>
                    </a:lnTo>
                    <a:lnTo>
                      <a:pt x="7" y="105"/>
                    </a:lnTo>
                    <a:lnTo>
                      <a:pt x="7" y="104"/>
                    </a:lnTo>
                    <a:lnTo>
                      <a:pt x="9" y="103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1" y="100"/>
                    </a:lnTo>
                    <a:lnTo>
                      <a:pt x="11" y="99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3" y="95"/>
                    </a:lnTo>
                    <a:lnTo>
                      <a:pt x="14" y="94"/>
                    </a:lnTo>
                    <a:lnTo>
                      <a:pt x="15" y="92"/>
                    </a:lnTo>
                    <a:lnTo>
                      <a:pt x="15" y="91"/>
                    </a:lnTo>
                    <a:lnTo>
                      <a:pt x="15" y="90"/>
                    </a:lnTo>
                    <a:lnTo>
                      <a:pt x="15" y="89"/>
                    </a:lnTo>
                    <a:lnTo>
                      <a:pt x="16" y="89"/>
                    </a:lnTo>
                    <a:lnTo>
                      <a:pt x="16" y="87"/>
                    </a:lnTo>
                    <a:lnTo>
                      <a:pt x="16" y="86"/>
                    </a:lnTo>
                    <a:lnTo>
                      <a:pt x="16" y="85"/>
                    </a:lnTo>
                    <a:lnTo>
                      <a:pt x="16" y="82"/>
                    </a:lnTo>
                    <a:lnTo>
                      <a:pt x="16" y="81"/>
                    </a:lnTo>
                    <a:lnTo>
                      <a:pt x="18" y="78"/>
                    </a:lnTo>
                    <a:lnTo>
                      <a:pt x="18" y="77"/>
                    </a:lnTo>
                    <a:lnTo>
                      <a:pt x="19" y="75"/>
                    </a:lnTo>
                    <a:lnTo>
                      <a:pt x="20" y="70"/>
                    </a:lnTo>
                    <a:lnTo>
                      <a:pt x="20" y="68"/>
                    </a:lnTo>
                    <a:lnTo>
                      <a:pt x="21" y="64"/>
                    </a:lnTo>
                    <a:lnTo>
                      <a:pt x="21" y="61"/>
                    </a:lnTo>
                    <a:lnTo>
                      <a:pt x="21" y="57"/>
                    </a:lnTo>
                    <a:lnTo>
                      <a:pt x="23" y="56"/>
                    </a:lnTo>
                    <a:lnTo>
                      <a:pt x="23" y="54"/>
                    </a:lnTo>
                    <a:lnTo>
                      <a:pt x="23" y="53"/>
                    </a:lnTo>
                    <a:lnTo>
                      <a:pt x="23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4" y="49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5"/>
                    </a:lnTo>
                    <a:lnTo>
                      <a:pt x="24" y="45"/>
                    </a:lnTo>
                    <a:lnTo>
                      <a:pt x="24" y="44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0"/>
                    </a:lnTo>
                    <a:lnTo>
                      <a:pt x="28" y="39"/>
                    </a:lnTo>
                    <a:lnTo>
                      <a:pt x="28" y="38"/>
                    </a:lnTo>
                    <a:lnTo>
                      <a:pt x="27" y="39"/>
                    </a:lnTo>
                    <a:lnTo>
                      <a:pt x="25" y="39"/>
                    </a:lnTo>
                    <a:lnTo>
                      <a:pt x="24" y="39"/>
                    </a:lnTo>
                    <a:lnTo>
                      <a:pt x="24" y="38"/>
                    </a:lnTo>
                    <a:lnTo>
                      <a:pt x="24" y="37"/>
                    </a:lnTo>
                    <a:lnTo>
                      <a:pt x="24" y="35"/>
                    </a:lnTo>
                    <a:lnTo>
                      <a:pt x="25" y="34"/>
                    </a:lnTo>
                    <a:lnTo>
                      <a:pt x="25" y="33"/>
                    </a:lnTo>
                    <a:lnTo>
                      <a:pt x="25" y="31"/>
                    </a:lnTo>
                    <a:lnTo>
                      <a:pt x="25" y="30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28" y="28"/>
                    </a:lnTo>
                    <a:lnTo>
                      <a:pt x="28" y="26"/>
                    </a:lnTo>
                    <a:lnTo>
                      <a:pt x="28" y="25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5" y="19"/>
                    </a:lnTo>
                    <a:lnTo>
                      <a:pt x="25" y="17"/>
                    </a:lnTo>
                    <a:lnTo>
                      <a:pt x="25" y="16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4" y="11"/>
                    </a:lnTo>
                    <a:lnTo>
                      <a:pt x="23" y="10"/>
                    </a:lnTo>
                    <a:lnTo>
                      <a:pt x="21" y="9"/>
                    </a:lnTo>
                    <a:lnTo>
                      <a:pt x="21" y="7"/>
                    </a:lnTo>
                    <a:lnTo>
                      <a:pt x="20" y="5"/>
                    </a:lnTo>
                    <a:lnTo>
                      <a:pt x="20" y="3"/>
                    </a:lnTo>
                    <a:lnTo>
                      <a:pt x="20" y="2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4" y="2"/>
                    </a:lnTo>
                    <a:lnTo>
                      <a:pt x="25" y="3"/>
                    </a:lnTo>
                    <a:lnTo>
                      <a:pt x="27" y="3"/>
                    </a:lnTo>
                    <a:lnTo>
                      <a:pt x="28" y="5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29" y="3"/>
                    </a:lnTo>
                    <a:lnTo>
                      <a:pt x="28" y="3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5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1D8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4" name="Freeform 921"/>
              <p:cNvSpPr>
                <a:spLocks/>
              </p:cNvSpPr>
              <p:nvPr/>
            </p:nvSpPr>
            <p:spPr bwMode="auto">
              <a:xfrm>
                <a:off x="4059" y="2628"/>
                <a:ext cx="96" cy="199"/>
              </a:xfrm>
              <a:custGeom>
                <a:avLst/>
                <a:gdLst>
                  <a:gd name="T0" fmla="*/ 71 w 96"/>
                  <a:gd name="T1" fmla="*/ 67 h 199"/>
                  <a:gd name="T2" fmla="*/ 68 w 96"/>
                  <a:gd name="T3" fmla="*/ 71 h 199"/>
                  <a:gd name="T4" fmla="*/ 67 w 96"/>
                  <a:gd name="T5" fmla="*/ 59 h 199"/>
                  <a:gd name="T6" fmla="*/ 60 w 96"/>
                  <a:gd name="T7" fmla="*/ 58 h 199"/>
                  <a:gd name="T8" fmla="*/ 60 w 96"/>
                  <a:gd name="T9" fmla="*/ 62 h 199"/>
                  <a:gd name="T10" fmla="*/ 63 w 96"/>
                  <a:gd name="T11" fmla="*/ 70 h 199"/>
                  <a:gd name="T12" fmla="*/ 57 w 96"/>
                  <a:gd name="T13" fmla="*/ 80 h 199"/>
                  <a:gd name="T14" fmla="*/ 55 w 96"/>
                  <a:gd name="T15" fmla="*/ 85 h 199"/>
                  <a:gd name="T16" fmla="*/ 57 w 96"/>
                  <a:gd name="T17" fmla="*/ 84 h 199"/>
                  <a:gd name="T18" fmla="*/ 56 w 96"/>
                  <a:gd name="T19" fmla="*/ 90 h 199"/>
                  <a:gd name="T20" fmla="*/ 46 w 96"/>
                  <a:gd name="T21" fmla="*/ 92 h 199"/>
                  <a:gd name="T22" fmla="*/ 46 w 96"/>
                  <a:gd name="T23" fmla="*/ 100 h 199"/>
                  <a:gd name="T24" fmla="*/ 56 w 96"/>
                  <a:gd name="T25" fmla="*/ 105 h 199"/>
                  <a:gd name="T26" fmla="*/ 63 w 96"/>
                  <a:gd name="T27" fmla="*/ 109 h 199"/>
                  <a:gd name="T28" fmla="*/ 74 w 96"/>
                  <a:gd name="T29" fmla="*/ 113 h 199"/>
                  <a:gd name="T30" fmla="*/ 80 w 96"/>
                  <a:gd name="T31" fmla="*/ 120 h 199"/>
                  <a:gd name="T32" fmla="*/ 88 w 96"/>
                  <a:gd name="T33" fmla="*/ 128 h 199"/>
                  <a:gd name="T34" fmla="*/ 90 w 96"/>
                  <a:gd name="T35" fmla="*/ 131 h 199"/>
                  <a:gd name="T36" fmla="*/ 93 w 96"/>
                  <a:gd name="T37" fmla="*/ 138 h 199"/>
                  <a:gd name="T38" fmla="*/ 91 w 96"/>
                  <a:gd name="T39" fmla="*/ 141 h 199"/>
                  <a:gd name="T40" fmla="*/ 89 w 96"/>
                  <a:gd name="T41" fmla="*/ 136 h 199"/>
                  <a:gd name="T42" fmla="*/ 84 w 96"/>
                  <a:gd name="T43" fmla="*/ 138 h 199"/>
                  <a:gd name="T44" fmla="*/ 89 w 96"/>
                  <a:gd name="T45" fmla="*/ 143 h 199"/>
                  <a:gd name="T46" fmla="*/ 95 w 96"/>
                  <a:gd name="T47" fmla="*/ 150 h 199"/>
                  <a:gd name="T48" fmla="*/ 89 w 96"/>
                  <a:gd name="T49" fmla="*/ 156 h 199"/>
                  <a:gd name="T50" fmla="*/ 84 w 96"/>
                  <a:gd name="T51" fmla="*/ 162 h 199"/>
                  <a:gd name="T52" fmla="*/ 79 w 96"/>
                  <a:gd name="T53" fmla="*/ 170 h 199"/>
                  <a:gd name="T54" fmla="*/ 82 w 96"/>
                  <a:gd name="T55" fmla="*/ 173 h 199"/>
                  <a:gd name="T56" fmla="*/ 80 w 96"/>
                  <a:gd name="T57" fmla="*/ 175 h 199"/>
                  <a:gd name="T58" fmla="*/ 81 w 96"/>
                  <a:gd name="T59" fmla="*/ 180 h 199"/>
                  <a:gd name="T60" fmla="*/ 79 w 96"/>
                  <a:gd name="T61" fmla="*/ 184 h 199"/>
                  <a:gd name="T62" fmla="*/ 80 w 96"/>
                  <a:gd name="T63" fmla="*/ 189 h 199"/>
                  <a:gd name="T64" fmla="*/ 79 w 96"/>
                  <a:gd name="T65" fmla="*/ 195 h 199"/>
                  <a:gd name="T66" fmla="*/ 70 w 96"/>
                  <a:gd name="T67" fmla="*/ 199 h 199"/>
                  <a:gd name="T68" fmla="*/ 60 w 96"/>
                  <a:gd name="T69" fmla="*/ 195 h 199"/>
                  <a:gd name="T70" fmla="*/ 57 w 96"/>
                  <a:gd name="T71" fmla="*/ 185 h 199"/>
                  <a:gd name="T72" fmla="*/ 47 w 96"/>
                  <a:gd name="T73" fmla="*/ 183 h 199"/>
                  <a:gd name="T74" fmla="*/ 42 w 96"/>
                  <a:gd name="T75" fmla="*/ 176 h 199"/>
                  <a:gd name="T76" fmla="*/ 39 w 96"/>
                  <a:gd name="T77" fmla="*/ 173 h 199"/>
                  <a:gd name="T78" fmla="*/ 33 w 96"/>
                  <a:gd name="T79" fmla="*/ 160 h 199"/>
                  <a:gd name="T80" fmla="*/ 33 w 96"/>
                  <a:gd name="T81" fmla="*/ 148 h 199"/>
                  <a:gd name="T82" fmla="*/ 32 w 96"/>
                  <a:gd name="T83" fmla="*/ 145 h 199"/>
                  <a:gd name="T84" fmla="*/ 29 w 96"/>
                  <a:gd name="T85" fmla="*/ 142 h 199"/>
                  <a:gd name="T86" fmla="*/ 29 w 96"/>
                  <a:gd name="T87" fmla="*/ 151 h 199"/>
                  <a:gd name="T88" fmla="*/ 24 w 96"/>
                  <a:gd name="T89" fmla="*/ 154 h 199"/>
                  <a:gd name="T90" fmla="*/ 18 w 96"/>
                  <a:gd name="T91" fmla="*/ 151 h 199"/>
                  <a:gd name="T92" fmla="*/ 13 w 96"/>
                  <a:gd name="T93" fmla="*/ 143 h 199"/>
                  <a:gd name="T94" fmla="*/ 4 w 96"/>
                  <a:gd name="T95" fmla="*/ 134 h 199"/>
                  <a:gd name="T96" fmla="*/ 0 w 96"/>
                  <a:gd name="T97" fmla="*/ 123 h 199"/>
                  <a:gd name="T98" fmla="*/ 5 w 96"/>
                  <a:gd name="T99" fmla="*/ 113 h 199"/>
                  <a:gd name="T100" fmla="*/ 9 w 96"/>
                  <a:gd name="T101" fmla="*/ 103 h 199"/>
                  <a:gd name="T102" fmla="*/ 14 w 96"/>
                  <a:gd name="T103" fmla="*/ 94 h 199"/>
                  <a:gd name="T104" fmla="*/ 16 w 96"/>
                  <a:gd name="T105" fmla="*/ 85 h 199"/>
                  <a:gd name="T106" fmla="*/ 21 w 96"/>
                  <a:gd name="T107" fmla="*/ 64 h 199"/>
                  <a:gd name="T108" fmla="*/ 21 w 96"/>
                  <a:gd name="T109" fmla="*/ 49 h 199"/>
                  <a:gd name="T110" fmla="*/ 25 w 96"/>
                  <a:gd name="T111" fmla="*/ 43 h 199"/>
                  <a:gd name="T112" fmla="*/ 24 w 96"/>
                  <a:gd name="T113" fmla="*/ 39 h 199"/>
                  <a:gd name="T114" fmla="*/ 25 w 96"/>
                  <a:gd name="T115" fmla="*/ 29 h 199"/>
                  <a:gd name="T116" fmla="*/ 25 w 96"/>
                  <a:gd name="T117" fmla="*/ 23 h 199"/>
                  <a:gd name="T118" fmla="*/ 24 w 96"/>
                  <a:gd name="T119" fmla="*/ 14 h 199"/>
                  <a:gd name="T120" fmla="*/ 20 w 96"/>
                  <a:gd name="T121" fmla="*/ 2 h 199"/>
                  <a:gd name="T122" fmla="*/ 25 w 96"/>
                  <a:gd name="T123" fmla="*/ 3 h 199"/>
                  <a:gd name="T124" fmla="*/ 27 w 96"/>
                  <a:gd name="T125" fmla="*/ 2 h 1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6"/>
                  <a:gd name="T190" fmla="*/ 0 h 199"/>
                  <a:gd name="T191" fmla="*/ 96 w 96"/>
                  <a:gd name="T192" fmla="*/ 199 h 1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6" h="199">
                    <a:moveTo>
                      <a:pt x="25" y="0"/>
                    </a:moveTo>
                    <a:lnTo>
                      <a:pt x="74" y="0"/>
                    </a:lnTo>
                    <a:lnTo>
                      <a:pt x="74" y="64"/>
                    </a:lnTo>
                    <a:lnTo>
                      <a:pt x="75" y="66"/>
                    </a:lnTo>
                    <a:lnTo>
                      <a:pt x="74" y="66"/>
                    </a:lnTo>
                    <a:lnTo>
                      <a:pt x="72" y="66"/>
                    </a:lnTo>
                    <a:lnTo>
                      <a:pt x="71" y="66"/>
                    </a:lnTo>
                    <a:lnTo>
                      <a:pt x="71" y="67"/>
                    </a:lnTo>
                    <a:lnTo>
                      <a:pt x="71" y="68"/>
                    </a:lnTo>
                    <a:lnTo>
                      <a:pt x="71" y="70"/>
                    </a:lnTo>
                    <a:lnTo>
                      <a:pt x="72" y="71"/>
                    </a:lnTo>
                    <a:lnTo>
                      <a:pt x="71" y="71"/>
                    </a:lnTo>
                    <a:lnTo>
                      <a:pt x="71" y="72"/>
                    </a:lnTo>
                    <a:lnTo>
                      <a:pt x="70" y="72"/>
                    </a:lnTo>
                    <a:lnTo>
                      <a:pt x="68" y="72"/>
                    </a:lnTo>
                    <a:lnTo>
                      <a:pt x="68" y="71"/>
                    </a:lnTo>
                    <a:lnTo>
                      <a:pt x="68" y="70"/>
                    </a:lnTo>
                    <a:lnTo>
                      <a:pt x="68" y="68"/>
                    </a:lnTo>
                    <a:lnTo>
                      <a:pt x="67" y="67"/>
                    </a:lnTo>
                    <a:lnTo>
                      <a:pt x="67" y="66"/>
                    </a:lnTo>
                    <a:lnTo>
                      <a:pt x="67" y="64"/>
                    </a:lnTo>
                    <a:lnTo>
                      <a:pt x="68" y="64"/>
                    </a:lnTo>
                    <a:lnTo>
                      <a:pt x="68" y="61"/>
                    </a:lnTo>
                    <a:lnTo>
                      <a:pt x="67" y="59"/>
                    </a:lnTo>
                    <a:lnTo>
                      <a:pt x="66" y="59"/>
                    </a:lnTo>
                    <a:lnTo>
                      <a:pt x="65" y="59"/>
                    </a:lnTo>
                    <a:lnTo>
                      <a:pt x="65" y="58"/>
                    </a:lnTo>
                    <a:lnTo>
                      <a:pt x="63" y="58"/>
                    </a:lnTo>
                    <a:lnTo>
                      <a:pt x="62" y="59"/>
                    </a:lnTo>
                    <a:lnTo>
                      <a:pt x="61" y="59"/>
                    </a:lnTo>
                    <a:lnTo>
                      <a:pt x="60" y="59"/>
                    </a:lnTo>
                    <a:lnTo>
                      <a:pt x="60" y="58"/>
                    </a:lnTo>
                    <a:lnTo>
                      <a:pt x="58" y="57"/>
                    </a:lnTo>
                    <a:lnTo>
                      <a:pt x="57" y="57"/>
                    </a:lnTo>
                    <a:lnTo>
                      <a:pt x="56" y="58"/>
                    </a:lnTo>
                    <a:lnTo>
                      <a:pt x="57" y="58"/>
                    </a:lnTo>
                    <a:lnTo>
                      <a:pt x="57" y="59"/>
                    </a:lnTo>
                    <a:lnTo>
                      <a:pt x="58" y="61"/>
                    </a:lnTo>
                    <a:lnTo>
                      <a:pt x="60" y="61"/>
                    </a:lnTo>
                    <a:lnTo>
                      <a:pt x="60" y="62"/>
                    </a:lnTo>
                    <a:lnTo>
                      <a:pt x="60" y="63"/>
                    </a:lnTo>
                    <a:lnTo>
                      <a:pt x="61" y="63"/>
                    </a:lnTo>
                    <a:lnTo>
                      <a:pt x="61" y="64"/>
                    </a:lnTo>
                    <a:lnTo>
                      <a:pt x="61" y="66"/>
                    </a:lnTo>
                    <a:lnTo>
                      <a:pt x="62" y="67"/>
                    </a:lnTo>
                    <a:lnTo>
                      <a:pt x="62" y="68"/>
                    </a:lnTo>
                    <a:lnTo>
                      <a:pt x="63" y="68"/>
                    </a:lnTo>
                    <a:lnTo>
                      <a:pt x="63" y="70"/>
                    </a:lnTo>
                    <a:lnTo>
                      <a:pt x="65" y="71"/>
                    </a:lnTo>
                    <a:lnTo>
                      <a:pt x="63" y="72"/>
                    </a:lnTo>
                    <a:lnTo>
                      <a:pt x="61" y="75"/>
                    </a:lnTo>
                    <a:lnTo>
                      <a:pt x="61" y="76"/>
                    </a:lnTo>
                    <a:lnTo>
                      <a:pt x="60" y="77"/>
                    </a:lnTo>
                    <a:lnTo>
                      <a:pt x="60" y="78"/>
                    </a:lnTo>
                    <a:lnTo>
                      <a:pt x="58" y="78"/>
                    </a:lnTo>
                    <a:lnTo>
                      <a:pt x="57" y="80"/>
                    </a:lnTo>
                    <a:lnTo>
                      <a:pt x="56" y="80"/>
                    </a:lnTo>
                    <a:lnTo>
                      <a:pt x="55" y="80"/>
                    </a:lnTo>
                    <a:lnTo>
                      <a:pt x="55" y="81"/>
                    </a:lnTo>
                    <a:lnTo>
                      <a:pt x="56" y="81"/>
                    </a:lnTo>
                    <a:lnTo>
                      <a:pt x="57" y="81"/>
                    </a:lnTo>
                    <a:lnTo>
                      <a:pt x="57" y="82"/>
                    </a:lnTo>
                    <a:lnTo>
                      <a:pt x="56" y="84"/>
                    </a:lnTo>
                    <a:lnTo>
                      <a:pt x="55" y="85"/>
                    </a:lnTo>
                    <a:lnTo>
                      <a:pt x="53" y="86"/>
                    </a:lnTo>
                    <a:lnTo>
                      <a:pt x="55" y="86"/>
                    </a:lnTo>
                    <a:lnTo>
                      <a:pt x="55" y="87"/>
                    </a:lnTo>
                    <a:lnTo>
                      <a:pt x="56" y="87"/>
                    </a:lnTo>
                    <a:lnTo>
                      <a:pt x="56" y="86"/>
                    </a:lnTo>
                    <a:lnTo>
                      <a:pt x="56" y="85"/>
                    </a:lnTo>
                    <a:lnTo>
                      <a:pt x="57" y="85"/>
                    </a:lnTo>
                    <a:lnTo>
                      <a:pt x="57" y="84"/>
                    </a:lnTo>
                    <a:lnTo>
                      <a:pt x="58" y="84"/>
                    </a:lnTo>
                    <a:lnTo>
                      <a:pt x="58" y="82"/>
                    </a:lnTo>
                    <a:lnTo>
                      <a:pt x="58" y="84"/>
                    </a:lnTo>
                    <a:lnTo>
                      <a:pt x="58" y="85"/>
                    </a:lnTo>
                    <a:lnTo>
                      <a:pt x="57" y="86"/>
                    </a:lnTo>
                    <a:lnTo>
                      <a:pt x="57" y="87"/>
                    </a:lnTo>
                    <a:lnTo>
                      <a:pt x="56" y="89"/>
                    </a:lnTo>
                    <a:lnTo>
                      <a:pt x="56" y="90"/>
                    </a:lnTo>
                    <a:lnTo>
                      <a:pt x="55" y="90"/>
                    </a:lnTo>
                    <a:lnTo>
                      <a:pt x="53" y="90"/>
                    </a:lnTo>
                    <a:lnTo>
                      <a:pt x="52" y="90"/>
                    </a:lnTo>
                    <a:lnTo>
                      <a:pt x="51" y="90"/>
                    </a:lnTo>
                    <a:lnTo>
                      <a:pt x="49" y="90"/>
                    </a:lnTo>
                    <a:lnTo>
                      <a:pt x="48" y="91"/>
                    </a:lnTo>
                    <a:lnTo>
                      <a:pt x="47" y="91"/>
                    </a:lnTo>
                    <a:lnTo>
                      <a:pt x="46" y="92"/>
                    </a:lnTo>
                    <a:lnTo>
                      <a:pt x="46" y="94"/>
                    </a:lnTo>
                    <a:lnTo>
                      <a:pt x="46" y="95"/>
                    </a:lnTo>
                    <a:lnTo>
                      <a:pt x="46" y="96"/>
                    </a:lnTo>
                    <a:lnTo>
                      <a:pt x="47" y="96"/>
                    </a:lnTo>
                    <a:lnTo>
                      <a:pt x="47" y="98"/>
                    </a:lnTo>
                    <a:lnTo>
                      <a:pt x="46" y="98"/>
                    </a:lnTo>
                    <a:lnTo>
                      <a:pt x="46" y="99"/>
                    </a:lnTo>
                    <a:lnTo>
                      <a:pt x="46" y="100"/>
                    </a:lnTo>
                    <a:lnTo>
                      <a:pt x="47" y="100"/>
                    </a:lnTo>
                    <a:lnTo>
                      <a:pt x="48" y="100"/>
                    </a:lnTo>
                    <a:lnTo>
                      <a:pt x="49" y="101"/>
                    </a:lnTo>
                    <a:lnTo>
                      <a:pt x="51" y="103"/>
                    </a:lnTo>
                    <a:lnTo>
                      <a:pt x="52" y="104"/>
                    </a:lnTo>
                    <a:lnTo>
                      <a:pt x="53" y="104"/>
                    </a:lnTo>
                    <a:lnTo>
                      <a:pt x="55" y="105"/>
                    </a:lnTo>
                    <a:lnTo>
                      <a:pt x="56" y="105"/>
                    </a:lnTo>
                    <a:lnTo>
                      <a:pt x="57" y="105"/>
                    </a:lnTo>
                    <a:lnTo>
                      <a:pt x="58" y="104"/>
                    </a:lnTo>
                    <a:lnTo>
                      <a:pt x="58" y="105"/>
                    </a:lnTo>
                    <a:lnTo>
                      <a:pt x="60" y="106"/>
                    </a:lnTo>
                    <a:lnTo>
                      <a:pt x="60" y="108"/>
                    </a:lnTo>
                    <a:lnTo>
                      <a:pt x="61" y="108"/>
                    </a:lnTo>
                    <a:lnTo>
                      <a:pt x="62" y="109"/>
                    </a:lnTo>
                    <a:lnTo>
                      <a:pt x="63" y="109"/>
                    </a:lnTo>
                    <a:lnTo>
                      <a:pt x="65" y="110"/>
                    </a:lnTo>
                    <a:lnTo>
                      <a:pt x="66" y="110"/>
                    </a:lnTo>
                    <a:lnTo>
                      <a:pt x="67" y="110"/>
                    </a:lnTo>
                    <a:lnTo>
                      <a:pt x="68" y="110"/>
                    </a:lnTo>
                    <a:lnTo>
                      <a:pt x="70" y="110"/>
                    </a:lnTo>
                    <a:lnTo>
                      <a:pt x="71" y="112"/>
                    </a:lnTo>
                    <a:lnTo>
                      <a:pt x="72" y="112"/>
                    </a:lnTo>
                    <a:lnTo>
                      <a:pt x="74" y="113"/>
                    </a:lnTo>
                    <a:lnTo>
                      <a:pt x="76" y="113"/>
                    </a:lnTo>
                    <a:lnTo>
                      <a:pt x="76" y="114"/>
                    </a:lnTo>
                    <a:lnTo>
                      <a:pt x="77" y="115"/>
                    </a:lnTo>
                    <a:lnTo>
                      <a:pt x="79" y="117"/>
                    </a:lnTo>
                    <a:lnTo>
                      <a:pt x="79" y="118"/>
                    </a:lnTo>
                    <a:lnTo>
                      <a:pt x="79" y="119"/>
                    </a:lnTo>
                    <a:lnTo>
                      <a:pt x="79" y="120"/>
                    </a:lnTo>
                    <a:lnTo>
                      <a:pt x="80" y="120"/>
                    </a:lnTo>
                    <a:lnTo>
                      <a:pt x="81" y="119"/>
                    </a:lnTo>
                    <a:lnTo>
                      <a:pt x="82" y="120"/>
                    </a:lnTo>
                    <a:lnTo>
                      <a:pt x="84" y="122"/>
                    </a:lnTo>
                    <a:lnTo>
                      <a:pt x="85" y="123"/>
                    </a:lnTo>
                    <a:lnTo>
                      <a:pt x="86" y="123"/>
                    </a:lnTo>
                    <a:lnTo>
                      <a:pt x="86" y="124"/>
                    </a:lnTo>
                    <a:lnTo>
                      <a:pt x="88" y="126"/>
                    </a:lnTo>
                    <a:lnTo>
                      <a:pt x="88" y="128"/>
                    </a:lnTo>
                    <a:lnTo>
                      <a:pt x="88" y="129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8" y="132"/>
                    </a:lnTo>
                    <a:lnTo>
                      <a:pt x="88" y="131"/>
                    </a:lnTo>
                    <a:lnTo>
                      <a:pt x="89" y="129"/>
                    </a:lnTo>
                    <a:lnTo>
                      <a:pt x="90" y="129"/>
                    </a:lnTo>
                    <a:lnTo>
                      <a:pt x="90" y="131"/>
                    </a:lnTo>
                    <a:lnTo>
                      <a:pt x="91" y="131"/>
                    </a:lnTo>
                    <a:lnTo>
                      <a:pt x="93" y="131"/>
                    </a:lnTo>
                    <a:lnTo>
                      <a:pt x="93" y="132"/>
                    </a:lnTo>
                    <a:lnTo>
                      <a:pt x="93" y="133"/>
                    </a:lnTo>
                    <a:lnTo>
                      <a:pt x="93" y="134"/>
                    </a:lnTo>
                    <a:lnTo>
                      <a:pt x="93" y="136"/>
                    </a:lnTo>
                    <a:lnTo>
                      <a:pt x="93" y="137"/>
                    </a:lnTo>
                    <a:lnTo>
                      <a:pt x="93" y="138"/>
                    </a:lnTo>
                    <a:lnTo>
                      <a:pt x="93" y="140"/>
                    </a:lnTo>
                    <a:lnTo>
                      <a:pt x="93" y="141"/>
                    </a:lnTo>
                    <a:lnTo>
                      <a:pt x="94" y="142"/>
                    </a:lnTo>
                    <a:lnTo>
                      <a:pt x="93" y="143"/>
                    </a:lnTo>
                    <a:lnTo>
                      <a:pt x="93" y="145"/>
                    </a:lnTo>
                    <a:lnTo>
                      <a:pt x="93" y="143"/>
                    </a:lnTo>
                    <a:lnTo>
                      <a:pt x="93" y="142"/>
                    </a:lnTo>
                    <a:lnTo>
                      <a:pt x="91" y="141"/>
                    </a:lnTo>
                    <a:lnTo>
                      <a:pt x="90" y="141"/>
                    </a:lnTo>
                    <a:lnTo>
                      <a:pt x="90" y="140"/>
                    </a:lnTo>
                    <a:lnTo>
                      <a:pt x="89" y="140"/>
                    </a:lnTo>
                    <a:lnTo>
                      <a:pt x="89" y="138"/>
                    </a:lnTo>
                    <a:lnTo>
                      <a:pt x="88" y="140"/>
                    </a:lnTo>
                    <a:lnTo>
                      <a:pt x="88" y="138"/>
                    </a:lnTo>
                    <a:lnTo>
                      <a:pt x="89" y="137"/>
                    </a:lnTo>
                    <a:lnTo>
                      <a:pt x="89" y="136"/>
                    </a:lnTo>
                    <a:lnTo>
                      <a:pt x="88" y="136"/>
                    </a:lnTo>
                    <a:lnTo>
                      <a:pt x="88" y="134"/>
                    </a:lnTo>
                    <a:lnTo>
                      <a:pt x="86" y="134"/>
                    </a:lnTo>
                    <a:lnTo>
                      <a:pt x="85" y="133"/>
                    </a:lnTo>
                    <a:lnTo>
                      <a:pt x="84" y="134"/>
                    </a:lnTo>
                    <a:lnTo>
                      <a:pt x="82" y="136"/>
                    </a:lnTo>
                    <a:lnTo>
                      <a:pt x="82" y="137"/>
                    </a:lnTo>
                    <a:lnTo>
                      <a:pt x="84" y="138"/>
                    </a:lnTo>
                    <a:lnTo>
                      <a:pt x="85" y="138"/>
                    </a:lnTo>
                    <a:lnTo>
                      <a:pt x="86" y="138"/>
                    </a:lnTo>
                    <a:lnTo>
                      <a:pt x="86" y="140"/>
                    </a:lnTo>
                    <a:lnTo>
                      <a:pt x="88" y="140"/>
                    </a:lnTo>
                    <a:lnTo>
                      <a:pt x="88" y="141"/>
                    </a:lnTo>
                    <a:lnTo>
                      <a:pt x="88" y="142"/>
                    </a:lnTo>
                    <a:lnTo>
                      <a:pt x="89" y="142"/>
                    </a:lnTo>
                    <a:lnTo>
                      <a:pt x="89" y="143"/>
                    </a:lnTo>
                    <a:lnTo>
                      <a:pt x="89" y="145"/>
                    </a:lnTo>
                    <a:lnTo>
                      <a:pt x="89" y="146"/>
                    </a:lnTo>
                    <a:lnTo>
                      <a:pt x="90" y="147"/>
                    </a:lnTo>
                    <a:lnTo>
                      <a:pt x="91" y="147"/>
                    </a:lnTo>
                    <a:lnTo>
                      <a:pt x="93" y="147"/>
                    </a:lnTo>
                    <a:lnTo>
                      <a:pt x="94" y="148"/>
                    </a:lnTo>
                    <a:lnTo>
                      <a:pt x="95" y="148"/>
                    </a:lnTo>
                    <a:lnTo>
                      <a:pt x="95" y="150"/>
                    </a:lnTo>
                    <a:lnTo>
                      <a:pt x="96" y="151"/>
                    </a:lnTo>
                    <a:lnTo>
                      <a:pt x="95" y="152"/>
                    </a:lnTo>
                    <a:lnTo>
                      <a:pt x="94" y="152"/>
                    </a:lnTo>
                    <a:lnTo>
                      <a:pt x="93" y="152"/>
                    </a:lnTo>
                    <a:lnTo>
                      <a:pt x="93" y="154"/>
                    </a:lnTo>
                    <a:lnTo>
                      <a:pt x="91" y="155"/>
                    </a:lnTo>
                    <a:lnTo>
                      <a:pt x="90" y="155"/>
                    </a:lnTo>
                    <a:lnTo>
                      <a:pt x="89" y="156"/>
                    </a:lnTo>
                    <a:lnTo>
                      <a:pt x="88" y="156"/>
                    </a:lnTo>
                    <a:lnTo>
                      <a:pt x="88" y="157"/>
                    </a:lnTo>
                    <a:lnTo>
                      <a:pt x="88" y="159"/>
                    </a:lnTo>
                    <a:lnTo>
                      <a:pt x="88" y="160"/>
                    </a:lnTo>
                    <a:lnTo>
                      <a:pt x="88" y="161"/>
                    </a:lnTo>
                    <a:lnTo>
                      <a:pt x="86" y="161"/>
                    </a:lnTo>
                    <a:lnTo>
                      <a:pt x="84" y="161"/>
                    </a:lnTo>
                    <a:lnTo>
                      <a:pt x="84" y="162"/>
                    </a:lnTo>
                    <a:lnTo>
                      <a:pt x="82" y="164"/>
                    </a:lnTo>
                    <a:lnTo>
                      <a:pt x="82" y="165"/>
                    </a:lnTo>
                    <a:lnTo>
                      <a:pt x="82" y="166"/>
                    </a:lnTo>
                    <a:lnTo>
                      <a:pt x="81" y="166"/>
                    </a:lnTo>
                    <a:lnTo>
                      <a:pt x="80" y="167"/>
                    </a:lnTo>
                    <a:lnTo>
                      <a:pt x="79" y="167"/>
                    </a:lnTo>
                    <a:lnTo>
                      <a:pt x="79" y="169"/>
                    </a:lnTo>
                    <a:lnTo>
                      <a:pt x="79" y="170"/>
                    </a:lnTo>
                    <a:lnTo>
                      <a:pt x="79" y="171"/>
                    </a:lnTo>
                    <a:lnTo>
                      <a:pt x="80" y="171"/>
                    </a:lnTo>
                    <a:lnTo>
                      <a:pt x="80" y="173"/>
                    </a:lnTo>
                    <a:lnTo>
                      <a:pt x="81" y="171"/>
                    </a:lnTo>
                    <a:lnTo>
                      <a:pt x="82" y="171"/>
                    </a:lnTo>
                    <a:lnTo>
                      <a:pt x="84" y="171"/>
                    </a:lnTo>
                    <a:lnTo>
                      <a:pt x="84" y="173"/>
                    </a:lnTo>
                    <a:lnTo>
                      <a:pt x="82" y="173"/>
                    </a:lnTo>
                    <a:lnTo>
                      <a:pt x="82" y="174"/>
                    </a:lnTo>
                    <a:lnTo>
                      <a:pt x="81" y="174"/>
                    </a:lnTo>
                    <a:lnTo>
                      <a:pt x="80" y="174"/>
                    </a:lnTo>
                    <a:lnTo>
                      <a:pt x="79" y="174"/>
                    </a:lnTo>
                    <a:lnTo>
                      <a:pt x="77" y="174"/>
                    </a:lnTo>
                    <a:lnTo>
                      <a:pt x="77" y="175"/>
                    </a:lnTo>
                    <a:lnTo>
                      <a:pt x="79" y="175"/>
                    </a:lnTo>
                    <a:lnTo>
                      <a:pt x="80" y="175"/>
                    </a:lnTo>
                    <a:lnTo>
                      <a:pt x="81" y="175"/>
                    </a:lnTo>
                    <a:lnTo>
                      <a:pt x="81" y="176"/>
                    </a:lnTo>
                    <a:lnTo>
                      <a:pt x="80" y="178"/>
                    </a:lnTo>
                    <a:lnTo>
                      <a:pt x="81" y="179"/>
                    </a:lnTo>
                    <a:lnTo>
                      <a:pt x="82" y="179"/>
                    </a:lnTo>
                    <a:lnTo>
                      <a:pt x="82" y="180"/>
                    </a:lnTo>
                    <a:lnTo>
                      <a:pt x="82" y="181"/>
                    </a:lnTo>
                    <a:lnTo>
                      <a:pt x="81" y="180"/>
                    </a:lnTo>
                    <a:lnTo>
                      <a:pt x="80" y="180"/>
                    </a:lnTo>
                    <a:lnTo>
                      <a:pt x="79" y="181"/>
                    </a:lnTo>
                    <a:lnTo>
                      <a:pt x="77" y="181"/>
                    </a:lnTo>
                    <a:lnTo>
                      <a:pt x="76" y="184"/>
                    </a:lnTo>
                    <a:lnTo>
                      <a:pt x="77" y="184"/>
                    </a:lnTo>
                    <a:lnTo>
                      <a:pt x="77" y="185"/>
                    </a:lnTo>
                    <a:lnTo>
                      <a:pt x="77" y="184"/>
                    </a:lnTo>
                    <a:lnTo>
                      <a:pt x="79" y="184"/>
                    </a:lnTo>
                    <a:lnTo>
                      <a:pt x="80" y="184"/>
                    </a:lnTo>
                    <a:lnTo>
                      <a:pt x="81" y="183"/>
                    </a:lnTo>
                    <a:lnTo>
                      <a:pt x="82" y="184"/>
                    </a:lnTo>
                    <a:lnTo>
                      <a:pt x="82" y="187"/>
                    </a:lnTo>
                    <a:lnTo>
                      <a:pt x="82" y="188"/>
                    </a:lnTo>
                    <a:lnTo>
                      <a:pt x="81" y="190"/>
                    </a:lnTo>
                    <a:lnTo>
                      <a:pt x="80" y="190"/>
                    </a:lnTo>
                    <a:lnTo>
                      <a:pt x="80" y="189"/>
                    </a:lnTo>
                    <a:lnTo>
                      <a:pt x="79" y="189"/>
                    </a:lnTo>
                    <a:lnTo>
                      <a:pt x="77" y="190"/>
                    </a:lnTo>
                    <a:lnTo>
                      <a:pt x="77" y="192"/>
                    </a:lnTo>
                    <a:lnTo>
                      <a:pt x="79" y="192"/>
                    </a:lnTo>
                    <a:lnTo>
                      <a:pt x="79" y="193"/>
                    </a:lnTo>
                    <a:lnTo>
                      <a:pt x="80" y="193"/>
                    </a:lnTo>
                    <a:lnTo>
                      <a:pt x="79" y="194"/>
                    </a:lnTo>
                    <a:lnTo>
                      <a:pt x="79" y="195"/>
                    </a:lnTo>
                    <a:lnTo>
                      <a:pt x="77" y="195"/>
                    </a:lnTo>
                    <a:lnTo>
                      <a:pt x="77" y="197"/>
                    </a:lnTo>
                    <a:lnTo>
                      <a:pt x="77" y="198"/>
                    </a:lnTo>
                    <a:lnTo>
                      <a:pt x="76" y="198"/>
                    </a:lnTo>
                    <a:lnTo>
                      <a:pt x="74" y="199"/>
                    </a:lnTo>
                    <a:lnTo>
                      <a:pt x="72" y="199"/>
                    </a:lnTo>
                    <a:lnTo>
                      <a:pt x="71" y="199"/>
                    </a:lnTo>
                    <a:lnTo>
                      <a:pt x="70" y="199"/>
                    </a:lnTo>
                    <a:lnTo>
                      <a:pt x="68" y="199"/>
                    </a:lnTo>
                    <a:lnTo>
                      <a:pt x="67" y="198"/>
                    </a:lnTo>
                    <a:lnTo>
                      <a:pt x="66" y="198"/>
                    </a:lnTo>
                    <a:lnTo>
                      <a:pt x="65" y="198"/>
                    </a:lnTo>
                    <a:lnTo>
                      <a:pt x="63" y="197"/>
                    </a:lnTo>
                    <a:lnTo>
                      <a:pt x="62" y="197"/>
                    </a:lnTo>
                    <a:lnTo>
                      <a:pt x="61" y="197"/>
                    </a:lnTo>
                    <a:lnTo>
                      <a:pt x="60" y="195"/>
                    </a:lnTo>
                    <a:lnTo>
                      <a:pt x="58" y="194"/>
                    </a:lnTo>
                    <a:lnTo>
                      <a:pt x="57" y="194"/>
                    </a:lnTo>
                    <a:lnTo>
                      <a:pt x="56" y="193"/>
                    </a:lnTo>
                    <a:lnTo>
                      <a:pt x="55" y="192"/>
                    </a:lnTo>
                    <a:lnTo>
                      <a:pt x="55" y="190"/>
                    </a:lnTo>
                    <a:lnTo>
                      <a:pt x="56" y="189"/>
                    </a:lnTo>
                    <a:lnTo>
                      <a:pt x="57" y="188"/>
                    </a:lnTo>
                    <a:lnTo>
                      <a:pt x="57" y="185"/>
                    </a:lnTo>
                    <a:lnTo>
                      <a:pt x="57" y="184"/>
                    </a:lnTo>
                    <a:lnTo>
                      <a:pt x="56" y="183"/>
                    </a:lnTo>
                    <a:lnTo>
                      <a:pt x="55" y="183"/>
                    </a:lnTo>
                    <a:lnTo>
                      <a:pt x="52" y="183"/>
                    </a:lnTo>
                    <a:lnTo>
                      <a:pt x="51" y="183"/>
                    </a:lnTo>
                    <a:lnTo>
                      <a:pt x="49" y="184"/>
                    </a:lnTo>
                    <a:lnTo>
                      <a:pt x="48" y="183"/>
                    </a:lnTo>
                    <a:lnTo>
                      <a:pt x="47" y="183"/>
                    </a:lnTo>
                    <a:lnTo>
                      <a:pt x="46" y="183"/>
                    </a:lnTo>
                    <a:lnTo>
                      <a:pt x="46" y="181"/>
                    </a:lnTo>
                    <a:lnTo>
                      <a:pt x="44" y="180"/>
                    </a:lnTo>
                    <a:lnTo>
                      <a:pt x="43" y="180"/>
                    </a:lnTo>
                    <a:lnTo>
                      <a:pt x="43" y="179"/>
                    </a:lnTo>
                    <a:lnTo>
                      <a:pt x="43" y="178"/>
                    </a:lnTo>
                    <a:lnTo>
                      <a:pt x="43" y="176"/>
                    </a:lnTo>
                    <a:lnTo>
                      <a:pt x="42" y="176"/>
                    </a:lnTo>
                    <a:lnTo>
                      <a:pt x="41" y="176"/>
                    </a:lnTo>
                    <a:lnTo>
                      <a:pt x="41" y="178"/>
                    </a:lnTo>
                    <a:lnTo>
                      <a:pt x="41" y="179"/>
                    </a:lnTo>
                    <a:lnTo>
                      <a:pt x="39" y="178"/>
                    </a:lnTo>
                    <a:lnTo>
                      <a:pt x="38" y="176"/>
                    </a:lnTo>
                    <a:lnTo>
                      <a:pt x="39" y="175"/>
                    </a:lnTo>
                    <a:lnTo>
                      <a:pt x="39" y="174"/>
                    </a:lnTo>
                    <a:lnTo>
                      <a:pt x="39" y="173"/>
                    </a:lnTo>
                    <a:lnTo>
                      <a:pt x="38" y="171"/>
                    </a:lnTo>
                    <a:lnTo>
                      <a:pt x="38" y="170"/>
                    </a:lnTo>
                    <a:lnTo>
                      <a:pt x="38" y="169"/>
                    </a:lnTo>
                    <a:lnTo>
                      <a:pt x="37" y="166"/>
                    </a:lnTo>
                    <a:lnTo>
                      <a:pt x="35" y="165"/>
                    </a:lnTo>
                    <a:lnTo>
                      <a:pt x="34" y="164"/>
                    </a:lnTo>
                    <a:lnTo>
                      <a:pt x="34" y="161"/>
                    </a:lnTo>
                    <a:lnTo>
                      <a:pt x="33" y="160"/>
                    </a:lnTo>
                    <a:lnTo>
                      <a:pt x="33" y="156"/>
                    </a:lnTo>
                    <a:lnTo>
                      <a:pt x="33" y="155"/>
                    </a:lnTo>
                    <a:lnTo>
                      <a:pt x="32" y="154"/>
                    </a:lnTo>
                    <a:lnTo>
                      <a:pt x="32" y="152"/>
                    </a:lnTo>
                    <a:lnTo>
                      <a:pt x="32" y="151"/>
                    </a:lnTo>
                    <a:lnTo>
                      <a:pt x="32" y="150"/>
                    </a:lnTo>
                    <a:lnTo>
                      <a:pt x="33" y="150"/>
                    </a:lnTo>
                    <a:lnTo>
                      <a:pt x="33" y="148"/>
                    </a:lnTo>
                    <a:lnTo>
                      <a:pt x="33" y="147"/>
                    </a:lnTo>
                    <a:lnTo>
                      <a:pt x="33" y="146"/>
                    </a:lnTo>
                    <a:lnTo>
                      <a:pt x="33" y="145"/>
                    </a:lnTo>
                    <a:lnTo>
                      <a:pt x="34" y="145"/>
                    </a:lnTo>
                    <a:lnTo>
                      <a:pt x="34" y="143"/>
                    </a:lnTo>
                    <a:lnTo>
                      <a:pt x="33" y="143"/>
                    </a:lnTo>
                    <a:lnTo>
                      <a:pt x="33" y="145"/>
                    </a:lnTo>
                    <a:lnTo>
                      <a:pt x="32" y="145"/>
                    </a:lnTo>
                    <a:lnTo>
                      <a:pt x="32" y="146"/>
                    </a:lnTo>
                    <a:lnTo>
                      <a:pt x="32" y="147"/>
                    </a:lnTo>
                    <a:lnTo>
                      <a:pt x="30" y="147"/>
                    </a:lnTo>
                    <a:lnTo>
                      <a:pt x="30" y="146"/>
                    </a:lnTo>
                    <a:lnTo>
                      <a:pt x="30" y="145"/>
                    </a:lnTo>
                    <a:lnTo>
                      <a:pt x="29" y="145"/>
                    </a:lnTo>
                    <a:lnTo>
                      <a:pt x="29" y="143"/>
                    </a:lnTo>
                    <a:lnTo>
                      <a:pt x="29" y="142"/>
                    </a:lnTo>
                    <a:lnTo>
                      <a:pt x="28" y="142"/>
                    </a:lnTo>
                    <a:lnTo>
                      <a:pt x="28" y="143"/>
                    </a:lnTo>
                    <a:lnTo>
                      <a:pt x="28" y="145"/>
                    </a:lnTo>
                    <a:lnTo>
                      <a:pt x="28" y="146"/>
                    </a:lnTo>
                    <a:lnTo>
                      <a:pt x="28" y="147"/>
                    </a:lnTo>
                    <a:lnTo>
                      <a:pt x="29" y="148"/>
                    </a:lnTo>
                    <a:lnTo>
                      <a:pt x="29" y="150"/>
                    </a:lnTo>
                    <a:lnTo>
                      <a:pt x="29" y="151"/>
                    </a:lnTo>
                    <a:lnTo>
                      <a:pt x="28" y="152"/>
                    </a:lnTo>
                    <a:lnTo>
                      <a:pt x="28" y="154"/>
                    </a:lnTo>
                    <a:lnTo>
                      <a:pt x="29" y="155"/>
                    </a:lnTo>
                    <a:lnTo>
                      <a:pt x="28" y="156"/>
                    </a:lnTo>
                    <a:lnTo>
                      <a:pt x="27" y="156"/>
                    </a:lnTo>
                    <a:lnTo>
                      <a:pt x="25" y="155"/>
                    </a:lnTo>
                    <a:lnTo>
                      <a:pt x="25" y="154"/>
                    </a:lnTo>
                    <a:lnTo>
                      <a:pt x="24" y="154"/>
                    </a:lnTo>
                    <a:lnTo>
                      <a:pt x="23" y="152"/>
                    </a:lnTo>
                    <a:lnTo>
                      <a:pt x="21" y="152"/>
                    </a:lnTo>
                    <a:lnTo>
                      <a:pt x="20" y="152"/>
                    </a:lnTo>
                    <a:lnTo>
                      <a:pt x="20" y="154"/>
                    </a:lnTo>
                    <a:lnTo>
                      <a:pt x="19" y="154"/>
                    </a:lnTo>
                    <a:lnTo>
                      <a:pt x="19" y="152"/>
                    </a:lnTo>
                    <a:lnTo>
                      <a:pt x="19" y="151"/>
                    </a:lnTo>
                    <a:lnTo>
                      <a:pt x="18" y="151"/>
                    </a:lnTo>
                    <a:lnTo>
                      <a:pt x="18" y="150"/>
                    </a:lnTo>
                    <a:lnTo>
                      <a:pt x="18" y="148"/>
                    </a:lnTo>
                    <a:lnTo>
                      <a:pt x="16" y="148"/>
                    </a:lnTo>
                    <a:lnTo>
                      <a:pt x="15" y="148"/>
                    </a:lnTo>
                    <a:lnTo>
                      <a:pt x="15" y="147"/>
                    </a:lnTo>
                    <a:lnTo>
                      <a:pt x="15" y="146"/>
                    </a:lnTo>
                    <a:lnTo>
                      <a:pt x="14" y="145"/>
                    </a:lnTo>
                    <a:lnTo>
                      <a:pt x="13" y="143"/>
                    </a:lnTo>
                    <a:lnTo>
                      <a:pt x="11" y="142"/>
                    </a:lnTo>
                    <a:lnTo>
                      <a:pt x="10" y="141"/>
                    </a:lnTo>
                    <a:lnTo>
                      <a:pt x="9" y="141"/>
                    </a:lnTo>
                    <a:lnTo>
                      <a:pt x="6" y="140"/>
                    </a:lnTo>
                    <a:lnTo>
                      <a:pt x="5" y="140"/>
                    </a:lnTo>
                    <a:lnTo>
                      <a:pt x="5" y="138"/>
                    </a:lnTo>
                    <a:lnTo>
                      <a:pt x="4" y="136"/>
                    </a:lnTo>
                    <a:lnTo>
                      <a:pt x="4" y="134"/>
                    </a:lnTo>
                    <a:lnTo>
                      <a:pt x="4" y="133"/>
                    </a:lnTo>
                    <a:lnTo>
                      <a:pt x="2" y="132"/>
                    </a:lnTo>
                    <a:lnTo>
                      <a:pt x="2" y="131"/>
                    </a:lnTo>
                    <a:lnTo>
                      <a:pt x="1" y="129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3"/>
                    </a:lnTo>
                    <a:lnTo>
                      <a:pt x="0" y="120"/>
                    </a:lnTo>
                    <a:lnTo>
                      <a:pt x="1" y="120"/>
                    </a:lnTo>
                    <a:lnTo>
                      <a:pt x="2" y="119"/>
                    </a:lnTo>
                    <a:lnTo>
                      <a:pt x="2" y="118"/>
                    </a:lnTo>
                    <a:lnTo>
                      <a:pt x="4" y="117"/>
                    </a:lnTo>
                    <a:lnTo>
                      <a:pt x="5" y="115"/>
                    </a:lnTo>
                    <a:lnTo>
                      <a:pt x="5" y="114"/>
                    </a:lnTo>
                    <a:lnTo>
                      <a:pt x="5" y="113"/>
                    </a:lnTo>
                    <a:lnTo>
                      <a:pt x="6" y="112"/>
                    </a:lnTo>
                    <a:lnTo>
                      <a:pt x="6" y="110"/>
                    </a:lnTo>
                    <a:lnTo>
                      <a:pt x="7" y="109"/>
                    </a:lnTo>
                    <a:lnTo>
                      <a:pt x="9" y="106"/>
                    </a:lnTo>
                    <a:lnTo>
                      <a:pt x="9" y="105"/>
                    </a:lnTo>
                    <a:lnTo>
                      <a:pt x="7" y="105"/>
                    </a:lnTo>
                    <a:lnTo>
                      <a:pt x="7" y="104"/>
                    </a:lnTo>
                    <a:lnTo>
                      <a:pt x="9" y="103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1" y="100"/>
                    </a:lnTo>
                    <a:lnTo>
                      <a:pt x="11" y="99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3" y="95"/>
                    </a:lnTo>
                    <a:lnTo>
                      <a:pt x="14" y="94"/>
                    </a:lnTo>
                    <a:lnTo>
                      <a:pt x="15" y="92"/>
                    </a:lnTo>
                    <a:lnTo>
                      <a:pt x="15" y="91"/>
                    </a:lnTo>
                    <a:lnTo>
                      <a:pt x="15" y="90"/>
                    </a:lnTo>
                    <a:lnTo>
                      <a:pt x="15" y="89"/>
                    </a:lnTo>
                    <a:lnTo>
                      <a:pt x="16" y="89"/>
                    </a:lnTo>
                    <a:lnTo>
                      <a:pt x="16" y="87"/>
                    </a:lnTo>
                    <a:lnTo>
                      <a:pt x="16" y="86"/>
                    </a:lnTo>
                    <a:lnTo>
                      <a:pt x="16" y="85"/>
                    </a:lnTo>
                    <a:lnTo>
                      <a:pt x="16" y="82"/>
                    </a:lnTo>
                    <a:lnTo>
                      <a:pt x="16" y="81"/>
                    </a:lnTo>
                    <a:lnTo>
                      <a:pt x="18" y="78"/>
                    </a:lnTo>
                    <a:lnTo>
                      <a:pt x="18" y="77"/>
                    </a:lnTo>
                    <a:lnTo>
                      <a:pt x="19" y="75"/>
                    </a:lnTo>
                    <a:lnTo>
                      <a:pt x="20" y="70"/>
                    </a:lnTo>
                    <a:lnTo>
                      <a:pt x="20" y="68"/>
                    </a:lnTo>
                    <a:lnTo>
                      <a:pt x="21" y="64"/>
                    </a:lnTo>
                    <a:lnTo>
                      <a:pt x="21" y="61"/>
                    </a:lnTo>
                    <a:lnTo>
                      <a:pt x="21" y="57"/>
                    </a:lnTo>
                    <a:lnTo>
                      <a:pt x="23" y="56"/>
                    </a:lnTo>
                    <a:lnTo>
                      <a:pt x="23" y="54"/>
                    </a:lnTo>
                    <a:lnTo>
                      <a:pt x="23" y="53"/>
                    </a:lnTo>
                    <a:lnTo>
                      <a:pt x="23" y="52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4" y="49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5"/>
                    </a:lnTo>
                    <a:lnTo>
                      <a:pt x="24" y="45"/>
                    </a:lnTo>
                    <a:lnTo>
                      <a:pt x="24" y="44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5" y="42"/>
                    </a:lnTo>
                    <a:lnTo>
                      <a:pt x="27" y="42"/>
                    </a:lnTo>
                    <a:lnTo>
                      <a:pt x="28" y="40"/>
                    </a:lnTo>
                    <a:lnTo>
                      <a:pt x="28" y="39"/>
                    </a:lnTo>
                    <a:lnTo>
                      <a:pt x="28" y="38"/>
                    </a:lnTo>
                    <a:lnTo>
                      <a:pt x="27" y="39"/>
                    </a:lnTo>
                    <a:lnTo>
                      <a:pt x="25" y="39"/>
                    </a:lnTo>
                    <a:lnTo>
                      <a:pt x="24" y="39"/>
                    </a:lnTo>
                    <a:lnTo>
                      <a:pt x="24" y="38"/>
                    </a:lnTo>
                    <a:lnTo>
                      <a:pt x="24" y="37"/>
                    </a:lnTo>
                    <a:lnTo>
                      <a:pt x="24" y="35"/>
                    </a:lnTo>
                    <a:lnTo>
                      <a:pt x="25" y="34"/>
                    </a:lnTo>
                    <a:lnTo>
                      <a:pt x="25" y="33"/>
                    </a:lnTo>
                    <a:lnTo>
                      <a:pt x="25" y="31"/>
                    </a:lnTo>
                    <a:lnTo>
                      <a:pt x="25" y="30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28" y="28"/>
                    </a:lnTo>
                    <a:lnTo>
                      <a:pt x="28" y="26"/>
                    </a:lnTo>
                    <a:lnTo>
                      <a:pt x="28" y="25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5" y="19"/>
                    </a:lnTo>
                    <a:lnTo>
                      <a:pt x="25" y="17"/>
                    </a:lnTo>
                    <a:lnTo>
                      <a:pt x="25" y="16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4" y="11"/>
                    </a:lnTo>
                    <a:lnTo>
                      <a:pt x="23" y="10"/>
                    </a:lnTo>
                    <a:lnTo>
                      <a:pt x="21" y="9"/>
                    </a:lnTo>
                    <a:lnTo>
                      <a:pt x="21" y="7"/>
                    </a:lnTo>
                    <a:lnTo>
                      <a:pt x="20" y="5"/>
                    </a:lnTo>
                    <a:lnTo>
                      <a:pt x="20" y="3"/>
                    </a:lnTo>
                    <a:lnTo>
                      <a:pt x="20" y="2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4" y="2"/>
                    </a:lnTo>
                    <a:lnTo>
                      <a:pt x="25" y="3"/>
                    </a:lnTo>
                    <a:lnTo>
                      <a:pt x="27" y="3"/>
                    </a:lnTo>
                    <a:lnTo>
                      <a:pt x="28" y="5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29" y="3"/>
                    </a:lnTo>
                    <a:lnTo>
                      <a:pt x="28" y="3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5" y="1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5" name="Freeform 922"/>
              <p:cNvSpPr>
                <a:spLocks/>
              </p:cNvSpPr>
              <p:nvPr/>
            </p:nvSpPr>
            <p:spPr bwMode="auto">
              <a:xfrm>
                <a:off x="4056" y="2714"/>
                <a:ext cx="27" cy="76"/>
              </a:xfrm>
              <a:custGeom>
                <a:avLst/>
                <a:gdLst>
                  <a:gd name="T0" fmla="*/ 9 w 27"/>
                  <a:gd name="T1" fmla="*/ 1 h 76"/>
                  <a:gd name="T2" fmla="*/ 10 w 27"/>
                  <a:gd name="T3" fmla="*/ 4 h 76"/>
                  <a:gd name="T4" fmla="*/ 9 w 27"/>
                  <a:gd name="T5" fmla="*/ 5 h 76"/>
                  <a:gd name="T6" fmla="*/ 8 w 27"/>
                  <a:gd name="T7" fmla="*/ 8 h 76"/>
                  <a:gd name="T8" fmla="*/ 7 w 27"/>
                  <a:gd name="T9" fmla="*/ 10 h 76"/>
                  <a:gd name="T10" fmla="*/ 7 w 27"/>
                  <a:gd name="T11" fmla="*/ 14 h 76"/>
                  <a:gd name="T12" fmla="*/ 7 w 27"/>
                  <a:gd name="T13" fmla="*/ 15 h 76"/>
                  <a:gd name="T14" fmla="*/ 4 w 27"/>
                  <a:gd name="T15" fmla="*/ 20 h 76"/>
                  <a:gd name="T16" fmla="*/ 3 w 27"/>
                  <a:gd name="T17" fmla="*/ 23 h 76"/>
                  <a:gd name="T18" fmla="*/ 4 w 27"/>
                  <a:gd name="T19" fmla="*/ 24 h 76"/>
                  <a:gd name="T20" fmla="*/ 7 w 27"/>
                  <a:gd name="T21" fmla="*/ 24 h 76"/>
                  <a:gd name="T22" fmla="*/ 5 w 27"/>
                  <a:gd name="T23" fmla="*/ 27 h 76"/>
                  <a:gd name="T24" fmla="*/ 4 w 27"/>
                  <a:gd name="T25" fmla="*/ 29 h 76"/>
                  <a:gd name="T26" fmla="*/ 3 w 27"/>
                  <a:gd name="T27" fmla="*/ 31 h 76"/>
                  <a:gd name="T28" fmla="*/ 4 w 27"/>
                  <a:gd name="T29" fmla="*/ 32 h 76"/>
                  <a:gd name="T30" fmla="*/ 3 w 27"/>
                  <a:gd name="T31" fmla="*/ 34 h 76"/>
                  <a:gd name="T32" fmla="*/ 2 w 27"/>
                  <a:gd name="T33" fmla="*/ 36 h 76"/>
                  <a:gd name="T34" fmla="*/ 2 w 27"/>
                  <a:gd name="T35" fmla="*/ 40 h 76"/>
                  <a:gd name="T36" fmla="*/ 3 w 27"/>
                  <a:gd name="T37" fmla="*/ 42 h 76"/>
                  <a:gd name="T38" fmla="*/ 4 w 27"/>
                  <a:gd name="T39" fmla="*/ 47 h 76"/>
                  <a:gd name="T40" fmla="*/ 5 w 27"/>
                  <a:gd name="T41" fmla="*/ 51 h 76"/>
                  <a:gd name="T42" fmla="*/ 8 w 27"/>
                  <a:gd name="T43" fmla="*/ 55 h 76"/>
                  <a:gd name="T44" fmla="*/ 10 w 27"/>
                  <a:gd name="T45" fmla="*/ 57 h 76"/>
                  <a:gd name="T46" fmla="*/ 13 w 27"/>
                  <a:gd name="T47" fmla="*/ 60 h 76"/>
                  <a:gd name="T48" fmla="*/ 13 w 27"/>
                  <a:gd name="T49" fmla="*/ 64 h 76"/>
                  <a:gd name="T50" fmla="*/ 16 w 27"/>
                  <a:gd name="T51" fmla="*/ 64 h 76"/>
                  <a:gd name="T52" fmla="*/ 17 w 27"/>
                  <a:gd name="T53" fmla="*/ 66 h 76"/>
                  <a:gd name="T54" fmla="*/ 18 w 27"/>
                  <a:gd name="T55" fmla="*/ 68 h 76"/>
                  <a:gd name="T56" fmla="*/ 21 w 27"/>
                  <a:gd name="T57" fmla="*/ 69 h 76"/>
                  <a:gd name="T58" fmla="*/ 22 w 27"/>
                  <a:gd name="T59" fmla="*/ 70 h 76"/>
                  <a:gd name="T60" fmla="*/ 24 w 27"/>
                  <a:gd name="T61" fmla="*/ 69 h 76"/>
                  <a:gd name="T62" fmla="*/ 26 w 27"/>
                  <a:gd name="T63" fmla="*/ 70 h 76"/>
                  <a:gd name="T64" fmla="*/ 27 w 27"/>
                  <a:gd name="T65" fmla="*/ 71 h 76"/>
                  <a:gd name="T66" fmla="*/ 27 w 27"/>
                  <a:gd name="T67" fmla="*/ 74 h 76"/>
                  <a:gd name="T68" fmla="*/ 27 w 27"/>
                  <a:gd name="T69" fmla="*/ 76 h 76"/>
                  <a:gd name="T70" fmla="*/ 24 w 27"/>
                  <a:gd name="T71" fmla="*/ 76 h 76"/>
                  <a:gd name="T72" fmla="*/ 22 w 27"/>
                  <a:gd name="T73" fmla="*/ 74 h 76"/>
                  <a:gd name="T74" fmla="*/ 19 w 27"/>
                  <a:gd name="T75" fmla="*/ 71 h 76"/>
                  <a:gd name="T76" fmla="*/ 17 w 27"/>
                  <a:gd name="T77" fmla="*/ 69 h 76"/>
                  <a:gd name="T78" fmla="*/ 14 w 27"/>
                  <a:gd name="T79" fmla="*/ 66 h 76"/>
                  <a:gd name="T80" fmla="*/ 13 w 27"/>
                  <a:gd name="T81" fmla="*/ 64 h 76"/>
                  <a:gd name="T82" fmla="*/ 10 w 27"/>
                  <a:gd name="T83" fmla="*/ 62 h 76"/>
                  <a:gd name="T84" fmla="*/ 8 w 27"/>
                  <a:gd name="T85" fmla="*/ 60 h 76"/>
                  <a:gd name="T86" fmla="*/ 7 w 27"/>
                  <a:gd name="T87" fmla="*/ 57 h 76"/>
                  <a:gd name="T88" fmla="*/ 4 w 27"/>
                  <a:gd name="T89" fmla="*/ 54 h 76"/>
                  <a:gd name="T90" fmla="*/ 3 w 27"/>
                  <a:gd name="T91" fmla="*/ 51 h 76"/>
                  <a:gd name="T92" fmla="*/ 0 w 27"/>
                  <a:gd name="T93" fmla="*/ 43 h 76"/>
                  <a:gd name="T94" fmla="*/ 0 w 27"/>
                  <a:gd name="T95" fmla="*/ 40 h 76"/>
                  <a:gd name="T96" fmla="*/ 0 w 27"/>
                  <a:gd name="T97" fmla="*/ 32 h 76"/>
                  <a:gd name="T98" fmla="*/ 2 w 27"/>
                  <a:gd name="T99" fmla="*/ 23 h 76"/>
                  <a:gd name="T100" fmla="*/ 4 w 27"/>
                  <a:gd name="T101" fmla="*/ 15 h 76"/>
                  <a:gd name="T102" fmla="*/ 4 w 27"/>
                  <a:gd name="T103" fmla="*/ 13 h 76"/>
                  <a:gd name="T104" fmla="*/ 7 w 27"/>
                  <a:gd name="T105" fmla="*/ 9 h 76"/>
                  <a:gd name="T106" fmla="*/ 8 w 27"/>
                  <a:gd name="T107" fmla="*/ 5 h 76"/>
                  <a:gd name="T108" fmla="*/ 9 w 27"/>
                  <a:gd name="T109" fmla="*/ 3 h 76"/>
                  <a:gd name="T110" fmla="*/ 8 w 27"/>
                  <a:gd name="T111" fmla="*/ 0 h 7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"/>
                  <a:gd name="T169" fmla="*/ 0 h 76"/>
                  <a:gd name="T170" fmla="*/ 27 w 27"/>
                  <a:gd name="T171" fmla="*/ 76 h 7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" h="76">
                    <a:moveTo>
                      <a:pt x="8" y="0"/>
                    </a:moveTo>
                    <a:lnTo>
                      <a:pt x="9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7" y="10"/>
                    </a:lnTo>
                    <a:lnTo>
                      <a:pt x="7" y="13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7" y="15"/>
                    </a:lnTo>
                    <a:lnTo>
                      <a:pt x="5" y="18"/>
                    </a:lnTo>
                    <a:lnTo>
                      <a:pt x="4" y="20"/>
                    </a:lnTo>
                    <a:lnTo>
                      <a:pt x="4" y="22"/>
                    </a:lnTo>
                    <a:lnTo>
                      <a:pt x="3" y="23"/>
                    </a:lnTo>
                    <a:lnTo>
                      <a:pt x="3" y="24"/>
                    </a:lnTo>
                    <a:lnTo>
                      <a:pt x="4" y="24"/>
                    </a:lnTo>
                    <a:lnTo>
                      <a:pt x="5" y="24"/>
                    </a:lnTo>
                    <a:lnTo>
                      <a:pt x="7" y="24"/>
                    </a:lnTo>
                    <a:lnTo>
                      <a:pt x="7" y="26"/>
                    </a:lnTo>
                    <a:lnTo>
                      <a:pt x="5" y="27"/>
                    </a:lnTo>
                    <a:lnTo>
                      <a:pt x="4" y="28"/>
                    </a:lnTo>
                    <a:lnTo>
                      <a:pt x="4" y="29"/>
                    </a:lnTo>
                    <a:lnTo>
                      <a:pt x="4" y="31"/>
                    </a:lnTo>
                    <a:lnTo>
                      <a:pt x="3" y="31"/>
                    </a:lnTo>
                    <a:lnTo>
                      <a:pt x="3" y="32"/>
                    </a:lnTo>
                    <a:lnTo>
                      <a:pt x="4" y="32"/>
                    </a:lnTo>
                    <a:lnTo>
                      <a:pt x="4" y="33"/>
                    </a:lnTo>
                    <a:lnTo>
                      <a:pt x="3" y="34"/>
                    </a:lnTo>
                    <a:lnTo>
                      <a:pt x="3" y="36"/>
                    </a:lnTo>
                    <a:lnTo>
                      <a:pt x="2" y="36"/>
                    </a:lnTo>
                    <a:lnTo>
                      <a:pt x="2" y="37"/>
                    </a:lnTo>
                    <a:lnTo>
                      <a:pt x="2" y="40"/>
                    </a:lnTo>
                    <a:lnTo>
                      <a:pt x="3" y="41"/>
                    </a:lnTo>
                    <a:lnTo>
                      <a:pt x="3" y="42"/>
                    </a:lnTo>
                    <a:lnTo>
                      <a:pt x="3" y="45"/>
                    </a:lnTo>
                    <a:lnTo>
                      <a:pt x="4" y="47"/>
                    </a:lnTo>
                    <a:lnTo>
                      <a:pt x="4" y="50"/>
                    </a:lnTo>
                    <a:lnTo>
                      <a:pt x="5" y="51"/>
                    </a:lnTo>
                    <a:lnTo>
                      <a:pt x="7" y="54"/>
                    </a:lnTo>
                    <a:lnTo>
                      <a:pt x="8" y="55"/>
                    </a:lnTo>
                    <a:lnTo>
                      <a:pt x="9" y="56"/>
                    </a:lnTo>
                    <a:lnTo>
                      <a:pt x="10" y="57"/>
                    </a:lnTo>
                    <a:lnTo>
                      <a:pt x="13" y="59"/>
                    </a:lnTo>
                    <a:lnTo>
                      <a:pt x="13" y="60"/>
                    </a:lnTo>
                    <a:lnTo>
                      <a:pt x="13" y="62"/>
                    </a:lnTo>
                    <a:lnTo>
                      <a:pt x="13" y="64"/>
                    </a:lnTo>
                    <a:lnTo>
                      <a:pt x="14" y="64"/>
                    </a:lnTo>
                    <a:lnTo>
                      <a:pt x="16" y="64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6"/>
                    </a:lnTo>
                    <a:lnTo>
                      <a:pt x="18" y="68"/>
                    </a:lnTo>
                    <a:lnTo>
                      <a:pt x="19" y="68"/>
                    </a:lnTo>
                    <a:lnTo>
                      <a:pt x="21" y="69"/>
                    </a:lnTo>
                    <a:lnTo>
                      <a:pt x="22" y="69"/>
                    </a:lnTo>
                    <a:lnTo>
                      <a:pt x="22" y="70"/>
                    </a:lnTo>
                    <a:lnTo>
                      <a:pt x="23" y="70"/>
                    </a:lnTo>
                    <a:lnTo>
                      <a:pt x="24" y="69"/>
                    </a:lnTo>
                    <a:lnTo>
                      <a:pt x="26" y="69"/>
                    </a:lnTo>
                    <a:lnTo>
                      <a:pt x="26" y="70"/>
                    </a:lnTo>
                    <a:lnTo>
                      <a:pt x="27" y="70"/>
                    </a:lnTo>
                    <a:lnTo>
                      <a:pt x="27" y="71"/>
                    </a:lnTo>
                    <a:lnTo>
                      <a:pt x="27" y="73"/>
                    </a:lnTo>
                    <a:lnTo>
                      <a:pt x="27" y="74"/>
                    </a:lnTo>
                    <a:lnTo>
                      <a:pt x="27" y="75"/>
                    </a:lnTo>
                    <a:lnTo>
                      <a:pt x="27" y="76"/>
                    </a:lnTo>
                    <a:lnTo>
                      <a:pt x="26" y="76"/>
                    </a:lnTo>
                    <a:lnTo>
                      <a:pt x="24" y="76"/>
                    </a:lnTo>
                    <a:lnTo>
                      <a:pt x="23" y="75"/>
                    </a:lnTo>
                    <a:lnTo>
                      <a:pt x="22" y="74"/>
                    </a:lnTo>
                    <a:lnTo>
                      <a:pt x="21" y="73"/>
                    </a:lnTo>
                    <a:lnTo>
                      <a:pt x="19" y="71"/>
                    </a:lnTo>
                    <a:lnTo>
                      <a:pt x="18" y="70"/>
                    </a:lnTo>
                    <a:lnTo>
                      <a:pt x="17" y="69"/>
                    </a:lnTo>
                    <a:lnTo>
                      <a:pt x="16" y="68"/>
                    </a:lnTo>
                    <a:lnTo>
                      <a:pt x="14" y="66"/>
                    </a:lnTo>
                    <a:lnTo>
                      <a:pt x="13" y="65"/>
                    </a:lnTo>
                    <a:lnTo>
                      <a:pt x="13" y="64"/>
                    </a:lnTo>
                    <a:lnTo>
                      <a:pt x="12" y="64"/>
                    </a:lnTo>
                    <a:lnTo>
                      <a:pt x="10" y="62"/>
                    </a:lnTo>
                    <a:lnTo>
                      <a:pt x="9" y="61"/>
                    </a:lnTo>
                    <a:lnTo>
                      <a:pt x="8" y="60"/>
                    </a:lnTo>
                    <a:lnTo>
                      <a:pt x="8" y="59"/>
                    </a:lnTo>
                    <a:lnTo>
                      <a:pt x="7" y="57"/>
                    </a:lnTo>
                    <a:lnTo>
                      <a:pt x="5" y="56"/>
                    </a:lnTo>
                    <a:lnTo>
                      <a:pt x="4" y="54"/>
                    </a:lnTo>
                    <a:lnTo>
                      <a:pt x="4" y="52"/>
                    </a:lnTo>
                    <a:lnTo>
                      <a:pt x="3" y="51"/>
                    </a:lnTo>
                    <a:lnTo>
                      <a:pt x="2" y="47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31"/>
                    </a:lnTo>
                    <a:lnTo>
                      <a:pt x="2" y="23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4" y="14"/>
                    </a:lnTo>
                    <a:lnTo>
                      <a:pt x="4" y="13"/>
                    </a:lnTo>
                    <a:lnTo>
                      <a:pt x="5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6" name="Freeform 923"/>
              <p:cNvSpPr>
                <a:spLocks/>
              </p:cNvSpPr>
              <p:nvPr/>
            </p:nvSpPr>
            <p:spPr bwMode="auto">
              <a:xfrm>
                <a:off x="4056" y="2714"/>
                <a:ext cx="27" cy="76"/>
              </a:xfrm>
              <a:custGeom>
                <a:avLst/>
                <a:gdLst>
                  <a:gd name="T0" fmla="*/ 9 w 27"/>
                  <a:gd name="T1" fmla="*/ 1 h 76"/>
                  <a:gd name="T2" fmla="*/ 10 w 27"/>
                  <a:gd name="T3" fmla="*/ 4 h 76"/>
                  <a:gd name="T4" fmla="*/ 9 w 27"/>
                  <a:gd name="T5" fmla="*/ 5 h 76"/>
                  <a:gd name="T6" fmla="*/ 8 w 27"/>
                  <a:gd name="T7" fmla="*/ 8 h 76"/>
                  <a:gd name="T8" fmla="*/ 7 w 27"/>
                  <a:gd name="T9" fmla="*/ 10 h 76"/>
                  <a:gd name="T10" fmla="*/ 7 w 27"/>
                  <a:gd name="T11" fmla="*/ 14 h 76"/>
                  <a:gd name="T12" fmla="*/ 7 w 27"/>
                  <a:gd name="T13" fmla="*/ 15 h 76"/>
                  <a:gd name="T14" fmla="*/ 4 w 27"/>
                  <a:gd name="T15" fmla="*/ 20 h 76"/>
                  <a:gd name="T16" fmla="*/ 3 w 27"/>
                  <a:gd name="T17" fmla="*/ 23 h 76"/>
                  <a:gd name="T18" fmla="*/ 4 w 27"/>
                  <a:gd name="T19" fmla="*/ 24 h 76"/>
                  <a:gd name="T20" fmla="*/ 7 w 27"/>
                  <a:gd name="T21" fmla="*/ 24 h 76"/>
                  <a:gd name="T22" fmla="*/ 5 w 27"/>
                  <a:gd name="T23" fmla="*/ 27 h 76"/>
                  <a:gd name="T24" fmla="*/ 4 w 27"/>
                  <a:gd name="T25" fmla="*/ 29 h 76"/>
                  <a:gd name="T26" fmla="*/ 3 w 27"/>
                  <a:gd name="T27" fmla="*/ 31 h 76"/>
                  <a:gd name="T28" fmla="*/ 4 w 27"/>
                  <a:gd name="T29" fmla="*/ 32 h 76"/>
                  <a:gd name="T30" fmla="*/ 3 w 27"/>
                  <a:gd name="T31" fmla="*/ 34 h 76"/>
                  <a:gd name="T32" fmla="*/ 2 w 27"/>
                  <a:gd name="T33" fmla="*/ 36 h 76"/>
                  <a:gd name="T34" fmla="*/ 2 w 27"/>
                  <a:gd name="T35" fmla="*/ 40 h 76"/>
                  <a:gd name="T36" fmla="*/ 3 w 27"/>
                  <a:gd name="T37" fmla="*/ 42 h 76"/>
                  <a:gd name="T38" fmla="*/ 4 w 27"/>
                  <a:gd name="T39" fmla="*/ 47 h 76"/>
                  <a:gd name="T40" fmla="*/ 5 w 27"/>
                  <a:gd name="T41" fmla="*/ 51 h 76"/>
                  <a:gd name="T42" fmla="*/ 8 w 27"/>
                  <a:gd name="T43" fmla="*/ 55 h 76"/>
                  <a:gd name="T44" fmla="*/ 10 w 27"/>
                  <a:gd name="T45" fmla="*/ 57 h 76"/>
                  <a:gd name="T46" fmla="*/ 13 w 27"/>
                  <a:gd name="T47" fmla="*/ 60 h 76"/>
                  <a:gd name="T48" fmla="*/ 13 w 27"/>
                  <a:gd name="T49" fmla="*/ 64 h 76"/>
                  <a:gd name="T50" fmla="*/ 16 w 27"/>
                  <a:gd name="T51" fmla="*/ 64 h 76"/>
                  <a:gd name="T52" fmla="*/ 17 w 27"/>
                  <a:gd name="T53" fmla="*/ 66 h 76"/>
                  <a:gd name="T54" fmla="*/ 18 w 27"/>
                  <a:gd name="T55" fmla="*/ 68 h 76"/>
                  <a:gd name="T56" fmla="*/ 21 w 27"/>
                  <a:gd name="T57" fmla="*/ 69 h 76"/>
                  <a:gd name="T58" fmla="*/ 22 w 27"/>
                  <a:gd name="T59" fmla="*/ 70 h 76"/>
                  <a:gd name="T60" fmla="*/ 24 w 27"/>
                  <a:gd name="T61" fmla="*/ 69 h 76"/>
                  <a:gd name="T62" fmla="*/ 26 w 27"/>
                  <a:gd name="T63" fmla="*/ 70 h 76"/>
                  <a:gd name="T64" fmla="*/ 27 w 27"/>
                  <a:gd name="T65" fmla="*/ 71 h 76"/>
                  <a:gd name="T66" fmla="*/ 27 w 27"/>
                  <a:gd name="T67" fmla="*/ 74 h 76"/>
                  <a:gd name="T68" fmla="*/ 27 w 27"/>
                  <a:gd name="T69" fmla="*/ 76 h 76"/>
                  <a:gd name="T70" fmla="*/ 24 w 27"/>
                  <a:gd name="T71" fmla="*/ 76 h 76"/>
                  <a:gd name="T72" fmla="*/ 22 w 27"/>
                  <a:gd name="T73" fmla="*/ 74 h 76"/>
                  <a:gd name="T74" fmla="*/ 19 w 27"/>
                  <a:gd name="T75" fmla="*/ 71 h 76"/>
                  <a:gd name="T76" fmla="*/ 17 w 27"/>
                  <a:gd name="T77" fmla="*/ 69 h 76"/>
                  <a:gd name="T78" fmla="*/ 14 w 27"/>
                  <a:gd name="T79" fmla="*/ 66 h 76"/>
                  <a:gd name="T80" fmla="*/ 13 w 27"/>
                  <a:gd name="T81" fmla="*/ 64 h 76"/>
                  <a:gd name="T82" fmla="*/ 10 w 27"/>
                  <a:gd name="T83" fmla="*/ 62 h 76"/>
                  <a:gd name="T84" fmla="*/ 8 w 27"/>
                  <a:gd name="T85" fmla="*/ 60 h 76"/>
                  <a:gd name="T86" fmla="*/ 7 w 27"/>
                  <a:gd name="T87" fmla="*/ 57 h 76"/>
                  <a:gd name="T88" fmla="*/ 4 w 27"/>
                  <a:gd name="T89" fmla="*/ 54 h 76"/>
                  <a:gd name="T90" fmla="*/ 3 w 27"/>
                  <a:gd name="T91" fmla="*/ 51 h 76"/>
                  <a:gd name="T92" fmla="*/ 0 w 27"/>
                  <a:gd name="T93" fmla="*/ 43 h 76"/>
                  <a:gd name="T94" fmla="*/ 0 w 27"/>
                  <a:gd name="T95" fmla="*/ 40 h 76"/>
                  <a:gd name="T96" fmla="*/ 0 w 27"/>
                  <a:gd name="T97" fmla="*/ 32 h 76"/>
                  <a:gd name="T98" fmla="*/ 2 w 27"/>
                  <a:gd name="T99" fmla="*/ 23 h 76"/>
                  <a:gd name="T100" fmla="*/ 4 w 27"/>
                  <a:gd name="T101" fmla="*/ 15 h 76"/>
                  <a:gd name="T102" fmla="*/ 4 w 27"/>
                  <a:gd name="T103" fmla="*/ 13 h 76"/>
                  <a:gd name="T104" fmla="*/ 7 w 27"/>
                  <a:gd name="T105" fmla="*/ 9 h 76"/>
                  <a:gd name="T106" fmla="*/ 8 w 27"/>
                  <a:gd name="T107" fmla="*/ 5 h 76"/>
                  <a:gd name="T108" fmla="*/ 9 w 27"/>
                  <a:gd name="T109" fmla="*/ 3 h 76"/>
                  <a:gd name="T110" fmla="*/ 8 w 27"/>
                  <a:gd name="T111" fmla="*/ 0 h 7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"/>
                  <a:gd name="T169" fmla="*/ 0 h 76"/>
                  <a:gd name="T170" fmla="*/ 27 w 27"/>
                  <a:gd name="T171" fmla="*/ 76 h 7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" h="76">
                    <a:moveTo>
                      <a:pt x="8" y="0"/>
                    </a:moveTo>
                    <a:lnTo>
                      <a:pt x="9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7" y="10"/>
                    </a:lnTo>
                    <a:lnTo>
                      <a:pt x="7" y="13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7" y="15"/>
                    </a:lnTo>
                    <a:lnTo>
                      <a:pt x="5" y="18"/>
                    </a:lnTo>
                    <a:lnTo>
                      <a:pt x="4" y="20"/>
                    </a:lnTo>
                    <a:lnTo>
                      <a:pt x="4" y="22"/>
                    </a:lnTo>
                    <a:lnTo>
                      <a:pt x="3" y="23"/>
                    </a:lnTo>
                    <a:lnTo>
                      <a:pt x="3" y="24"/>
                    </a:lnTo>
                    <a:lnTo>
                      <a:pt x="4" y="24"/>
                    </a:lnTo>
                    <a:lnTo>
                      <a:pt x="5" y="24"/>
                    </a:lnTo>
                    <a:lnTo>
                      <a:pt x="7" y="24"/>
                    </a:lnTo>
                    <a:lnTo>
                      <a:pt x="7" y="26"/>
                    </a:lnTo>
                    <a:lnTo>
                      <a:pt x="5" y="27"/>
                    </a:lnTo>
                    <a:lnTo>
                      <a:pt x="4" y="28"/>
                    </a:lnTo>
                    <a:lnTo>
                      <a:pt x="4" y="29"/>
                    </a:lnTo>
                    <a:lnTo>
                      <a:pt x="4" y="31"/>
                    </a:lnTo>
                    <a:lnTo>
                      <a:pt x="3" y="31"/>
                    </a:lnTo>
                    <a:lnTo>
                      <a:pt x="3" y="32"/>
                    </a:lnTo>
                    <a:lnTo>
                      <a:pt x="4" y="32"/>
                    </a:lnTo>
                    <a:lnTo>
                      <a:pt x="4" y="33"/>
                    </a:lnTo>
                    <a:lnTo>
                      <a:pt x="3" y="34"/>
                    </a:lnTo>
                    <a:lnTo>
                      <a:pt x="3" y="36"/>
                    </a:lnTo>
                    <a:lnTo>
                      <a:pt x="2" y="36"/>
                    </a:lnTo>
                    <a:lnTo>
                      <a:pt x="2" y="37"/>
                    </a:lnTo>
                    <a:lnTo>
                      <a:pt x="2" y="40"/>
                    </a:lnTo>
                    <a:lnTo>
                      <a:pt x="3" y="41"/>
                    </a:lnTo>
                    <a:lnTo>
                      <a:pt x="3" y="42"/>
                    </a:lnTo>
                    <a:lnTo>
                      <a:pt x="3" y="45"/>
                    </a:lnTo>
                    <a:lnTo>
                      <a:pt x="4" y="47"/>
                    </a:lnTo>
                    <a:lnTo>
                      <a:pt x="4" y="50"/>
                    </a:lnTo>
                    <a:lnTo>
                      <a:pt x="5" y="51"/>
                    </a:lnTo>
                    <a:lnTo>
                      <a:pt x="7" y="54"/>
                    </a:lnTo>
                    <a:lnTo>
                      <a:pt x="8" y="55"/>
                    </a:lnTo>
                    <a:lnTo>
                      <a:pt x="9" y="56"/>
                    </a:lnTo>
                    <a:lnTo>
                      <a:pt x="10" y="57"/>
                    </a:lnTo>
                    <a:lnTo>
                      <a:pt x="13" y="59"/>
                    </a:lnTo>
                    <a:lnTo>
                      <a:pt x="13" y="60"/>
                    </a:lnTo>
                    <a:lnTo>
                      <a:pt x="13" y="62"/>
                    </a:lnTo>
                    <a:lnTo>
                      <a:pt x="13" y="64"/>
                    </a:lnTo>
                    <a:lnTo>
                      <a:pt x="14" y="64"/>
                    </a:lnTo>
                    <a:lnTo>
                      <a:pt x="16" y="64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6"/>
                    </a:lnTo>
                    <a:lnTo>
                      <a:pt x="18" y="68"/>
                    </a:lnTo>
                    <a:lnTo>
                      <a:pt x="19" y="68"/>
                    </a:lnTo>
                    <a:lnTo>
                      <a:pt x="21" y="69"/>
                    </a:lnTo>
                    <a:lnTo>
                      <a:pt x="22" y="69"/>
                    </a:lnTo>
                    <a:lnTo>
                      <a:pt x="22" y="70"/>
                    </a:lnTo>
                    <a:lnTo>
                      <a:pt x="23" y="70"/>
                    </a:lnTo>
                    <a:lnTo>
                      <a:pt x="24" y="69"/>
                    </a:lnTo>
                    <a:lnTo>
                      <a:pt x="26" y="69"/>
                    </a:lnTo>
                    <a:lnTo>
                      <a:pt x="26" y="70"/>
                    </a:lnTo>
                    <a:lnTo>
                      <a:pt x="27" y="70"/>
                    </a:lnTo>
                    <a:lnTo>
                      <a:pt x="27" y="71"/>
                    </a:lnTo>
                    <a:lnTo>
                      <a:pt x="27" y="73"/>
                    </a:lnTo>
                    <a:lnTo>
                      <a:pt x="27" y="74"/>
                    </a:lnTo>
                    <a:lnTo>
                      <a:pt x="27" y="75"/>
                    </a:lnTo>
                    <a:lnTo>
                      <a:pt x="27" y="76"/>
                    </a:lnTo>
                    <a:lnTo>
                      <a:pt x="26" y="76"/>
                    </a:lnTo>
                    <a:lnTo>
                      <a:pt x="24" y="76"/>
                    </a:lnTo>
                    <a:lnTo>
                      <a:pt x="23" y="75"/>
                    </a:lnTo>
                    <a:lnTo>
                      <a:pt x="22" y="74"/>
                    </a:lnTo>
                    <a:lnTo>
                      <a:pt x="21" y="73"/>
                    </a:lnTo>
                    <a:lnTo>
                      <a:pt x="19" y="71"/>
                    </a:lnTo>
                    <a:lnTo>
                      <a:pt x="18" y="70"/>
                    </a:lnTo>
                    <a:lnTo>
                      <a:pt x="17" y="69"/>
                    </a:lnTo>
                    <a:lnTo>
                      <a:pt x="16" y="68"/>
                    </a:lnTo>
                    <a:lnTo>
                      <a:pt x="14" y="66"/>
                    </a:lnTo>
                    <a:lnTo>
                      <a:pt x="13" y="65"/>
                    </a:lnTo>
                    <a:lnTo>
                      <a:pt x="13" y="64"/>
                    </a:lnTo>
                    <a:lnTo>
                      <a:pt x="12" y="64"/>
                    </a:lnTo>
                    <a:lnTo>
                      <a:pt x="10" y="62"/>
                    </a:lnTo>
                    <a:lnTo>
                      <a:pt x="9" y="61"/>
                    </a:lnTo>
                    <a:lnTo>
                      <a:pt x="8" y="60"/>
                    </a:lnTo>
                    <a:lnTo>
                      <a:pt x="8" y="59"/>
                    </a:lnTo>
                    <a:lnTo>
                      <a:pt x="7" y="57"/>
                    </a:lnTo>
                    <a:lnTo>
                      <a:pt x="5" y="56"/>
                    </a:lnTo>
                    <a:lnTo>
                      <a:pt x="4" y="54"/>
                    </a:lnTo>
                    <a:lnTo>
                      <a:pt x="4" y="52"/>
                    </a:lnTo>
                    <a:lnTo>
                      <a:pt x="3" y="51"/>
                    </a:lnTo>
                    <a:lnTo>
                      <a:pt x="2" y="47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31"/>
                    </a:lnTo>
                    <a:lnTo>
                      <a:pt x="2" y="23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4" y="14"/>
                    </a:lnTo>
                    <a:lnTo>
                      <a:pt x="4" y="13"/>
                    </a:lnTo>
                    <a:lnTo>
                      <a:pt x="5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8" y="0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7" name="Freeform 924"/>
              <p:cNvSpPr>
                <a:spLocks/>
              </p:cNvSpPr>
              <p:nvPr/>
            </p:nvSpPr>
            <p:spPr bwMode="auto">
              <a:xfrm>
                <a:off x="4066" y="2680"/>
                <a:ext cx="4" cy="15"/>
              </a:xfrm>
              <a:custGeom>
                <a:avLst/>
                <a:gdLst>
                  <a:gd name="T0" fmla="*/ 3 w 4"/>
                  <a:gd name="T1" fmla="*/ 1 h 15"/>
                  <a:gd name="T2" fmla="*/ 2 w 4"/>
                  <a:gd name="T3" fmla="*/ 2 h 15"/>
                  <a:gd name="T4" fmla="*/ 2 w 4"/>
                  <a:gd name="T5" fmla="*/ 4 h 15"/>
                  <a:gd name="T6" fmla="*/ 2 w 4"/>
                  <a:gd name="T7" fmla="*/ 5 h 15"/>
                  <a:gd name="T8" fmla="*/ 2 w 4"/>
                  <a:gd name="T9" fmla="*/ 6 h 15"/>
                  <a:gd name="T10" fmla="*/ 2 w 4"/>
                  <a:gd name="T11" fmla="*/ 9 h 15"/>
                  <a:gd name="T12" fmla="*/ 0 w 4"/>
                  <a:gd name="T13" fmla="*/ 10 h 15"/>
                  <a:gd name="T14" fmla="*/ 0 w 4"/>
                  <a:gd name="T15" fmla="*/ 11 h 15"/>
                  <a:gd name="T16" fmla="*/ 0 w 4"/>
                  <a:gd name="T17" fmla="*/ 12 h 15"/>
                  <a:gd name="T18" fmla="*/ 2 w 4"/>
                  <a:gd name="T19" fmla="*/ 14 h 15"/>
                  <a:gd name="T20" fmla="*/ 2 w 4"/>
                  <a:gd name="T21" fmla="*/ 15 h 15"/>
                  <a:gd name="T22" fmla="*/ 3 w 4"/>
                  <a:gd name="T23" fmla="*/ 15 h 15"/>
                  <a:gd name="T24" fmla="*/ 3 w 4"/>
                  <a:gd name="T25" fmla="*/ 14 h 15"/>
                  <a:gd name="T26" fmla="*/ 4 w 4"/>
                  <a:gd name="T27" fmla="*/ 14 h 15"/>
                  <a:gd name="T28" fmla="*/ 4 w 4"/>
                  <a:gd name="T29" fmla="*/ 12 h 15"/>
                  <a:gd name="T30" fmla="*/ 4 w 4"/>
                  <a:gd name="T31" fmla="*/ 11 h 15"/>
                  <a:gd name="T32" fmla="*/ 4 w 4"/>
                  <a:gd name="T33" fmla="*/ 9 h 15"/>
                  <a:gd name="T34" fmla="*/ 4 w 4"/>
                  <a:gd name="T35" fmla="*/ 7 h 15"/>
                  <a:gd name="T36" fmla="*/ 4 w 4"/>
                  <a:gd name="T37" fmla="*/ 6 h 15"/>
                  <a:gd name="T38" fmla="*/ 4 w 4"/>
                  <a:gd name="T39" fmla="*/ 5 h 15"/>
                  <a:gd name="T40" fmla="*/ 4 w 4"/>
                  <a:gd name="T41" fmla="*/ 4 h 15"/>
                  <a:gd name="T42" fmla="*/ 3 w 4"/>
                  <a:gd name="T43" fmla="*/ 2 h 15"/>
                  <a:gd name="T44" fmla="*/ 3 w 4"/>
                  <a:gd name="T45" fmla="*/ 1 h 15"/>
                  <a:gd name="T46" fmla="*/ 3 w 4"/>
                  <a:gd name="T47" fmla="*/ 0 h 15"/>
                  <a:gd name="T48" fmla="*/ 3 w 4"/>
                  <a:gd name="T49" fmla="*/ 1 h 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"/>
                  <a:gd name="T76" fmla="*/ 0 h 15"/>
                  <a:gd name="T77" fmla="*/ 4 w 4"/>
                  <a:gd name="T78" fmla="*/ 15 h 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" h="15">
                    <a:moveTo>
                      <a:pt x="3" y="1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8" name="Freeform 925"/>
              <p:cNvSpPr>
                <a:spLocks/>
              </p:cNvSpPr>
              <p:nvPr/>
            </p:nvSpPr>
            <p:spPr bwMode="auto">
              <a:xfrm>
                <a:off x="4066" y="2680"/>
                <a:ext cx="4" cy="15"/>
              </a:xfrm>
              <a:custGeom>
                <a:avLst/>
                <a:gdLst>
                  <a:gd name="T0" fmla="*/ 3 w 4"/>
                  <a:gd name="T1" fmla="*/ 1 h 15"/>
                  <a:gd name="T2" fmla="*/ 2 w 4"/>
                  <a:gd name="T3" fmla="*/ 2 h 15"/>
                  <a:gd name="T4" fmla="*/ 2 w 4"/>
                  <a:gd name="T5" fmla="*/ 4 h 15"/>
                  <a:gd name="T6" fmla="*/ 2 w 4"/>
                  <a:gd name="T7" fmla="*/ 5 h 15"/>
                  <a:gd name="T8" fmla="*/ 2 w 4"/>
                  <a:gd name="T9" fmla="*/ 6 h 15"/>
                  <a:gd name="T10" fmla="*/ 2 w 4"/>
                  <a:gd name="T11" fmla="*/ 9 h 15"/>
                  <a:gd name="T12" fmla="*/ 0 w 4"/>
                  <a:gd name="T13" fmla="*/ 10 h 15"/>
                  <a:gd name="T14" fmla="*/ 0 w 4"/>
                  <a:gd name="T15" fmla="*/ 11 h 15"/>
                  <a:gd name="T16" fmla="*/ 0 w 4"/>
                  <a:gd name="T17" fmla="*/ 12 h 15"/>
                  <a:gd name="T18" fmla="*/ 2 w 4"/>
                  <a:gd name="T19" fmla="*/ 14 h 15"/>
                  <a:gd name="T20" fmla="*/ 2 w 4"/>
                  <a:gd name="T21" fmla="*/ 15 h 15"/>
                  <a:gd name="T22" fmla="*/ 3 w 4"/>
                  <a:gd name="T23" fmla="*/ 15 h 15"/>
                  <a:gd name="T24" fmla="*/ 3 w 4"/>
                  <a:gd name="T25" fmla="*/ 14 h 15"/>
                  <a:gd name="T26" fmla="*/ 4 w 4"/>
                  <a:gd name="T27" fmla="*/ 14 h 15"/>
                  <a:gd name="T28" fmla="*/ 4 w 4"/>
                  <a:gd name="T29" fmla="*/ 12 h 15"/>
                  <a:gd name="T30" fmla="*/ 4 w 4"/>
                  <a:gd name="T31" fmla="*/ 11 h 15"/>
                  <a:gd name="T32" fmla="*/ 4 w 4"/>
                  <a:gd name="T33" fmla="*/ 9 h 15"/>
                  <a:gd name="T34" fmla="*/ 4 w 4"/>
                  <a:gd name="T35" fmla="*/ 7 h 15"/>
                  <a:gd name="T36" fmla="*/ 4 w 4"/>
                  <a:gd name="T37" fmla="*/ 6 h 15"/>
                  <a:gd name="T38" fmla="*/ 4 w 4"/>
                  <a:gd name="T39" fmla="*/ 5 h 15"/>
                  <a:gd name="T40" fmla="*/ 4 w 4"/>
                  <a:gd name="T41" fmla="*/ 4 h 15"/>
                  <a:gd name="T42" fmla="*/ 3 w 4"/>
                  <a:gd name="T43" fmla="*/ 2 h 15"/>
                  <a:gd name="T44" fmla="*/ 3 w 4"/>
                  <a:gd name="T45" fmla="*/ 1 h 15"/>
                  <a:gd name="T46" fmla="*/ 3 w 4"/>
                  <a:gd name="T47" fmla="*/ 0 h 15"/>
                  <a:gd name="T48" fmla="*/ 3 w 4"/>
                  <a:gd name="T49" fmla="*/ 1 h 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"/>
                  <a:gd name="T76" fmla="*/ 0 h 15"/>
                  <a:gd name="T77" fmla="*/ 4 w 4"/>
                  <a:gd name="T78" fmla="*/ 15 h 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" h="15">
                    <a:moveTo>
                      <a:pt x="3" y="1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9" name="Freeform 926"/>
              <p:cNvSpPr>
                <a:spLocks/>
              </p:cNvSpPr>
              <p:nvPr/>
            </p:nvSpPr>
            <p:spPr bwMode="auto">
              <a:xfrm>
                <a:off x="4064" y="2663"/>
                <a:ext cx="6" cy="13"/>
              </a:xfrm>
              <a:custGeom>
                <a:avLst/>
                <a:gdLst>
                  <a:gd name="T0" fmla="*/ 1 w 6"/>
                  <a:gd name="T1" fmla="*/ 4 h 13"/>
                  <a:gd name="T2" fmla="*/ 0 w 6"/>
                  <a:gd name="T3" fmla="*/ 3 h 13"/>
                  <a:gd name="T4" fmla="*/ 0 w 6"/>
                  <a:gd name="T5" fmla="*/ 2 h 13"/>
                  <a:gd name="T6" fmla="*/ 1 w 6"/>
                  <a:gd name="T7" fmla="*/ 0 h 13"/>
                  <a:gd name="T8" fmla="*/ 2 w 6"/>
                  <a:gd name="T9" fmla="*/ 2 h 13"/>
                  <a:gd name="T10" fmla="*/ 2 w 6"/>
                  <a:gd name="T11" fmla="*/ 3 h 13"/>
                  <a:gd name="T12" fmla="*/ 1 w 6"/>
                  <a:gd name="T13" fmla="*/ 4 h 13"/>
                  <a:gd name="T14" fmla="*/ 1 w 6"/>
                  <a:gd name="T15" fmla="*/ 5 h 13"/>
                  <a:gd name="T16" fmla="*/ 1 w 6"/>
                  <a:gd name="T17" fmla="*/ 7 h 13"/>
                  <a:gd name="T18" fmla="*/ 1 w 6"/>
                  <a:gd name="T19" fmla="*/ 9 h 13"/>
                  <a:gd name="T20" fmla="*/ 2 w 6"/>
                  <a:gd name="T21" fmla="*/ 9 h 13"/>
                  <a:gd name="T22" fmla="*/ 4 w 6"/>
                  <a:gd name="T23" fmla="*/ 10 h 13"/>
                  <a:gd name="T24" fmla="*/ 5 w 6"/>
                  <a:gd name="T25" fmla="*/ 12 h 13"/>
                  <a:gd name="T26" fmla="*/ 6 w 6"/>
                  <a:gd name="T27" fmla="*/ 12 h 13"/>
                  <a:gd name="T28" fmla="*/ 6 w 6"/>
                  <a:gd name="T29" fmla="*/ 13 h 13"/>
                  <a:gd name="T30" fmla="*/ 4 w 6"/>
                  <a:gd name="T31" fmla="*/ 13 h 13"/>
                  <a:gd name="T32" fmla="*/ 2 w 6"/>
                  <a:gd name="T33" fmla="*/ 13 h 13"/>
                  <a:gd name="T34" fmla="*/ 2 w 6"/>
                  <a:gd name="T35" fmla="*/ 12 h 13"/>
                  <a:gd name="T36" fmla="*/ 1 w 6"/>
                  <a:gd name="T37" fmla="*/ 10 h 13"/>
                  <a:gd name="T38" fmla="*/ 0 w 6"/>
                  <a:gd name="T39" fmla="*/ 10 h 13"/>
                  <a:gd name="T40" fmla="*/ 0 w 6"/>
                  <a:gd name="T41" fmla="*/ 9 h 13"/>
                  <a:gd name="T42" fmla="*/ 0 w 6"/>
                  <a:gd name="T43" fmla="*/ 8 h 13"/>
                  <a:gd name="T44" fmla="*/ 0 w 6"/>
                  <a:gd name="T45" fmla="*/ 7 h 13"/>
                  <a:gd name="T46" fmla="*/ 0 w 6"/>
                  <a:gd name="T47" fmla="*/ 5 h 13"/>
                  <a:gd name="T48" fmla="*/ 1 w 6"/>
                  <a:gd name="T49" fmla="*/ 4 h 1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"/>
                  <a:gd name="T76" fmla="*/ 0 h 13"/>
                  <a:gd name="T77" fmla="*/ 6 w 6"/>
                  <a:gd name="T78" fmla="*/ 13 h 1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" h="13">
                    <a:moveTo>
                      <a:pt x="1" y="4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4" y="10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0" name="Freeform 927"/>
              <p:cNvSpPr>
                <a:spLocks/>
              </p:cNvSpPr>
              <p:nvPr/>
            </p:nvSpPr>
            <p:spPr bwMode="auto">
              <a:xfrm>
                <a:off x="4064" y="2663"/>
                <a:ext cx="6" cy="13"/>
              </a:xfrm>
              <a:custGeom>
                <a:avLst/>
                <a:gdLst>
                  <a:gd name="T0" fmla="*/ 1 w 6"/>
                  <a:gd name="T1" fmla="*/ 4 h 13"/>
                  <a:gd name="T2" fmla="*/ 0 w 6"/>
                  <a:gd name="T3" fmla="*/ 3 h 13"/>
                  <a:gd name="T4" fmla="*/ 0 w 6"/>
                  <a:gd name="T5" fmla="*/ 2 h 13"/>
                  <a:gd name="T6" fmla="*/ 1 w 6"/>
                  <a:gd name="T7" fmla="*/ 0 h 13"/>
                  <a:gd name="T8" fmla="*/ 2 w 6"/>
                  <a:gd name="T9" fmla="*/ 2 h 13"/>
                  <a:gd name="T10" fmla="*/ 2 w 6"/>
                  <a:gd name="T11" fmla="*/ 3 h 13"/>
                  <a:gd name="T12" fmla="*/ 1 w 6"/>
                  <a:gd name="T13" fmla="*/ 4 h 13"/>
                  <a:gd name="T14" fmla="*/ 1 w 6"/>
                  <a:gd name="T15" fmla="*/ 5 h 13"/>
                  <a:gd name="T16" fmla="*/ 1 w 6"/>
                  <a:gd name="T17" fmla="*/ 7 h 13"/>
                  <a:gd name="T18" fmla="*/ 1 w 6"/>
                  <a:gd name="T19" fmla="*/ 9 h 13"/>
                  <a:gd name="T20" fmla="*/ 2 w 6"/>
                  <a:gd name="T21" fmla="*/ 9 h 13"/>
                  <a:gd name="T22" fmla="*/ 4 w 6"/>
                  <a:gd name="T23" fmla="*/ 10 h 13"/>
                  <a:gd name="T24" fmla="*/ 5 w 6"/>
                  <a:gd name="T25" fmla="*/ 12 h 13"/>
                  <a:gd name="T26" fmla="*/ 6 w 6"/>
                  <a:gd name="T27" fmla="*/ 12 h 13"/>
                  <a:gd name="T28" fmla="*/ 6 w 6"/>
                  <a:gd name="T29" fmla="*/ 13 h 13"/>
                  <a:gd name="T30" fmla="*/ 4 w 6"/>
                  <a:gd name="T31" fmla="*/ 13 h 13"/>
                  <a:gd name="T32" fmla="*/ 2 w 6"/>
                  <a:gd name="T33" fmla="*/ 13 h 13"/>
                  <a:gd name="T34" fmla="*/ 2 w 6"/>
                  <a:gd name="T35" fmla="*/ 12 h 13"/>
                  <a:gd name="T36" fmla="*/ 1 w 6"/>
                  <a:gd name="T37" fmla="*/ 10 h 13"/>
                  <a:gd name="T38" fmla="*/ 0 w 6"/>
                  <a:gd name="T39" fmla="*/ 10 h 13"/>
                  <a:gd name="T40" fmla="*/ 0 w 6"/>
                  <a:gd name="T41" fmla="*/ 9 h 13"/>
                  <a:gd name="T42" fmla="*/ 0 w 6"/>
                  <a:gd name="T43" fmla="*/ 8 h 13"/>
                  <a:gd name="T44" fmla="*/ 0 w 6"/>
                  <a:gd name="T45" fmla="*/ 7 h 13"/>
                  <a:gd name="T46" fmla="*/ 0 w 6"/>
                  <a:gd name="T47" fmla="*/ 5 h 13"/>
                  <a:gd name="T48" fmla="*/ 1 w 6"/>
                  <a:gd name="T49" fmla="*/ 4 h 1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"/>
                  <a:gd name="T76" fmla="*/ 0 h 13"/>
                  <a:gd name="T77" fmla="*/ 6 w 6"/>
                  <a:gd name="T78" fmla="*/ 13 h 1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" h="13">
                    <a:moveTo>
                      <a:pt x="1" y="4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4" y="10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4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1" name="Freeform 928"/>
              <p:cNvSpPr>
                <a:spLocks/>
              </p:cNvSpPr>
              <p:nvPr/>
            </p:nvSpPr>
            <p:spPr bwMode="auto">
              <a:xfrm>
                <a:off x="4097" y="2846"/>
                <a:ext cx="17" cy="19"/>
              </a:xfrm>
              <a:custGeom>
                <a:avLst/>
                <a:gdLst>
                  <a:gd name="T0" fmla="*/ 4 w 17"/>
                  <a:gd name="T1" fmla="*/ 7 h 19"/>
                  <a:gd name="T2" fmla="*/ 3 w 17"/>
                  <a:gd name="T3" fmla="*/ 5 h 19"/>
                  <a:gd name="T4" fmla="*/ 1 w 17"/>
                  <a:gd name="T5" fmla="*/ 5 h 19"/>
                  <a:gd name="T6" fmla="*/ 0 w 17"/>
                  <a:gd name="T7" fmla="*/ 5 h 19"/>
                  <a:gd name="T8" fmla="*/ 0 w 17"/>
                  <a:gd name="T9" fmla="*/ 7 h 19"/>
                  <a:gd name="T10" fmla="*/ 0 w 17"/>
                  <a:gd name="T11" fmla="*/ 8 h 19"/>
                  <a:gd name="T12" fmla="*/ 1 w 17"/>
                  <a:gd name="T13" fmla="*/ 9 h 19"/>
                  <a:gd name="T14" fmla="*/ 3 w 17"/>
                  <a:gd name="T15" fmla="*/ 12 h 19"/>
                  <a:gd name="T16" fmla="*/ 3 w 17"/>
                  <a:gd name="T17" fmla="*/ 13 h 19"/>
                  <a:gd name="T18" fmla="*/ 3 w 17"/>
                  <a:gd name="T19" fmla="*/ 16 h 19"/>
                  <a:gd name="T20" fmla="*/ 3 w 17"/>
                  <a:gd name="T21" fmla="*/ 18 h 19"/>
                  <a:gd name="T22" fmla="*/ 3 w 17"/>
                  <a:gd name="T23" fmla="*/ 19 h 19"/>
                  <a:gd name="T24" fmla="*/ 4 w 17"/>
                  <a:gd name="T25" fmla="*/ 19 h 19"/>
                  <a:gd name="T26" fmla="*/ 4 w 17"/>
                  <a:gd name="T27" fmla="*/ 18 h 19"/>
                  <a:gd name="T28" fmla="*/ 5 w 17"/>
                  <a:gd name="T29" fmla="*/ 17 h 19"/>
                  <a:gd name="T30" fmla="*/ 8 w 17"/>
                  <a:gd name="T31" fmla="*/ 17 h 19"/>
                  <a:gd name="T32" fmla="*/ 10 w 17"/>
                  <a:gd name="T33" fmla="*/ 17 h 19"/>
                  <a:gd name="T34" fmla="*/ 11 w 17"/>
                  <a:gd name="T35" fmla="*/ 16 h 19"/>
                  <a:gd name="T36" fmla="*/ 13 w 17"/>
                  <a:gd name="T37" fmla="*/ 14 h 19"/>
                  <a:gd name="T38" fmla="*/ 14 w 17"/>
                  <a:gd name="T39" fmla="*/ 14 h 19"/>
                  <a:gd name="T40" fmla="*/ 15 w 17"/>
                  <a:gd name="T41" fmla="*/ 13 h 19"/>
                  <a:gd name="T42" fmla="*/ 17 w 17"/>
                  <a:gd name="T43" fmla="*/ 11 h 19"/>
                  <a:gd name="T44" fmla="*/ 17 w 17"/>
                  <a:gd name="T45" fmla="*/ 9 h 19"/>
                  <a:gd name="T46" fmla="*/ 17 w 17"/>
                  <a:gd name="T47" fmla="*/ 8 h 19"/>
                  <a:gd name="T48" fmla="*/ 15 w 17"/>
                  <a:gd name="T49" fmla="*/ 9 h 19"/>
                  <a:gd name="T50" fmla="*/ 14 w 17"/>
                  <a:gd name="T51" fmla="*/ 11 h 19"/>
                  <a:gd name="T52" fmla="*/ 14 w 17"/>
                  <a:gd name="T53" fmla="*/ 12 h 19"/>
                  <a:gd name="T54" fmla="*/ 13 w 17"/>
                  <a:gd name="T55" fmla="*/ 13 h 19"/>
                  <a:gd name="T56" fmla="*/ 13 w 17"/>
                  <a:gd name="T57" fmla="*/ 12 h 19"/>
                  <a:gd name="T58" fmla="*/ 13 w 17"/>
                  <a:gd name="T59" fmla="*/ 11 h 19"/>
                  <a:gd name="T60" fmla="*/ 11 w 17"/>
                  <a:gd name="T61" fmla="*/ 9 h 19"/>
                  <a:gd name="T62" fmla="*/ 11 w 17"/>
                  <a:gd name="T63" fmla="*/ 8 h 19"/>
                  <a:gd name="T64" fmla="*/ 11 w 17"/>
                  <a:gd name="T65" fmla="*/ 7 h 19"/>
                  <a:gd name="T66" fmla="*/ 10 w 17"/>
                  <a:gd name="T67" fmla="*/ 5 h 19"/>
                  <a:gd name="T68" fmla="*/ 10 w 17"/>
                  <a:gd name="T69" fmla="*/ 3 h 19"/>
                  <a:gd name="T70" fmla="*/ 9 w 17"/>
                  <a:gd name="T71" fmla="*/ 0 h 19"/>
                  <a:gd name="T72" fmla="*/ 8 w 17"/>
                  <a:gd name="T73" fmla="*/ 0 h 19"/>
                  <a:gd name="T74" fmla="*/ 8 w 17"/>
                  <a:gd name="T75" fmla="*/ 2 h 19"/>
                  <a:gd name="T76" fmla="*/ 8 w 17"/>
                  <a:gd name="T77" fmla="*/ 3 h 19"/>
                  <a:gd name="T78" fmla="*/ 9 w 17"/>
                  <a:gd name="T79" fmla="*/ 4 h 19"/>
                  <a:gd name="T80" fmla="*/ 9 w 17"/>
                  <a:gd name="T81" fmla="*/ 5 h 19"/>
                  <a:gd name="T82" fmla="*/ 9 w 17"/>
                  <a:gd name="T83" fmla="*/ 7 h 19"/>
                  <a:gd name="T84" fmla="*/ 9 w 17"/>
                  <a:gd name="T85" fmla="*/ 8 h 19"/>
                  <a:gd name="T86" fmla="*/ 8 w 17"/>
                  <a:gd name="T87" fmla="*/ 9 h 19"/>
                  <a:gd name="T88" fmla="*/ 8 w 17"/>
                  <a:gd name="T89" fmla="*/ 11 h 19"/>
                  <a:gd name="T90" fmla="*/ 9 w 17"/>
                  <a:gd name="T91" fmla="*/ 11 h 19"/>
                  <a:gd name="T92" fmla="*/ 9 w 17"/>
                  <a:gd name="T93" fmla="*/ 12 h 19"/>
                  <a:gd name="T94" fmla="*/ 9 w 17"/>
                  <a:gd name="T95" fmla="*/ 13 h 19"/>
                  <a:gd name="T96" fmla="*/ 9 w 17"/>
                  <a:gd name="T97" fmla="*/ 14 h 19"/>
                  <a:gd name="T98" fmla="*/ 8 w 17"/>
                  <a:gd name="T99" fmla="*/ 16 h 19"/>
                  <a:gd name="T100" fmla="*/ 6 w 17"/>
                  <a:gd name="T101" fmla="*/ 16 h 19"/>
                  <a:gd name="T102" fmla="*/ 5 w 17"/>
                  <a:gd name="T103" fmla="*/ 16 h 19"/>
                  <a:gd name="T104" fmla="*/ 4 w 17"/>
                  <a:gd name="T105" fmla="*/ 16 h 19"/>
                  <a:gd name="T106" fmla="*/ 4 w 17"/>
                  <a:gd name="T107" fmla="*/ 14 h 19"/>
                  <a:gd name="T108" fmla="*/ 4 w 17"/>
                  <a:gd name="T109" fmla="*/ 12 h 19"/>
                  <a:gd name="T110" fmla="*/ 4 w 17"/>
                  <a:gd name="T111" fmla="*/ 11 h 19"/>
                  <a:gd name="T112" fmla="*/ 4 w 17"/>
                  <a:gd name="T113" fmla="*/ 9 h 19"/>
                  <a:gd name="T114" fmla="*/ 4 w 17"/>
                  <a:gd name="T115" fmla="*/ 8 h 19"/>
                  <a:gd name="T116" fmla="*/ 4 w 17"/>
                  <a:gd name="T117" fmla="*/ 7 h 1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7"/>
                  <a:gd name="T178" fmla="*/ 0 h 19"/>
                  <a:gd name="T179" fmla="*/ 17 w 17"/>
                  <a:gd name="T180" fmla="*/ 19 h 1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7" h="19">
                    <a:moveTo>
                      <a:pt x="4" y="7"/>
                    </a:moveTo>
                    <a:lnTo>
                      <a:pt x="3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5" y="17"/>
                    </a:lnTo>
                    <a:lnTo>
                      <a:pt x="8" y="17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5" y="13"/>
                    </a:lnTo>
                    <a:lnTo>
                      <a:pt x="17" y="11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5" y="9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2" name="Freeform 929"/>
              <p:cNvSpPr>
                <a:spLocks/>
              </p:cNvSpPr>
              <p:nvPr/>
            </p:nvSpPr>
            <p:spPr bwMode="auto">
              <a:xfrm>
                <a:off x="4097" y="2846"/>
                <a:ext cx="17" cy="19"/>
              </a:xfrm>
              <a:custGeom>
                <a:avLst/>
                <a:gdLst>
                  <a:gd name="T0" fmla="*/ 4 w 17"/>
                  <a:gd name="T1" fmla="*/ 7 h 19"/>
                  <a:gd name="T2" fmla="*/ 3 w 17"/>
                  <a:gd name="T3" fmla="*/ 5 h 19"/>
                  <a:gd name="T4" fmla="*/ 1 w 17"/>
                  <a:gd name="T5" fmla="*/ 5 h 19"/>
                  <a:gd name="T6" fmla="*/ 0 w 17"/>
                  <a:gd name="T7" fmla="*/ 5 h 19"/>
                  <a:gd name="T8" fmla="*/ 0 w 17"/>
                  <a:gd name="T9" fmla="*/ 7 h 19"/>
                  <a:gd name="T10" fmla="*/ 0 w 17"/>
                  <a:gd name="T11" fmla="*/ 8 h 19"/>
                  <a:gd name="T12" fmla="*/ 1 w 17"/>
                  <a:gd name="T13" fmla="*/ 9 h 19"/>
                  <a:gd name="T14" fmla="*/ 3 w 17"/>
                  <a:gd name="T15" fmla="*/ 12 h 19"/>
                  <a:gd name="T16" fmla="*/ 3 w 17"/>
                  <a:gd name="T17" fmla="*/ 13 h 19"/>
                  <a:gd name="T18" fmla="*/ 3 w 17"/>
                  <a:gd name="T19" fmla="*/ 16 h 19"/>
                  <a:gd name="T20" fmla="*/ 3 w 17"/>
                  <a:gd name="T21" fmla="*/ 18 h 19"/>
                  <a:gd name="T22" fmla="*/ 3 w 17"/>
                  <a:gd name="T23" fmla="*/ 19 h 19"/>
                  <a:gd name="T24" fmla="*/ 4 w 17"/>
                  <a:gd name="T25" fmla="*/ 19 h 19"/>
                  <a:gd name="T26" fmla="*/ 4 w 17"/>
                  <a:gd name="T27" fmla="*/ 18 h 19"/>
                  <a:gd name="T28" fmla="*/ 5 w 17"/>
                  <a:gd name="T29" fmla="*/ 17 h 19"/>
                  <a:gd name="T30" fmla="*/ 8 w 17"/>
                  <a:gd name="T31" fmla="*/ 17 h 19"/>
                  <a:gd name="T32" fmla="*/ 10 w 17"/>
                  <a:gd name="T33" fmla="*/ 17 h 19"/>
                  <a:gd name="T34" fmla="*/ 11 w 17"/>
                  <a:gd name="T35" fmla="*/ 16 h 19"/>
                  <a:gd name="T36" fmla="*/ 13 w 17"/>
                  <a:gd name="T37" fmla="*/ 14 h 19"/>
                  <a:gd name="T38" fmla="*/ 14 w 17"/>
                  <a:gd name="T39" fmla="*/ 14 h 19"/>
                  <a:gd name="T40" fmla="*/ 15 w 17"/>
                  <a:gd name="T41" fmla="*/ 13 h 19"/>
                  <a:gd name="T42" fmla="*/ 17 w 17"/>
                  <a:gd name="T43" fmla="*/ 11 h 19"/>
                  <a:gd name="T44" fmla="*/ 17 w 17"/>
                  <a:gd name="T45" fmla="*/ 9 h 19"/>
                  <a:gd name="T46" fmla="*/ 17 w 17"/>
                  <a:gd name="T47" fmla="*/ 8 h 19"/>
                  <a:gd name="T48" fmla="*/ 15 w 17"/>
                  <a:gd name="T49" fmla="*/ 9 h 19"/>
                  <a:gd name="T50" fmla="*/ 14 w 17"/>
                  <a:gd name="T51" fmla="*/ 11 h 19"/>
                  <a:gd name="T52" fmla="*/ 14 w 17"/>
                  <a:gd name="T53" fmla="*/ 12 h 19"/>
                  <a:gd name="T54" fmla="*/ 13 w 17"/>
                  <a:gd name="T55" fmla="*/ 13 h 19"/>
                  <a:gd name="T56" fmla="*/ 13 w 17"/>
                  <a:gd name="T57" fmla="*/ 12 h 19"/>
                  <a:gd name="T58" fmla="*/ 13 w 17"/>
                  <a:gd name="T59" fmla="*/ 11 h 19"/>
                  <a:gd name="T60" fmla="*/ 11 w 17"/>
                  <a:gd name="T61" fmla="*/ 9 h 19"/>
                  <a:gd name="T62" fmla="*/ 11 w 17"/>
                  <a:gd name="T63" fmla="*/ 8 h 19"/>
                  <a:gd name="T64" fmla="*/ 11 w 17"/>
                  <a:gd name="T65" fmla="*/ 7 h 19"/>
                  <a:gd name="T66" fmla="*/ 10 w 17"/>
                  <a:gd name="T67" fmla="*/ 5 h 19"/>
                  <a:gd name="T68" fmla="*/ 10 w 17"/>
                  <a:gd name="T69" fmla="*/ 3 h 19"/>
                  <a:gd name="T70" fmla="*/ 9 w 17"/>
                  <a:gd name="T71" fmla="*/ 0 h 19"/>
                  <a:gd name="T72" fmla="*/ 8 w 17"/>
                  <a:gd name="T73" fmla="*/ 0 h 19"/>
                  <a:gd name="T74" fmla="*/ 8 w 17"/>
                  <a:gd name="T75" fmla="*/ 2 h 19"/>
                  <a:gd name="T76" fmla="*/ 8 w 17"/>
                  <a:gd name="T77" fmla="*/ 3 h 19"/>
                  <a:gd name="T78" fmla="*/ 9 w 17"/>
                  <a:gd name="T79" fmla="*/ 4 h 19"/>
                  <a:gd name="T80" fmla="*/ 9 w 17"/>
                  <a:gd name="T81" fmla="*/ 5 h 19"/>
                  <a:gd name="T82" fmla="*/ 9 w 17"/>
                  <a:gd name="T83" fmla="*/ 7 h 19"/>
                  <a:gd name="T84" fmla="*/ 9 w 17"/>
                  <a:gd name="T85" fmla="*/ 8 h 19"/>
                  <a:gd name="T86" fmla="*/ 8 w 17"/>
                  <a:gd name="T87" fmla="*/ 9 h 19"/>
                  <a:gd name="T88" fmla="*/ 8 w 17"/>
                  <a:gd name="T89" fmla="*/ 11 h 19"/>
                  <a:gd name="T90" fmla="*/ 9 w 17"/>
                  <a:gd name="T91" fmla="*/ 11 h 19"/>
                  <a:gd name="T92" fmla="*/ 9 w 17"/>
                  <a:gd name="T93" fmla="*/ 12 h 19"/>
                  <a:gd name="T94" fmla="*/ 9 w 17"/>
                  <a:gd name="T95" fmla="*/ 13 h 19"/>
                  <a:gd name="T96" fmla="*/ 9 w 17"/>
                  <a:gd name="T97" fmla="*/ 14 h 19"/>
                  <a:gd name="T98" fmla="*/ 8 w 17"/>
                  <a:gd name="T99" fmla="*/ 16 h 19"/>
                  <a:gd name="T100" fmla="*/ 6 w 17"/>
                  <a:gd name="T101" fmla="*/ 16 h 19"/>
                  <a:gd name="T102" fmla="*/ 5 w 17"/>
                  <a:gd name="T103" fmla="*/ 16 h 19"/>
                  <a:gd name="T104" fmla="*/ 4 w 17"/>
                  <a:gd name="T105" fmla="*/ 16 h 19"/>
                  <a:gd name="T106" fmla="*/ 4 w 17"/>
                  <a:gd name="T107" fmla="*/ 14 h 19"/>
                  <a:gd name="T108" fmla="*/ 4 w 17"/>
                  <a:gd name="T109" fmla="*/ 12 h 19"/>
                  <a:gd name="T110" fmla="*/ 4 w 17"/>
                  <a:gd name="T111" fmla="*/ 11 h 19"/>
                  <a:gd name="T112" fmla="*/ 4 w 17"/>
                  <a:gd name="T113" fmla="*/ 9 h 19"/>
                  <a:gd name="T114" fmla="*/ 4 w 17"/>
                  <a:gd name="T115" fmla="*/ 8 h 19"/>
                  <a:gd name="T116" fmla="*/ 4 w 17"/>
                  <a:gd name="T117" fmla="*/ 7 h 1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7"/>
                  <a:gd name="T178" fmla="*/ 0 h 19"/>
                  <a:gd name="T179" fmla="*/ 17 w 17"/>
                  <a:gd name="T180" fmla="*/ 19 h 1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7" h="19">
                    <a:moveTo>
                      <a:pt x="4" y="7"/>
                    </a:moveTo>
                    <a:lnTo>
                      <a:pt x="3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5" y="17"/>
                    </a:lnTo>
                    <a:lnTo>
                      <a:pt x="8" y="17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5" y="13"/>
                    </a:lnTo>
                    <a:lnTo>
                      <a:pt x="17" y="11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5" y="9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3" y="11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7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3" name="Freeform 930"/>
              <p:cNvSpPr>
                <a:spLocks/>
              </p:cNvSpPr>
              <p:nvPr/>
            </p:nvSpPr>
            <p:spPr bwMode="auto">
              <a:xfrm>
                <a:off x="4101" y="2830"/>
                <a:ext cx="5" cy="14"/>
              </a:xfrm>
              <a:custGeom>
                <a:avLst/>
                <a:gdLst>
                  <a:gd name="T0" fmla="*/ 2 w 5"/>
                  <a:gd name="T1" fmla="*/ 14 h 14"/>
                  <a:gd name="T2" fmla="*/ 1 w 5"/>
                  <a:gd name="T3" fmla="*/ 13 h 14"/>
                  <a:gd name="T4" fmla="*/ 1 w 5"/>
                  <a:gd name="T5" fmla="*/ 11 h 14"/>
                  <a:gd name="T6" fmla="*/ 0 w 5"/>
                  <a:gd name="T7" fmla="*/ 10 h 14"/>
                  <a:gd name="T8" fmla="*/ 0 w 5"/>
                  <a:gd name="T9" fmla="*/ 7 h 14"/>
                  <a:gd name="T10" fmla="*/ 0 w 5"/>
                  <a:gd name="T11" fmla="*/ 6 h 14"/>
                  <a:gd name="T12" fmla="*/ 0 w 5"/>
                  <a:gd name="T13" fmla="*/ 5 h 14"/>
                  <a:gd name="T14" fmla="*/ 0 w 5"/>
                  <a:gd name="T15" fmla="*/ 1 h 14"/>
                  <a:gd name="T16" fmla="*/ 1 w 5"/>
                  <a:gd name="T17" fmla="*/ 0 h 14"/>
                  <a:gd name="T18" fmla="*/ 2 w 5"/>
                  <a:gd name="T19" fmla="*/ 0 h 14"/>
                  <a:gd name="T20" fmla="*/ 4 w 5"/>
                  <a:gd name="T21" fmla="*/ 0 h 14"/>
                  <a:gd name="T22" fmla="*/ 4 w 5"/>
                  <a:gd name="T23" fmla="*/ 1 h 14"/>
                  <a:gd name="T24" fmla="*/ 5 w 5"/>
                  <a:gd name="T25" fmla="*/ 2 h 14"/>
                  <a:gd name="T26" fmla="*/ 5 w 5"/>
                  <a:gd name="T27" fmla="*/ 4 h 14"/>
                  <a:gd name="T28" fmla="*/ 4 w 5"/>
                  <a:gd name="T29" fmla="*/ 5 h 14"/>
                  <a:gd name="T30" fmla="*/ 4 w 5"/>
                  <a:gd name="T31" fmla="*/ 6 h 14"/>
                  <a:gd name="T32" fmla="*/ 4 w 5"/>
                  <a:gd name="T33" fmla="*/ 7 h 14"/>
                  <a:gd name="T34" fmla="*/ 4 w 5"/>
                  <a:gd name="T35" fmla="*/ 9 h 14"/>
                  <a:gd name="T36" fmla="*/ 2 w 5"/>
                  <a:gd name="T37" fmla="*/ 9 h 14"/>
                  <a:gd name="T38" fmla="*/ 2 w 5"/>
                  <a:gd name="T39" fmla="*/ 10 h 14"/>
                  <a:gd name="T40" fmla="*/ 2 w 5"/>
                  <a:gd name="T41" fmla="*/ 11 h 14"/>
                  <a:gd name="T42" fmla="*/ 4 w 5"/>
                  <a:gd name="T43" fmla="*/ 11 h 14"/>
                  <a:gd name="T44" fmla="*/ 4 w 5"/>
                  <a:gd name="T45" fmla="*/ 13 h 14"/>
                  <a:gd name="T46" fmla="*/ 4 w 5"/>
                  <a:gd name="T47" fmla="*/ 14 h 14"/>
                  <a:gd name="T48" fmla="*/ 2 w 5"/>
                  <a:gd name="T49" fmla="*/ 14 h 1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"/>
                  <a:gd name="T76" fmla="*/ 0 h 14"/>
                  <a:gd name="T77" fmla="*/ 5 w 5"/>
                  <a:gd name="T78" fmla="*/ 14 h 1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" h="14">
                    <a:moveTo>
                      <a:pt x="2" y="14"/>
                    </a:moveTo>
                    <a:lnTo>
                      <a:pt x="1" y="13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4" name="Freeform 931"/>
              <p:cNvSpPr>
                <a:spLocks/>
              </p:cNvSpPr>
              <p:nvPr/>
            </p:nvSpPr>
            <p:spPr bwMode="auto">
              <a:xfrm>
                <a:off x="4101" y="2830"/>
                <a:ext cx="5" cy="14"/>
              </a:xfrm>
              <a:custGeom>
                <a:avLst/>
                <a:gdLst>
                  <a:gd name="T0" fmla="*/ 2 w 5"/>
                  <a:gd name="T1" fmla="*/ 14 h 14"/>
                  <a:gd name="T2" fmla="*/ 1 w 5"/>
                  <a:gd name="T3" fmla="*/ 13 h 14"/>
                  <a:gd name="T4" fmla="*/ 1 w 5"/>
                  <a:gd name="T5" fmla="*/ 11 h 14"/>
                  <a:gd name="T6" fmla="*/ 0 w 5"/>
                  <a:gd name="T7" fmla="*/ 10 h 14"/>
                  <a:gd name="T8" fmla="*/ 0 w 5"/>
                  <a:gd name="T9" fmla="*/ 7 h 14"/>
                  <a:gd name="T10" fmla="*/ 0 w 5"/>
                  <a:gd name="T11" fmla="*/ 6 h 14"/>
                  <a:gd name="T12" fmla="*/ 0 w 5"/>
                  <a:gd name="T13" fmla="*/ 5 h 14"/>
                  <a:gd name="T14" fmla="*/ 0 w 5"/>
                  <a:gd name="T15" fmla="*/ 1 h 14"/>
                  <a:gd name="T16" fmla="*/ 1 w 5"/>
                  <a:gd name="T17" fmla="*/ 0 h 14"/>
                  <a:gd name="T18" fmla="*/ 2 w 5"/>
                  <a:gd name="T19" fmla="*/ 0 h 14"/>
                  <a:gd name="T20" fmla="*/ 4 w 5"/>
                  <a:gd name="T21" fmla="*/ 0 h 14"/>
                  <a:gd name="T22" fmla="*/ 4 w 5"/>
                  <a:gd name="T23" fmla="*/ 1 h 14"/>
                  <a:gd name="T24" fmla="*/ 5 w 5"/>
                  <a:gd name="T25" fmla="*/ 2 h 14"/>
                  <a:gd name="T26" fmla="*/ 5 w 5"/>
                  <a:gd name="T27" fmla="*/ 4 h 14"/>
                  <a:gd name="T28" fmla="*/ 4 w 5"/>
                  <a:gd name="T29" fmla="*/ 5 h 14"/>
                  <a:gd name="T30" fmla="*/ 4 w 5"/>
                  <a:gd name="T31" fmla="*/ 6 h 14"/>
                  <a:gd name="T32" fmla="*/ 4 w 5"/>
                  <a:gd name="T33" fmla="*/ 7 h 14"/>
                  <a:gd name="T34" fmla="*/ 4 w 5"/>
                  <a:gd name="T35" fmla="*/ 9 h 14"/>
                  <a:gd name="T36" fmla="*/ 2 w 5"/>
                  <a:gd name="T37" fmla="*/ 9 h 14"/>
                  <a:gd name="T38" fmla="*/ 2 w 5"/>
                  <a:gd name="T39" fmla="*/ 10 h 14"/>
                  <a:gd name="T40" fmla="*/ 2 w 5"/>
                  <a:gd name="T41" fmla="*/ 11 h 14"/>
                  <a:gd name="T42" fmla="*/ 4 w 5"/>
                  <a:gd name="T43" fmla="*/ 11 h 14"/>
                  <a:gd name="T44" fmla="*/ 4 w 5"/>
                  <a:gd name="T45" fmla="*/ 13 h 14"/>
                  <a:gd name="T46" fmla="*/ 4 w 5"/>
                  <a:gd name="T47" fmla="*/ 14 h 14"/>
                  <a:gd name="T48" fmla="*/ 2 w 5"/>
                  <a:gd name="T49" fmla="*/ 14 h 1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"/>
                  <a:gd name="T76" fmla="*/ 0 h 14"/>
                  <a:gd name="T77" fmla="*/ 5 w 5"/>
                  <a:gd name="T78" fmla="*/ 14 h 1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" h="14">
                    <a:moveTo>
                      <a:pt x="2" y="14"/>
                    </a:moveTo>
                    <a:lnTo>
                      <a:pt x="1" y="13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2" y="14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5" name="Freeform 932"/>
              <p:cNvSpPr>
                <a:spLocks/>
              </p:cNvSpPr>
              <p:nvPr/>
            </p:nvSpPr>
            <p:spPr bwMode="auto">
              <a:xfrm>
                <a:off x="4153" y="2771"/>
                <a:ext cx="2" cy="3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1 w 2"/>
                  <a:gd name="T5" fmla="*/ 3 h 3"/>
                  <a:gd name="T6" fmla="*/ 1 w 2"/>
                  <a:gd name="T7" fmla="*/ 2 h 3"/>
                  <a:gd name="T8" fmla="*/ 2 w 2"/>
                  <a:gd name="T9" fmla="*/ 2 h 3"/>
                  <a:gd name="T10" fmla="*/ 2 w 2"/>
                  <a:gd name="T11" fmla="*/ 0 h 3"/>
                  <a:gd name="T12" fmla="*/ 1 w 2"/>
                  <a:gd name="T13" fmla="*/ 0 h 3"/>
                  <a:gd name="T14" fmla="*/ 0 w 2"/>
                  <a:gd name="T15" fmla="*/ 0 h 3"/>
                  <a:gd name="T16" fmla="*/ 0 w 2"/>
                  <a:gd name="T17" fmla="*/ 2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6" name="Freeform 933"/>
              <p:cNvSpPr>
                <a:spLocks/>
              </p:cNvSpPr>
              <p:nvPr/>
            </p:nvSpPr>
            <p:spPr bwMode="auto">
              <a:xfrm>
                <a:off x="4153" y="2771"/>
                <a:ext cx="2" cy="3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1 w 2"/>
                  <a:gd name="T5" fmla="*/ 3 h 3"/>
                  <a:gd name="T6" fmla="*/ 1 w 2"/>
                  <a:gd name="T7" fmla="*/ 2 h 3"/>
                  <a:gd name="T8" fmla="*/ 2 w 2"/>
                  <a:gd name="T9" fmla="*/ 2 h 3"/>
                  <a:gd name="T10" fmla="*/ 2 w 2"/>
                  <a:gd name="T11" fmla="*/ 0 h 3"/>
                  <a:gd name="T12" fmla="*/ 1 w 2"/>
                  <a:gd name="T13" fmla="*/ 0 h 3"/>
                  <a:gd name="T14" fmla="*/ 0 w 2"/>
                  <a:gd name="T15" fmla="*/ 0 h 3"/>
                  <a:gd name="T16" fmla="*/ 0 w 2"/>
                  <a:gd name="T17" fmla="*/ 2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7" name="Freeform 934"/>
              <p:cNvSpPr>
                <a:spLocks/>
              </p:cNvSpPr>
              <p:nvPr/>
            </p:nvSpPr>
            <p:spPr bwMode="auto">
              <a:xfrm>
                <a:off x="4064" y="2694"/>
                <a:ext cx="4" cy="18"/>
              </a:xfrm>
              <a:custGeom>
                <a:avLst/>
                <a:gdLst>
                  <a:gd name="T0" fmla="*/ 1 w 4"/>
                  <a:gd name="T1" fmla="*/ 1 h 18"/>
                  <a:gd name="T2" fmla="*/ 1 w 4"/>
                  <a:gd name="T3" fmla="*/ 4 h 18"/>
                  <a:gd name="T4" fmla="*/ 1 w 4"/>
                  <a:gd name="T5" fmla="*/ 7 h 18"/>
                  <a:gd name="T6" fmla="*/ 1 w 4"/>
                  <a:gd name="T7" fmla="*/ 10 h 18"/>
                  <a:gd name="T8" fmla="*/ 1 w 4"/>
                  <a:gd name="T9" fmla="*/ 14 h 18"/>
                  <a:gd name="T10" fmla="*/ 0 w 4"/>
                  <a:gd name="T11" fmla="*/ 15 h 18"/>
                  <a:gd name="T12" fmla="*/ 0 w 4"/>
                  <a:gd name="T13" fmla="*/ 16 h 18"/>
                  <a:gd name="T14" fmla="*/ 0 w 4"/>
                  <a:gd name="T15" fmla="*/ 18 h 18"/>
                  <a:gd name="T16" fmla="*/ 1 w 4"/>
                  <a:gd name="T17" fmla="*/ 18 h 18"/>
                  <a:gd name="T18" fmla="*/ 2 w 4"/>
                  <a:gd name="T19" fmla="*/ 18 h 18"/>
                  <a:gd name="T20" fmla="*/ 4 w 4"/>
                  <a:gd name="T21" fmla="*/ 16 h 18"/>
                  <a:gd name="T22" fmla="*/ 2 w 4"/>
                  <a:gd name="T23" fmla="*/ 15 h 18"/>
                  <a:gd name="T24" fmla="*/ 2 w 4"/>
                  <a:gd name="T25" fmla="*/ 14 h 18"/>
                  <a:gd name="T26" fmla="*/ 2 w 4"/>
                  <a:gd name="T27" fmla="*/ 12 h 18"/>
                  <a:gd name="T28" fmla="*/ 2 w 4"/>
                  <a:gd name="T29" fmla="*/ 11 h 18"/>
                  <a:gd name="T30" fmla="*/ 2 w 4"/>
                  <a:gd name="T31" fmla="*/ 10 h 18"/>
                  <a:gd name="T32" fmla="*/ 2 w 4"/>
                  <a:gd name="T33" fmla="*/ 9 h 18"/>
                  <a:gd name="T34" fmla="*/ 4 w 4"/>
                  <a:gd name="T35" fmla="*/ 7 h 18"/>
                  <a:gd name="T36" fmla="*/ 4 w 4"/>
                  <a:gd name="T37" fmla="*/ 6 h 18"/>
                  <a:gd name="T38" fmla="*/ 4 w 4"/>
                  <a:gd name="T39" fmla="*/ 5 h 18"/>
                  <a:gd name="T40" fmla="*/ 2 w 4"/>
                  <a:gd name="T41" fmla="*/ 2 h 18"/>
                  <a:gd name="T42" fmla="*/ 2 w 4"/>
                  <a:gd name="T43" fmla="*/ 1 h 18"/>
                  <a:gd name="T44" fmla="*/ 1 w 4"/>
                  <a:gd name="T45" fmla="*/ 0 h 18"/>
                  <a:gd name="T46" fmla="*/ 1 w 4"/>
                  <a:gd name="T47" fmla="*/ 1 h 1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"/>
                  <a:gd name="T73" fmla="*/ 0 h 18"/>
                  <a:gd name="T74" fmla="*/ 4 w 4"/>
                  <a:gd name="T75" fmla="*/ 18 h 1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" h="18">
                    <a:moveTo>
                      <a:pt x="1" y="1"/>
                    </a:moveTo>
                    <a:lnTo>
                      <a:pt x="1" y="4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1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2" y="18"/>
                    </a:lnTo>
                    <a:lnTo>
                      <a:pt x="4" y="16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8" name="Freeform 935"/>
              <p:cNvSpPr>
                <a:spLocks/>
              </p:cNvSpPr>
              <p:nvPr/>
            </p:nvSpPr>
            <p:spPr bwMode="auto">
              <a:xfrm>
                <a:off x="4064" y="2694"/>
                <a:ext cx="4" cy="18"/>
              </a:xfrm>
              <a:custGeom>
                <a:avLst/>
                <a:gdLst>
                  <a:gd name="T0" fmla="*/ 1 w 4"/>
                  <a:gd name="T1" fmla="*/ 1 h 18"/>
                  <a:gd name="T2" fmla="*/ 1 w 4"/>
                  <a:gd name="T3" fmla="*/ 4 h 18"/>
                  <a:gd name="T4" fmla="*/ 1 w 4"/>
                  <a:gd name="T5" fmla="*/ 7 h 18"/>
                  <a:gd name="T6" fmla="*/ 1 w 4"/>
                  <a:gd name="T7" fmla="*/ 10 h 18"/>
                  <a:gd name="T8" fmla="*/ 1 w 4"/>
                  <a:gd name="T9" fmla="*/ 14 h 18"/>
                  <a:gd name="T10" fmla="*/ 0 w 4"/>
                  <a:gd name="T11" fmla="*/ 15 h 18"/>
                  <a:gd name="T12" fmla="*/ 0 w 4"/>
                  <a:gd name="T13" fmla="*/ 16 h 18"/>
                  <a:gd name="T14" fmla="*/ 0 w 4"/>
                  <a:gd name="T15" fmla="*/ 18 h 18"/>
                  <a:gd name="T16" fmla="*/ 1 w 4"/>
                  <a:gd name="T17" fmla="*/ 18 h 18"/>
                  <a:gd name="T18" fmla="*/ 2 w 4"/>
                  <a:gd name="T19" fmla="*/ 18 h 18"/>
                  <a:gd name="T20" fmla="*/ 4 w 4"/>
                  <a:gd name="T21" fmla="*/ 16 h 18"/>
                  <a:gd name="T22" fmla="*/ 2 w 4"/>
                  <a:gd name="T23" fmla="*/ 15 h 18"/>
                  <a:gd name="T24" fmla="*/ 2 w 4"/>
                  <a:gd name="T25" fmla="*/ 14 h 18"/>
                  <a:gd name="T26" fmla="*/ 2 w 4"/>
                  <a:gd name="T27" fmla="*/ 12 h 18"/>
                  <a:gd name="T28" fmla="*/ 2 w 4"/>
                  <a:gd name="T29" fmla="*/ 11 h 18"/>
                  <a:gd name="T30" fmla="*/ 2 w 4"/>
                  <a:gd name="T31" fmla="*/ 10 h 18"/>
                  <a:gd name="T32" fmla="*/ 2 w 4"/>
                  <a:gd name="T33" fmla="*/ 9 h 18"/>
                  <a:gd name="T34" fmla="*/ 4 w 4"/>
                  <a:gd name="T35" fmla="*/ 7 h 18"/>
                  <a:gd name="T36" fmla="*/ 4 w 4"/>
                  <a:gd name="T37" fmla="*/ 6 h 18"/>
                  <a:gd name="T38" fmla="*/ 4 w 4"/>
                  <a:gd name="T39" fmla="*/ 5 h 18"/>
                  <a:gd name="T40" fmla="*/ 2 w 4"/>
                  <a:gd name="T41" fmla="*/ 2 h 18"/>
                  <a:gd name="T42" fmla="*/ 2 w 4"/>
                  <a:gd name="T43" fmla="*/ 1 h 18"/>
                  <a:gd name="T44" fmla="*/ 1 w 4"/>
                  <a:gd name="T45" fmla="*/ 0 h 18"/>
                  <a:gd name="T46" fmla="*/ 1 w 4"/>
                  <a:gd name="T47" fmla="*/ 1 h 1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"/>
                  <a:gd name="T73" fmla="*/ 0 h 18"/>
                  <a:gd name="T74" fmla="*/ 4 w 4"/>
                  <a:gd name="T75" fmla="*/ 18 h 1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" h="18">
                    <a:moveTo>
                      <a:pt x="1" y="1"/>
                    </a:moveTo>
                    <a:lnTo>
                      <a:pt x="1" y="4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1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2" y="18"/>
                    </a:lnTo>
                    <a:lnTo>
                      <a:pt x="4" y="16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9" name="Freeform 936"/>
              <p:cNvSpPr>
                <a:spLocks/>
              </p:cNvSpPr>
              <p:nvPr/>
            </p:nvSpPr>
            <p:spPr bwMode="auto">
              <a:xfrm>
                <a:off x="4082" y="2790"/>
                <a:ext cx="20" cy="39"/>
              </a:xfrm>
              <a:custGeom>
                <a:avLst/>
                <a:gdLst>
                  <a:gd name="T0" fmla="*/ 1 w 20"/>
                  <a:gd name="T1" fmla="*/ 2 h 39"/>
                  <a:gd name="T2" fmla="*/ 4 w 20"/>
                  <a:gd name="T3" fmla="*/ 2 h 39"/>
                  <a:gd name="T4" fmla="*/ 6 w 20"/>
                  <a:gd name="T5" fmla="*/ 0 h 39"/>
                  <a:gd name="T6" fmla="*/ 9 w 20"/>
                  <a:gd name="T7" fmla="*/ 3 h 39"/>
                  <a:gd name="T8" fmla="*/ 6 w 20"/>
                  <a:gd name="T9" fmla="*/ 5 h 39"/>
                  <a:gd name="T10" fmla="*/ 6 w 20"/>
                  <a:gd name="T11" fmla="*/ 7 h 39"/>
                  <a:gd name="T12" fmla="*/ 10 w 20"/>
                  <a:gd name="T13" fmla="*/ 7 h 39"/>
                  <a:gd name="T14" fmla="*/ 10 w 20"/>
                  <a:gd name="T15" fmla="*/ 9 h 39"/>
                  <a:gd name="T16" fmla="*/ 9 w 20"/>
                  <a:gd name="T17" fmla="*/ 12 h 39"/>
                  <a:gd name="T18" fmla="*/ 10 w 20"/>
                  <a:gd name="T19" fmla="*/ 14 h 39"/>
                  <a:gd name="T20" fmla="*/ 12 w 20"/>
                  <a:gd name="T21" fmla="*/ 17 h 39"/>
                  <a:gd name="T22" fmla="*/ 14 w 20"/>
                  <a:gd name="T23" fmla="*/ 19 h 39"/>
                  <a:gd name="T24" fmla="*/ 15 w 20"/>
                  <a:gd name="T25" fmla="*/ 21 h 39"/>
                  <a:gd name="T26" fmla="*/ 15 w 20"/>
                  <a:gd name="T27" fmla="*/ 23 h 39"/>
                  <a:gd name="T28" fmla="*/ 18 w 20"/>
                  <a:gd name="T29" fmla="*/ 27 h 39"/>
                  <a:gd name="T30" fmla="*/ 19 w 20"/>
                  <a:gd name="T31" fmla="*/ 30 h 39"/>
                  <a:gd name="T32" fmla="*/ 20 w 20"/>
                  <a:gd name="T33" fmla="*/ 32 h 39"/>
                  <a:gd name="T34" fmla="*/ 18 w 20"/>
                  <a:gd name="T35" fmla="*/ 32 h 39"/>
                  <a:gd name="T36" fmla="*/ 20 w 20"/>
                  <a:gd name="T37" fmla="*/ 33 h 39"/>
                  <a:gd name="T38" fmla="*/ 20 w 20"/>
                  <a:gd name="T39" fmla="*/ 37 h 39"/>
                  <a:gd name="T40" fmla="*/ 19 w 20"/>
                  <a:gd name="T41" fmla="*/ 39 h 39"/>
                  <a:gd name="T42" fmla="*/ 16 w 20"/>
                  <a:gd name="T43" fmla="*/ 37 h 39"/>
                  <a:gd name="T44" fmla="*/ 16 w 20"/>
                  <a:gd name="T45" fmla="*/ 33 h 39"/>
                  <a:gd name="T46" fmla="*/ 15 w 20"/>
                  <a:gd name="T47" fmla="*/ 30 h 39"/>
                  <a:gd name="T48" fmla="*/ 15 w 20"/>
                  <a:gd name="T49" fmla="*/ 27 h 39"/>
                  <a:gd name="T50" fmla="*/ 14 w 20"/>
                  <a:gd name="T51" fmla="*/ 25 h 39"/>
                  <a:gd name="T52" fmla="*/ 11 w 20"/>
                  <a:gd name="T53" fmla="*/ 22 h 39"/>
                  <a:gd name="T54" fmla="*/ 9 w 20"/>
                  <a:gd name="T55" fmla="*/ 19 h 39"/>
                  <a:gd name="T56" fmla="*/ 7 w 20"/>
                  <a:gd name="T57" fmla="*/ 16 h 39"/>
                  <a:gd name="T58" fmla="*/ 6 w 20"/>
                  <a:gd name="T59" fmla="*/ 13 h 39"/>
                  <a:gd name="T60" fmla="*/ 5 w 20"/>
                  <a:gd name="T61" fmla="*/ 11 h 39"/>
                  <a:gd name="T62" fmla="*/ 4 w 20"/>
                  <a:gd name="T63" fmla="*/ 8 h 39"/>
                  <a:gd name="T64" fmla="*/ 1 w 20"/>
                  <a:gd name="T65" fmla="*/ 5 h 39"/>
                  <a:gd name="T66" fmla="*/ 0 w 20"/>
                  <a:gd name="T67" fmla="*/ 3 h 3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"/>
                  <a:gd name="T103" fmla="*/ 0 h 39"/>
                  <a:gd name="T104" fmla="*/ 20 w 20"/>
                  <a:gd name="T105" fmla="*/ 39 h 3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" h="39">
                    <a:moveTo>
                      <a:pt x="0" y="2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11" y="16"/>
                    </a:lnTo>
                    <a:lnTo>
                      <a:pt x="12" y="17"/>
                    </a:lnTo>
                    <a:lnTo>
                      <a:pt x="14" y="18"/>
                    </a:lnTo>
                    <a:lnTo>
                      <a:pt x="14" y="19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5" y="22"/>
                    </a:lnTo>
                    <a:lnTo>
                      <a:pt x="15" y="23"/>
                    </a:lnTo>
                    <a:lnTo>
                      <a:pt x="16" y="25"/>
                    </a:lnTo>
                    <a:lnTo>
                      <a:pt x="18" y="27"/>
                    </a:lnTo>
                    <a:lnTo>
                      <a:pt x="19" y="28"/>
                    </a:lnTo>
                    <a:lnTo>
                      <a:pt x="19" y="30"/>
                    </a:lnTo>
                    <a:lnTo>
                      <a:pt x="20" y="30"/>
                    </a:lnTo>
                    <a:lnTo>
                      <a:pt x="20" y="32"/>
                    </a:lnTo>
                    <a:lnTo>
                      <a:pt x="19" y="32"/>
                    </a:lnTo>
                    <a:lnTo>
                      <a:pt x="18" y="32"/>
                    </a:lnTo>
                    <a:lnTo>
                      <a:pt x="19" y="32"/>
                    </a:lnTo>
                    <a:lnTo>
                      <a:pt x="20" y="33"/>
                    </a:lnTo>
                    <a:lnTo>
                      <a:pt x="20" y="36"/>
                    </a:lnTo>
                    <a:lnTo>
                      <a:pt x="20" y="37"/>
                    </a:lnTo>
                    <a:lnTo>
                      <a:pt x="19" y="37"/>
                    </a:lnTo>
                    <a:lnTo>
                      <a:pt x="19" y="39"/>
                    </a:lnTo>
                    <a:lnTo>
                      <a:pt x="18" y="39"/>
                    </a:lnTo>
                    <a:lnTo>
                      <a:pt x="16" y="37"/>
                    </a:lnTo>
                    <a:lnTo>
                      <a:pt x="16" y="35"/>
                    </a:lnTo>
                    <a:lnTo>
                      <a:pt x="16" y="33"/>
                    </a:lnTo>
                    <a:lnTo>
                      <a:pt x="15" y="32"/>
                    </a:lnTo>
                    <a:lnTo>
                      <a:pt x="15" y="30"/>
                    </a:lnTo>
                    <a:lnTo>
                      <a:pt x="15" y="28"/>
                    </a:lnTo>
                    <a:lnTo>
                      <a:pt x="15" y="27"/>
                    </a:lnTo>
                    <a:lnTo>
                      <a:pt x="14" y="26"/>
                    </a:lnTo>
                    <a:lnTo>
                      <a:pt x="14" y="25"/>
                    </a:lnTo>
                    <a:lnTo>
                      <a:pt x="12" y="23"/>
                    </a:lnTo>
                    <a:lnTo>
                      <a:pt x="11" y="22"/>
                    </a:lnTo>
                    <a:lnTo>
                      <a:pt x="10" y="21"/>
                    </a:lnTo>
                    <a:lnTo>
                      <a:pt x="9" y="19"/>
                    </a:lnTo>
                    <a:lnTo>
                      <a:pt x="7" y="17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6" y="13"/>
                    </a:lnTo>
                    <a:lnTo>
                      <a:pt x="6" y="12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0" name="Freeform 937"/>
              <p:cNvSpPr>
                <a:spLocks/>
              </p:cNvSpPr>
              <p:nvPr/>
            </p:nvSpPr>
            <p:spPr bwMode="auto">
              <a:xfrm>
                <a:off x="4082" y="2790"/>
                <a:ext cx="20" cy="39"/>
              </a:xfrm>
              <a:custGeom>
                <a:avLst/>
                <a:gdLst>
                  <a:gd name="T0" fmla="*/ 1 w 20"/>
                  <a:gd name="T1" fmla="*/ 2 h 39"/>
                  <a:gd name="T2" fmla="*/ 4 w 20"/>
                  <a:gd name="T3" fmla="*/ 2 h 39"/>
                  <a:gd name="T4" fmla="*/ 6 w 20"/>
                  <a:gd name="T5" fmla="*/ 0 h 39"/>
                  <a:gd name="T6" fmla="*/ 9 w 20"/>
                  <a:gd name="T7" fmla="*/ 3 h 39"/>
                  <a:gd name="T8" fmla="*/ 6 w 20"/>
                  <a:gd name="T9" fmla="*/ 5 h 39"/>
                  <a:gd name="T10" fmla="*/ 6 w 20"/>
                  <a:gd name="T11" fmla="*/ 7 h 39"/>
                  <a:gd name="T12" fmla="*/ 10 w 20"/>
                  <a:gd name="T13" fmla="*/ 7 h 39"/>
                  <a:gd name="T14" fmla="*/ 10 w 20"/>
                  <a:gd name="T15" fmla="*/ 9 h 39"/>
                  <a:gd name="T16" fmla="*/ 9 w 20"/>
                  <a:gd name="T17" fmla="*/ 12 h 39"/>
                  <a:gd name="T18" fmla="*/ 10 w 20"/>
                  <a:gd name="T19" fmla="*/ 14 h 39"/>
                  <a:gd name="T20" fmla="*/ 12 w 20"/>
                  <a:gd name="T21" fmla="*/ 17 h 39"/>
                  <a:gd name="T22" fmla="*/ 14 w 20"/>
                  <a:gd name="T23" fmla="*/ 19 h 39"/>
                  <a:gd name="T24" fmla="*/ 15 w 20"/>
                  <a:gd name="T25" fmla="*/ 21 h 39"/>
                  <a:gd name="T26" fmla="*/ 15 w 20"/>
                  <a:gd name="T27" fmla="*/ 23 h 39"/>
                  <a:gd name="T28" fmla="*/ 18 w 20"/>
                  <a:gd name="T29" fmla="*/ 27 h 39"/>
                  <a:gd name="T30" fmla="*/ 19 w 20"/>
                  <a:gd name="T31" fmla="*/ 30 h 39"/>
                  <a:gd name="T32" fmla="*/ 20 w 20"/>
                  <a:gd name="T33" fmla="*/ 32 h 39"/>
                  <a:gd name="T34" fmla="*/ 18 w 20"/>
                  <a:gd name="T35" fmla="*/ 32 h 39"/>
                  <a:gd name="T36" fmla="*/ 20 w 20"/>
                  <a:gd name="T37" fmla="*/ 33 h 39"/>
                  <a:gd name="T38" fmla="*/ 20 w 20"/>
                  <a:gd name="T39" fmla="*/ 37 h 39"/>
                  <a:gd name="T40" fmla="*/ 19 w 20"/>
                  <a:gd name="T41" fmla="*/ 39 h 39"/>
                  <a:gd name="T42" fmla="*/ 16 w 20"/>
                  <a:gd name="T43" fmla="*/ 37 h 39"/>
                  <a:gd name="T44" fmla="*/ 16 w 20"/>
                  <a:gd name="T45" fmla="*/ 33 h 39"/>
                  <a:gd name="T46" fmla="*/ 15 w 20"/>
                  <a:gd name="T47" fmla="*/ 30 h 39"/>
                  <a:gd name="T48" fmla="*/ 15 w 20"/>
                  <a:gd name="T49" fmla="*/ 27 h 39"/>
                  <a:gd name="T50" fmla="*/ 14 w 20"/>
                  <a:gd name="T51" fmla="*/ 25 h 39"/>
                  <a:gd name="T52" fmla="*/ 11 w 20"/>
                  <a:gd name="T53" fmla="*/ 22 h 39"/>
                  <a:gd name="T54" fmla="*/ 9 w 20"/>
                  <a:gd name="T55" fmla="*/ 19 h 39"/>
                  <a:gd name="T56" fmla="*/ 7 w 20"/>
                  <a:gd name="T57" fmla="*/ 16 h 39"/>
                  <a:gd name="T58" fmla="*/ 6 w 20"/>
                  <a:gd name="T59" fmla="*/ 13 h 39"/>
                  <a:gd name="T60" fmla="*/ 5 w 20"/>
                  <a:gd name="T61" fmla="*/ 11 h 39"/>
                  <a:gd name="T62" fmla="*/ 4 w 20"/>
                  <a:gd name="T63" fmla="*/ 8 h 39"/>
                  <a:gd name="T64" fmla="*/ 1 w 20"/>
                  <a:gd name="T65" fmla="*/ 5 h 39"/>
                  <a:gd name="T66" fmla="*/ 0 w 20"/>
                  <a:gd name="T67" fmla="*/ 3 h 3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"/>
                  <a:gd name="T103" fmla="*/ 0 h 39"/>
                  <a:gd name="T104" fmla="*/ 20 w 20"/>
                  <a:gd name="T105" fmla="*/ 39 h 3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" h="39">
                    <a:moveTo>
                      <a:pt x="0" y="2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11" y="16"/>
                    </a:lnTo>
                    <a:lnTo>
                      <a:pt x="12" y="17"/>
                    </a:lnTo>
                    <a:lnTo>
                      <a:pt x="14" y="18"/>
                    </a:lnTo>
                    <a:lnTo>
                      <a:pt x="14" y="19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5" y="22"/>
                    </a:lnTo>
                    <a:lnTo>
                      <a:pt x="15" y="23"/>
                    </a:lnTo>
                    <a:lnTo>
                      <a:pt x="16" y="25"/>
                    </a:lnTo>
                    <a:lnTo>
                      <a:pt x="18" y="27"/>
                    </a:lnTo>
                    <a:lnTo>
                      <a:pt x="19" y="28"/>
                    </a:lnTo>
                    <a:lnTo>
                      <a:pt x="19" y="30"/>
                    </a:lnTo>
                    <a:lnTo>
                      <a:pt x="20" y="30"/>
                    </a:lnTo>
                    <a:lnTo>
                      <a:pt x="20" y="32"/>
                    </a:lnTo>
                    <a:lnTo>
                      <a:pt x="19" y="32"/>
                    </a:lnTo>
                    <a:lnTo>
                      <a:pt x="18" y="32"/>
                    </a:lnTo>
                    <a:lnTo>
                      <a:pt x="19" y="32"/>
                    </a:lnTo>
                    <a:lnTo>
                      <a:pt x="20" y="33"/>
                    </a:lnTo>
                    <a:lnTo>
                      <a:pt x="20" y="36"/>
                    </a:lnTo>
                    <a:lnTo>
                      <a:pt x="20" y="37"/>
                    </a:lnTo>
                    <a:lnTo>
                      <a:pt x="19" y="37"/>
                    </a:lnTo>
                    <a:lnTo>
                      <a:pt x="19" y="39"/>
                    </a:lnTo>
                    <a:lnTo>
                      <a:pt x="18" y="39"/>
                    </a:lnTo>
                    <a:lnTo>
                      <a:pt x="16" y="37"/>
                    </a:lnTo>
                    <a:lnTo>
                      <a:pt x="16" y="35"/>
                    </a:lnTo>
                    <a:lnTo>
                      <a:pt x="16" y="33"/>
                    </a:lnTo>
                    <a:lnTo>
                      <a:pt x="15" y="32"/>
                    </a:lnTo>
                    <a:lnTo>
                      <a:pt x="15" y="30"/>
                    </a:lnTo>
                    <a:lnTo>
                      <a:pt x="15" y="28"/>
                    </a:lnTo>
                    <a:lnTo>
                      <a:pt x="15" y="27"/>
                    </a:lnTo>
                    <a:lnTo>
                      <a:pt x="14" y="26"/>
                    </a:lnTo>
                    <a:lnTo>
                      <a:pt x="14" y="25"/>
                    </a:lnTo>
                    <a:lnTo>
                      <a:pt x="12" y="23"/>
                    </a:lnTo>
                    <a:lnTo>
                      <a:pt x="11" y="22"/>
                    </a:lnTo>
                    <a:lnTo>
                      <a:pt x="10" y="21"/>
                    </a:lnTo>
                    <a:lnTo>
                      <a:pt x="9" y="19"/>
                    </a:lnTo>
                    <a:lnTo>
                      <a:pt x="7" y="17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6" y="13"/>
                    </a:lnTo>
                    <a:lnTo>
                      <a:pt x="6" y="12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1" name="Freeform 938"/>
              <p:cNvSpPr>
                <a:spLocks/>
              </p:cNvSpPr>
              <p:nvPr/>
            </p:nvSpPr>
            <p:spPr bwMode="auto">
              <a:xfrm>
                <a:off x="4097" y="2261"/>
                <a:ext cx="221" cy="161"/>
              </a:xfrm>
              <a:custGeom>
                <a:avLst/>
                <a:gdLst>
                  <a:gd name="T0" fmla="*/ 41 w 221"/>
                  <a:gd name="T1" fmla="*/ 147 h 161"/>
                  <a:gd name="T2" fmla="*/ 37 w 221"/>
                  <a:gd name="T3" fmla="*/ 140 h 161"/>
                  <a:gd name="T4" fmla="*/ 33 w 221"/>
                  <a:gd name="T5" fmla="*/ 133 h 161"/>
                  <a:gd name="T6" fmla="*/ 34 w 221"/>
                  <a:gd name="T7" fmla="*/ 129 h 161"/>
                  <a:gd name="T8" fmla="*/ 27 w 221"/>
                  <a:gd name="T9" fmla="*/ 126 h 161"/>
                  <a:gd name="T10" fmla="*/ 23 w 221"/>
                  <a:gd name="T11" fmla="*/ 120 h 161"/>
                  <a:gd name="T12" fmla="*/ 19 w 221"/>
                  <a:gd name="T13" fmla="*/ 112 h 161"/>
                  <a:gd name="T14" fmla="*/ 14 w 221"/>
                  <a:gd name="T15" fmla="*/ 106 h 161"/>
                  <a:gd name="T16" fmla="*/ 14 w 221"/>
                  <a:gd name="T17" fmla="*/ 97 h 161"/>
                  <a:gd name="T18" fmla="*/ 20 w 221"/>
                  <a:gd name="T19" fmla="*/ 93 h 161"/>
                  <a:gd name="T20" fmla="*/ 20 w 221"/>
                  <a:gd name="T21" fmla="*/ 87 h 161"/>
                  <a:gd name="T22" fmla="*/ 20 w 221"/>
                  <a:gd name="T23" fmla="*/ 78 h 161"/>
                  <a:gd name="T24" fmla="*/ 14 w 221"/>
                  <a:gd name="T25" fmla="*/ 73 h 161"/>
                  <a:gd name="T26" fmla="*/ 8 w 221"/>
                  <a:gd name="T27" fmla="*/ 67 h 161"/>
                  <a:gd name="T28" fmla="*/ 3 w 221"/>
                  <a:gd name="T29" fmla="*/ 60 h 161"/>
                  <a:gd name="T30" fmla="*/ 3 w 221"/>
                  <a:gd name="T31" fmla="*/ 51 h 161"/>
                  <a:gd name="T32" fmla="*/ 0 w 221"/>
                  <a:gd name="T33" fmla="*/ 44 h 161"/>
                  <a:gd name="T34" fmla="*/ 1 w 221"/>
                  <a:gd name="T35" fmla="*/ 32 h 161"/>
                  <a:gd name="T36" fmla="*/ 6 w 221"/>
                  <a:gd name="T37" fmla="*/ 21 h 161"/>
                  <a:gd name="T38" fmla="*/ 14 w 221"/>
                  <a:gd name="T39" fmla="*/ 14 h 161"/>
                  <a:gd name="T40" fmla="*/ 22 w 221"/>
                  <a:gd name="T41" fmla="*/ 7 h 161"/>
                  <a:gd name="T42" fmla="*/ 32 w 221"/>
                  <a:gd name="T43" fmla="*/ 7 h 161"/>
                  <a:gd name="T44" fmla="*/ 42 w 221"/>
                  <a:gd name="T45" fmla="*/ 11 h 161"/>
                  <a:gd name="T46" fmla="*/ 51 w 221"/>
                  <a:gd name="T47" fmla="*/ 13 h 161"/>
                  <a:gd name="T48" fmla="*/ 60 w 221"/>
                  <a:gd name="T49" fmla="*/ 17 h 161"/>
                  <a:gd name="T50" fmla="*/ 65 w 221"/>
                  <a:gd name="T51" fmla="*/ 8 h 161"/>
                  <a:gd name="T52" fmla="*/ 74 w 221"/>
                  <a:gd name="T53" fmla="*/ 8 h 161"/>
                  <a:gd name="T54" fmla="*/ 83 w 221"/>
                  <a:gd name="T55" fmla="*/ 4 h 161"/>
                  <a:gd name="T56" fmla="*/ 91 w 221"/>
                  <a:gd name="T57" fmla="*/ 5 h 161"/>
                  <a:gd name="T58" fmla="*/ 99 w 221"/>
                  <a:gd name="T59" fmla="*/ 4 h 161"/>
                  <a:gd name="T60" fmla="*/ 109 w 221"/>
                  <a:gd name="T61" fmla="*/ 0 h 161"/>
                  <a:gd name="T62" fmla="*/ 116 w 221"/>
                  <a:gd name="T63" fmla="*/ 4 h 161"/>
                  <a:gd name="T64" fmla="*/ 123 w 221"/>
                  <a:gd name="T65" fmla="*/ 9 h 161"/>
                  <a:gd name="T66" fmla="*/ 132 w 221"/>
                  <a:gd name="T67" fmla="*/ 17 h 161"/>
                  <a:gd name="T68" fmla="*/ 139 w 221"/>
                  <a:gd name="T69" fmla="*/ 17 h 161"/>
                  <a:gd name="T70" fmla="*/ 146 w 221"/>
                  <a:gd name="T71" fmla="*/ 22 h 161"/>
                  <a:gd name="T72" fmla="*/ 155 w 221"/>
                  <a:gd name="T73" fmla="*/ 26 h 161"/>
                  <a:gd name="T74" fmla="*/ 163 w 221"/>
                  <a:gd name="T75" fmla="*/ 31 h 161"/>
                  <a:gd name="T76" fmla="*/ 169 w 221"/>
                  <a:gd name="T77" fmla="*/ 35 h 161"/>
                  <a:gd name="T78" fmla="*/ 173 w 221"/>
                  <a:gd name="T79" fmla="*/ 44 h 161"/>
                  <a:gd name="T80" fmla="*/ 175 w 221"/>
                  <a:gd name="T81" fmla="*/ 50 h 161"/>
                  <a:gd name="T82" fmla="*/ 179 w 221"/>
                  <a:gd name="T83" fmla="*/ 56 h 161"/>
                  <a:gd name="T84" fmla="*/ 183 w 221"/>
                  <a:gd name="T85" fmla="*/ 65 h 161"/>
                  <a:gd name="T86" fmla="*/ 191 w 221"/>
                  <a:gd name="T87" fmla="*/ 72 h 161"/>
                  <a:gd name="T88" fmla="*/ 196 w 221"/>
                  <a:gd name="T89" fmla="*/ 79 h 161"/>
                  <a:gd name="T90" fmla="*/ 200 w 221"/>
                  <a:gd name="T91" fmla="*/ 86 h 161"/>
                  <a:gd name="T92" fmla="*/ 207 w 221"/>
                  <a:gd name="T93" fmla="*/ 91 h 161"/>
                  <a:gd name="T94" fmla="*/ 213 w 221"/>
                  <a:gd name="T95" fmla="*/ 94 h 161"/>
                  <a:gd name="T96" fmla="*/ 216 w 221"/>
                  <a:gd name="T97" fmla="*/ 105 h 161"/>
                  <a:gd name="T98" fmla="*/ 221 w 221"/>
                  <a:gd name="T99" fmla="*/ 110 h 161"/>
                  <a:gd name="T100" fmla="*/ 213 w 221"/>
                  <a:gd name="T101" fmla="*/ 119 h 161"/>
                  <a:gd name="T102" fmla="*/ 207 w 221"/>
                  <a:gd name="T103" fmla="*/ 124 h 161"/>
                  <a:gd name="T104" fmla="*/ 200 w 221"/>
                  <a:gd name="T105" fmla="*/ 131 h 161"/>
                  <a:gd name="T106" fmla="*/ 192 w 221"/>
                  <a:gd name="T107" fmla="*/ 139 h 161"/>
                  <a:gd name="T108" fmla="*/ 188 w 221"/>
                  <a:gd name="T109" fmla="*/ 149 h 161"/>
                  <a:gd name="T110" fmla="*/ 186 w 221"/>
                  <a:gd name="T111" fmla="*/ 161 h 16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21"/>
                  <a:gd name="T169" fmla="*/ 0 h 161"/>
                  <a:gd name="T170" fmla="*/ 221 w 221"/>
                  <a:gd name="T171" fmla="*/ 161 h 16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21" h="161">
                    <a:moveTo>
                      <a:pt x="184" y="161"/>
                    </a:moveTo>
                    <a:lnTo>
                      <a:pt x="135" y="161"/>
                    </a:lnTo>
                    <a:lnTo>
                      <a:pt x="127" y="161"/>
                    </a:lnTo>
                    <a:lnTo>
                      <a:pt x="127" y="148"/>
                    </a:lnTo>
                    <a:lnTo>
                      <a:pt x="56" y="148"/>
                    </a:lnTo>
                    <a:lnTo>
                      <a:pt x="43" y="148"/>
                    </a:lnTo>
                    <a:lnTo>
                      <a:pt x="42" y="147"/>
                    </a:lnTo>
                    <a:lnTo>
                      <a:pt x="41" y="147"/>
                    </a:lnTo>
                    <a:lnTo>
                      <a:pt x="41" y="145"/>
                    </a:lnTo>
                    <a:lnTo>
                      <a:pt x="39" y="145"/>
                    </a:lnTo>
                    <a:lnTo>
                      <a:pt x="39" y="144"/>
                    </a:lnTo>
                    <a:lnTo>
                      <a:pt x="39" y="143"/>
                    </a:lnTo>
                    <a:lnTo>
                      <a:pt x="38" y="143"/>
                    </a:lnTo>
                    <a:lnTo>
                      <a:pt x="38" y="142"/>
                    </a:lnTo>
                    <a:lnTo>
                      <a:pt x="37" y="142"/>
                    </a:lnTo>
                    <a:lnTo>
                      <a:pt x="37" y="140"/>
                    </a:lnTo>
                    <a:lnTo>
                      <a:pt x="37" y="139"/>
                    </a:lnTo>
                    <a:lnTo>
                      <a:pt x="37" y="138"/>
                    </a:lnTo>
                    <a:lnTo>
                      <a:pt x="36" y="138"/>
                    </a:lnTo>
                    <a:lnTo>
                      <a:pt x="34" y="138"/>
                    </a:lnTo>
                    <a:lnTo>
                      <a:pt x="33" y="136"/>
                    </a:lnTo>
                    <a:lnTo>
                      <a:pt x="32" y="135"/>
                    </a:lnTo>
                    <a:lnTo>
                      <a:pt x="32" y="133"/>
                    </a:lnTo>
                    <a:lnTo>
                      <a:pt x="33" y="133"/>
                    </a:lnTo>
                    <a:lnTo>
                      <a:pt x="33" y="131"/>
                    </a:lnTo>
                    <a:lnTo>
                      <a:pt x="34" y="131"/>
                    </a:lnTo>
                    <a:lnTo>
                      <a:pt x="34" y="130"/>
                    </a:lnTo>
                    <a:lnTo>
                      <a:pt x="36" y="130"/>
                    </a:lnTo>
                    <a:lnTo>
                      <a:pt x="36" y="129"/>
                    </a:lnTo>
                    <a:lnTo>
                      <a:pt x="36" y="128"/>
                    </a:lnTo>
                    <a:lnTo>
                      <a:pt x="34" y="128"/>
                    </a:lnTo>
                    <a:lnTo>
                      <a:pt x="34" y="129"/>
                    </a:lnTo>
                    <a:lnTo>
                      <a:pt x="33" y="129"/>
                    </a:lnTo>
                    <a:lnTo>
                      <a:pt x="32" y="129"/>
                    </a:lnTo>
                    <a:lnTo>
                      <a:pt x="30" y="129"/>
                    </a:lnTo>
                    <a:lnTo>
                      <a:pt x="29" y="129"/>
                    </a:lnTo>
                    <a:lnTo>
                      <a:pt x="28" y="129"/>
                    </a:lnTo>
                    <a:lnTo>
                      <a:pt x="27" y="129"/>
                    </a:lnTo>
                    <a:lnTo>
                      <a:pt x="27" y="128"/>
                    </a:lnTo>
                    <a:lnTo>
                      <a:pt x="27" y="126"/>
                    </a:lnTo>
                    <a:lnTo>
                      <a:pt x="25" y="126"/>
                    </a:lnTo>
                    <a:lnTo>
                      <a:pt x="25" y="125"/>
                    </a:lnTo>
                    <a:lnTo>
                      <a:pt x="25" y="124"/>
                    </a:lnTo>
                    <a:lnTo>
                      <a:pt x="25" y="122"/>
                    </a:lnTo>
                    <a:lnTo>
                      <a:pt x="24" y="122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3" y="120"/>
                    </a:lnTo>
                    <a:lnTo>
                      <a:pt x="23" y="119"/>
                    </a:lnTo>
                    <a:lnTo>
                      <a:pt x="23" y="117"/>
                    </a:lnTo>
                    <a:lnTo>
                      <a:pt x="23" y="116"/>
                    </a:lnTo>
                    <a:lnTo>
                      <a:pt x="22" y="116"/>
                    </a:lnTo>
                    <a:lnTo>
                      <a:pt x="22" y="115"/>
                    </a:lnTo>
                    <a:lnTo>
                      <a:pt x="20" y="115"/>
                    </a:lnTo>
                    <a:lnTo>
                      <a:pt x="19" y="114"/>
                    </a:lnTo>
                    <a:lnTo>
                      <a:pt x="19" y="112"/>
                    </a:lnTo>
                    <a:lnTo>
                      <a:pt x="18" y="111"/>
                    </a:lnTo>
                    <a:lnTo>
                      <a:pt x="17" y="111"/>
                    </a:lnTo>
                    <a:lnTo>
                      <a:pt x="15" y="110"/>
                    </a:lnTo>
                    <a:lnTo>
                      <a:pt x="14" y="110"/>
                    </a:lnTo>
                    <a:lnTo>
                      <a:pt x="14" y="108"/>
                    </a:lnTo>
                    <a:lnTo>
                      <a:pt x="15" y="107"/>
                    </a:lnTo>
                    <a:lnTo>
                      <a:pt x="14" y="107"/>
                    </a:lnTo>
                    <a:lnTo>
                      <a:pt x="14" y="106"/>
                    </a:lnTo>
                    <a:lnTo>
                      <a:pt x="13" y="106"/>
                    </a:lnTo>
                    <a:lnTo>
                      <a:pt x="13" y="105"/>
                    </a:lnTo>
                    <a:lnTo>
                      <a:pt x="14" y="105"/>
                    </a:lnTo>
                    <a:lnTo>
                      <a:pt x="14" y="103"/>
                    </a:lnTo>
                    <a:lnTo>
                      <a:pt x="14" y="102"/>
                    </a:lnTo>
                    <a:lnTo>
                      <a:pt x="14" y="101"/>
                    </a:lnTo>
                    <a:lnTo>
                      <a:pt x="14" y="98"/>
                    </a:lnTo>
                    <a:lnTo>
                      <a:pt x="14" y="97"/>
                    </a:lnTo>
                    <a:lnTo>
                      <a:pt x="13" y="97"/>
                    </a:lnTo>
                    <a:lnTo>
                      <a:pt x="14" y="97"/>
                    </a:lnTo>
                    <a:lnTo>
                      <a:pt x="14" y="96"/>
                    </a:lnTo>
                    <a:lnTo>
                      <a:pt x="15" y="94"/>
                    </a:lnTo>
                    <a:lnTo>
                      <a:pt x="17" y="93"/>
                    </a:lnTo>
                    <a:lnTo>
                      <a:pt x="18" y="93"/>
                    </a:lnTo>
                    <a:lnTo>
                      <a:pt x="19" y="93"/>
                    </a:lnTo>
                    <a:lnTo>
                      <a:pt x="20" y="93"/>
                    </a:lnTo>
                    <a:lnTo>
                      <a:pt x="22" y="93"/>
                    </a:lnTo>
                    <a:lnTo>
                      <a:pt x="23" y="93"/>
                    </a:lnTo>
                    <a:lnTo>
                      <a:pt x="23" y="92"/>
                    </a:lnTo>
                    <a:lnTo>
                      <a:pt x="22" y="91"/>
                    </a:lnTo>
                    <a:lnTo>
                      <a:pt x="20" y="91"/>
                    </a:lnTo>
                    <a:lnTo>
                      <a:pt x="20" y="89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2" y="87"/>
                    </a:lnTo>
                    <a:lnTo>
                      <a:pt x="22" y="86"/>
                    </a:lnTo>
                    <a:lnTo>
                      <a:pt x="22" y="84"/>
                    </a:lnTo>
                    <a:lnTo>
                      <a:pt x="22" y="83"/>
                    </a:lnTo>
                    <a:lnTo>
                      <a:pt x="22" y="82"/>
                    </a:lnTo>
                    <a:lnTo>
                      <a:pt x="22" y="80"/>
                    </a:lnTo>
                    <a:lnTo>
                      <a:pt x="22" y="79"/>
                    </a:lnTo>
                    <a:lnTo>
                      <a:pt x="20" y="78"/>
                    </a:lnTo>
                    <a:lnTo>
                      <a:pt x="20" y="77"/>
                    </a:lnTo>
                    <a:lnTo>
                      <a:pt x="19" y="77"/>
                    </a:lnTo>
                    <a:lnTo>
                      <a:pt x="18" y="77"/>
                    </a:lnTo>
                    <a:lnTo>
                      <a:pt x="18" y="75"/>
                    </a:lnTo>
                    <a:lnTo>
                      <a:pt x="17" y="75"/>
                    </a:lnTo>
                    <a:lnTo>
                      <a:pt x="15" y="74"/>
                    </a:lnTo>
                    <a:lnTo>
                      <a:pt x="14" y="74"/>
                    </a:lnTo>
                    <a:lnTo>
                      <a:pt x="14" y="73"/>
                    </a:lnTo>
                    <a:lnTo>
                      <a:pt x="13" y="73"/>
                    </a:lnTo>
                    <a:lnTo>
                      <a:pt x="13" y="72"/>
                    </a:lnTo>
                    <a:lnTo>
                      <a:pt x="11" y="72"/>
                    </a:lnTo>
                    <a:lnTo>
                      <a:pt x="10" y="70"/>
                    </a:lnTo>
                    <a:lnTo>
                      <a:pt x="9" y="70"/>
                    </a:lnTo>
                    <a:lnTo>
                      <a:pt x="9" y="69"/>
                    </a:lnTo>
                    <a:lnTo>
                      <a:pt x="8" y="68"/>
                    </a:lnTo>
                    <a:lnTo>
                      <a:pt x="8" y="67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5" y="65"/>
                    </a:lnTo>
                    <a:lnTo>
                      <a:pt x="5" y="64"/>
                    </a:lnTo>
                    <a:lnTo>
                      <a:pt x="4" y="64"/>
                    </a:lnTo>
                    <a:lnTo>
                      <a:pt x="4" y="63"/>
                    </a:lnTo>
                    <a:lnTo>
                      <a:pt x="3" y="61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4" y="59"/>
                    </a:lnTo>
                    <a:lnTo>
                      <a:pt x="4" y="58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1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1" y="49"/>
                    </a:lnTo>
                    <a:lnTo>
                      <a:pt x="1" y="47"/>
                    </a:lnTo>
                    <a:lnTo>
                      <a:pt x="1" y="46"/>
                    </a:lnTo>
                    <a:lnTo>
                      <a:pt x="0" y="46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1" y="39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1" y="33"/>
                    </a:lnTo>
                    <a:lnTo>
                      <a:pt x="1" y="32"/>
                    </a:lnTo>
                    <a:lnTo>
                      <a:pt x="1" y="30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3" y="26"/>
                    </a:lnTo>
                    <a:lnTo>
                      <a:pt x="3" y="25"/>
                    </a:lnTo>
                    <a:lnTo>
                      <a:pt x="4" y="23"/>
                    </a:lnTo>
                    <a:lnTo>
                      <a:pt x="5" y="22"/>
                    </a:lnTo>
                    <a:lnTo>
                      <a:pt x="6" y="21"/>
                    </a:lnTo>
                    <a:lnTo>
                      <a:pt x="6" y="19"/>
                    </a:lnTo>
                    <a:lnTo>
                      <a:pt x="8" y="18"/>
                    </a:lnTo>
                    <a:lnTo>
                      <a:pt x="9" y="17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1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3"/>
                    </a:lnTo>
                    <a:lnTo>
                      <a:pt x="17" y="13"/>
                    </a:lnTo>
                    <a:lnTo>
                      <a:pt x="18" y="12"/>
                    </a:lnTo>
                    <a:lnTo>
                      <a:pt x="18" y="11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0" y="8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5" y="7"/>
                    </a:lnTo>
                    <a:lnTo>
                      <a:pt x="27" y="7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6" y="8"/>
                    </a:lnTo>
                    <a:lnTo>
                      <a:pt x="37" y="9"/>
                    </a:lnTo>
                    <a:lnTo>
                      <a:pt x="38" y="9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42" y="11"/>
                    </a:lnTo>
                    <a:lnTo>
                      <a:pt x="44" y="11"/>
                    </a:lnTo>
                    <a:lnTo>
                      <a:pt x="46" y="11"/>
                    </a:lnTo>
                    <a:lnTo>
                      <a:pt x="46" y="12"/>
                    </a:lnTo>
                    <a:lnTo>
                      <a:pt x="47" y="12"/>
                    </a:lnTo>
                    <a:lnTo>
                      <a:pt x="48" y="12"/>
                    </a:lnTo>
                    <a:lnTo>
                      <a:pt x="50" y="12"/>
                    </a:lnTo>
                    <a:lnTo>
                      <a:pt x="50" y="13"/>
                    </a:lnTo>
                    <a:lnTo>
                      <a:pt x="51" y="13"/>
                    </a:lnTo>
                    <a:lnTo>
                      <a:pt x="52" y="13"/>
                    </a:lnTo>
                    <a:lnTo>
                      <a:pt x="53" y="14"/>
                    </a:lnTo>
                    <a:lnTo>
                      <a:pt x="55" y="14"/>
                    </a:lnTo>
                    <a:lnTo>
                      <a:pt x="56" y="14"/>
                    </a:lnTo>
                    <a:lnTo>
                      <a:pt x="57" y="16"/>
                    </a:lnTo>
                    <a:lnTo>
                      <a:pt x="57" y="17"/>
                    </a:lnTo>
                    <a:lnTo>
                      <a:pt x="58" y="17"/>
                    </a:lnTo>
                    <a:lnTo>
                      <a:pt x="60" y="17"/>
                    </a:lnTo>
                    <a:lnTo>
                      <a:pt x="61" y="17"/>
                    </a:lnTo>
                    <a:lnTo>
                      <a:pt x="62" y="16"/>
                    </a:lnTo>
                    <a:lnTo>
                      <a:pt x="62" y="14"/>
                    </a:lnTo>
                    <a:lnTo>
                      <a:pt x="62" y="13"/>
                    </a:lnTo>
                    <a:lnTo>
                      <a:pt x="64" y="12"/>
                    </a:lnTo>
                    <a:lnTo>
                      <a:pt x="64" y="11"/>
                    </a:lnTo>
                    <a:lnTo>
                      <a:pt x="65" y="9"/>
                    </a:lnTo>
                    <a:lnTo>
                      <a:pt x="65" y="8"/>
                    </a:lnTo>
                    <a:lnTo>
                      <a:pt x="66" y="8"/>
                    </a:lnTo>
                    <a:lnTo>
                      <a:pt x="67" y="8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70" y="9"/>
                    </a:lnTo>
                    <a:lnTo>
                      <a:pt x="71" y="9"/>
                    </a:lnTo>
                    <a:lnTo>
                      <a:pt x="72" y="9"/>
                    </a:lnTo>
                    <a:lnTo>
                      <a:pt x="74" y="8"/>
                    </a:lnTo>
                    <a:lnTo>
                      <a:pt x="75" y="7"/>
                    </a:lnTo>
                    <a:lnTo>
                      <a:pt x="76" y="7"/>
                    </a:lnTo>
                    <a:lnTo>
                      <a:pt x="78" y="7"/>
                    </a:lnTo>
                    <a:lnTo>
                      <a:pt x="79" y="7"/>
                    </a:lnTo>
                    <a:lnTo>
                      <a:pt x="80" y="7"/>
                    </a:lnTo>
                    <a:lnTo>
                      <a:pt x="81" y="5"/>
                    </a:lnTo>
                    <a:lnTo>
                      <a:pt x="83" y="5"/>
                    </a:lnTo>
                    <a:lnTo>
                      <a:pt x="83" y="4"/>
                    </a:lnTo>
                    <a:lnTo>
                      <a:pt x="84" y="4"/>
                    </a:lnTo>
                    <a:lnTo>
                      <a:pt x="85" y="4"/>
                    </a:lnTo>
                    <a:lnTo>
                      <a:pt x="86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0" y="4"/>
                    </a:lnTo>
                    <a:lnTo>
                      <a:pt x="91" y="4"/>
                    </a:lnTo>
                    <a:lnTo>
                      <a:pt x="91" y="5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4" y="4"/>
                    </a:lnTo>
                    <a:lnTo>
                      <a:pt x="95" y="3"/>
                    </a:lnTo>
                    <a:lnTo>
                      <a:pt x="95" y="4"/>
                    </a:lnTo>
                    <a:lnTo>
                      <a:pt x="97" y="4"/>
                    </a:lnTo>
                    <a:lnTo>
                      <a:pt x="98" y="4"/>
                    </a:lnTo>
                    <a:lnTo>
                      <a:pt x="99" y="4"/>
                    </a:lnTo>
                    <a:lnTo>
                      <a:pt x="100" y="4"/>
                    </a:lnTo>
                    <a:lnTo>
                      <a:pt x="102" y="4"/>
                    </a:lnTo>
                    <a:lnTo>
                      <a:pt x="103" y="3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3" y="3"/>
                    </a:lnTo>
                    <a:lnTo>
                      <a:pt x="114" y="3"/>
                    </a:lnTo>
                    <a:lnTo>
                      <a:pt x="116" y="3"/>
                    </a:lnTo>
                    <a:lnTo>
                      <a:pt x="116" y="4"/>
                    </a:lnTo>
                    <a:lnTo>
                      <a:pt x="117" y="4"/>
                    </a:lnTo>
                    <a:lnTo>
                      <a:pt x="117" y="5"/>
                    </a:lnTo>
                    <a:lnTo>
                      <a:pt x="118" y="5"/>
                    </a:lnTo>
                    <a:lnTo>
                      <a:pt x="119" y="5"/>
                    </a:lnTo>
                    <a:lnTo>
                      <a:pt x="121" y="7"/>
                    </a:lnTo>
                    <a:lnTo>
                      <a:pt x="122" y="7"/>
                    </a:lnTo>
                    <a:lnTo>
                      <a:pt x="122" y="8"/>
                    </a:lnTo>
                    <a:lnTo>
                      <a:pt x="123" y="9"/>
                    </a:lnTo>
                    <a:lnTo>
                      <a:pt x="125" y="11"/>
                    </a:lnTo>
                    <a:lnTo>
                      <a:pt x="126" y="12"/>
                    </a:lnTo>
                    <a:lnTo>
                      <a:pt x="127" y="13"/>
                    </a:lnTo>
                    <a:lnTo>
                      <a:pt x="128" y="13"/>
                    </a:lnTo>
                    <a:lnTo>
                      <a:pt x="130" y="14"/>
                    </a:lnTo>
                    <a:lnTo>
                      <a:pt x="130" y="16"/>
                    </a:lnTo>
                    <a:lnTo>
                      <a:pt x="131" y="17"/>
                    </a:lnTo>
                    <a:lnTo>
                      <a:pt x="132" y="17"/>
                    </a:lnTo>
                    <a:lnTo>
                      <a:pt x="133" y="17"/>
                    </a:lnTo>
                    <a:lnTo>
                      <a:pt x="133" y="16"/>
                    </a:lnTo>
                    <a:lnTo>
                      <a:pt x="135" y="16"/>
                    </a:lnTo>
                    <a:lnTo>
                      <a:pt x="136" y="14"/>
                    </a:lnTo>
                    <a:lnTo>
                      <a:pt x="137" y="14"/>
                    </a:lnTo>
                    <a:lnTo>
                      <a:pt x="137" y="16"/>
                    </a:lnTo>
                    <a:lnTo>
                      <a:pt x="139" y="16"/>
                    </a:lnTo>
                    <a:lnTo>
                      <a:pt x="139" y="17"/>
                    </a:lnTo>
                    <a:lnTo>
                      <a:pt x="139" y="18"/>
                    </a:lnTo>
                    <a:lnTo>
                      <a:pt x="140" y="18"/>
                    </a:lnTo>
                    <a:lnTo>
                      <a:pt x="141" y="18"/>
                    </a:lnTo>
                    <a:lnTo>
                      <a:pt x="142" y="18"/>
                    </a:lnTo>
                    <a:lnTo>
                      <a:pt x="144" y="19"/>
                    </a:lnTo>
                    <a:lnTo>
                      <a:pt x="145" y="19"/>
                    </a:lnTo>
                    <a:lnTo>
                      <a:pt x="145" y="21"/>
                    </a:lnTo>
                    <a:lnTo>
                      <a:pt x="146" y="22"/>
                    </a:lnTo>
                    <a:lnTo>
                      <a:pt x="147" y="22"/>
                    </a:lnTo>
                    <a:lnTo>
                      <a:pt x="151" y="22"/>
                    </a:lnTo>
                    <a:lnTo>
                      <a:pt x="151" y="23"/>
                    </a:lnTo>
                    <a:lnTo>
                      <a:pt x="151" y="25"/>
                    </a:lnTo>
                    <a:lnTo>
                      <a:pt x="151" y="26"/>
                    </a:lnTo>
                    <a:lnTo>
                      <a:pt x="152" y="26"/>
                    </a:lnTo>
                    <a:lnTo>
                      <a:pt x="154" y="26"/>
                    </a:lnTo>
                    <a:lnTo>
                      <a:pt x="155" y="26"/>
                    </a:lnTo>
                    <a:lnTo>
                      <a:pt x="155" y="27"/>
                    </a:lnTo>
                    <a:lnTo>
                      <a:pt x="156" y="27"/>
                    </a:lnTo>
                    <a:lnTo>
                      <a:pt x="156" y="28"/>
                    </a:lnTo>
                    <a:lnTo>
                      <a:pt x="158" y="28"/>
                    </a:lnTo>
                    <a:lnTo>
                      <a:pt x="159" y="28"/>
                    </a:lnTo>
                    <a:lnTo>
                      <a:pt x="160" y="30"/>
                    </a:lnTo>
                    <a:lnTo>
                      <a:pt x="161" y="30"/>
                    </a:lnTo>
                    <a:lnTo>
                      <a:pt x="163" y="31"/>
                    </a:lnTo>
                    <a:lnTo>
                      <a:pt x="164" y="31"/>
                    </a:lnTo>
                    <a:lnTo>
                      <a:pt x="164" y="32"/>
                    </a:lnTo>
                    <a:lnTo>
                      <a:pt x="165" y="32"/>
                    </a:lnTo>
                    <a:lnTo>
                      <a:pt x="165" y="33"/>
                    </a:lnTo>
                    <a:lnTo>
                      <a:pt x="166" y="33"/>
                    </a:lnTo>
                    <a:lnTo>
                      <a:pt x="168" y="33"/>
                    </a:lnTo>
                    <a:lnTo>
                      <a:pt x="168" y="35"/>
                    </a:lnTo>
                    <a:lnTo>
                      <a:pt x="169" y="35"/>
                    </a:lnTo>
                    <a:lnTo>
                      <a:pt x="169" y="36"/>
                    </a:lnTo>
                    <a:lnTo>
                      <a:pt x="169" y="37"/>
                    </a:lnTo>
                    <a:lnTo>
                      <a:pt x="169" y="39"/>
                    </a:lnTo>
                    <a:lnTo>
                      <a:pt x="170" y="40"/>
                    </a:lnTo>
                    <a:lnTo>
                      <a:pt x="170" y="41"/>
                    </a:lnTo>
                    <a:lnTo>
                      <a:pt x="170" y="42"/>
                    </a:lnTo>
                    <a:lnTo>
                      <a:pt x="172" y="42"/>
                    </a:lnTo>
                    <a:lnTo>
                      <a:pt x="173" y="44"/>
                    </a:lnTo>
                    <a:lnTo>
                      <a:pt x="174" y="44"/>
                    </a:lnTo>
                    <a:lnTo>
                      <a:pt x="175" y="44"/>
                    </a:lnTo>
                    <a:lnTo>
                      <a:pt x="175" y="45"/>
                    </a:lnTo>
                    <a:lnTo>
                      <a:pt x="174" y="46"/>
                    </a:lnTo>
                    <a:lnTo>
                      <a:pt x="174" y="47"/>
                    </a:lnTo>
                    <a:lnTo>
                      <a:pt x="175" y="47"/>
                    </a:lnTo>
                    <a:lnTo>
                      <a:pt x="175" y="49"/>
                    </a:lnTo>
                    <a:lnTo>
                      <a:pt x="175" y="50"/>
                    </a:lnTo>
                    <a:lnTo>
                      <a:pt x="177" y="50"/>
                    </a:lnTo>
                    <a:lnTo>
                      <a:pt x="177" y="51"/>
                    </a:lnTo>
                    <a:lnTo>
                      <a:pt x="178" y="51"/>
                    </a:lnTo>
                    <a:lnTo>
                      <a:pt x="178" y="53"/>
                    </a:lnTo>
                    <a:lnTo>
                      <a:pt x="178" y="54"/>
                    </a:lnTo>
                    <a:lnTo>
                      <a:pt x="178" y="55"/>
                    </a:lnTo>
                    <a:lnTo>
                      <a:pt x="179" y="55"/>
                    </a:lnTo>
                    <a:lnTo>
                      <a:pt x="179" y="56"/>
                    </a:lnTo>
                    <a:lnTo>
                      <a:pt x="180" y="58"/>
                    </a:lnTo>
                    <a:lnTo>
                      <a:pt x="180" y="59"/>
                    </a:lnTo>
                    <a:lnTo>
                      <a:pt x="182" y="59"/>
                    </a:lnTo>
                    <a:lnTo>
                      <a:pt x="182" y="60"/>
                    </a:lnTo>
                    <a:lnTo>
                      <a:pt x="182" y="61"/>
                    </a:lnTo>
                    <a:lnTo>
                      <a:pt x="182" y="63"/>
                    </a:lnTo>
                    <a:lnTo>
                      <a:pt x="183" y="64"/>
                    </a:lnTo>
                    <a:lnTo>
                      <a:pt x="183" y="65"/>
                    </a:lnTo>
                    <a:lnTo>
                      <a:pt x="183" y="67"/>
                    </a:lnTo>
                    <a:lnTo>
                      <a:pt x="184" y="68"/>
                    </a:lnTo>
                    <a:lnTo>
                      <a:pt x="186" y="68"/>
                    </a:lnTo>
                    <a:lnTo>
                      <a:pt x="187" y="69"/>
                    </a:lnTo>
                    <a:lnTo>
                      <a:pt x="188" y="69"/>
                    </a:lnTo>
                    <a:lnTo>
                      <a:pt x="189" y="70"/>
                    </a:lnTo>
                    <a:lnTo>
                      <a:pt x="189" y="72"/>
                    </a:lnTo>
                    <a:lnTo>
                      <a:pt x="191" y="72"/>
                    </a:lnTo>
                    <a:lnTo>
                      <a:pt x="192" y="73"/>
                    </a:lnTo>
                    <a:lnTo>
                      <a:pt x="193" y="74"/>
                    </a:lnTo>
                    <a:lnTo>
                      <a:pt x="194" y="74"/>
                    </a:lnTo>
                    <a:lnTo>
                      <a:pt x="194" y="75"/>
                    </a:lnTo>
                    <a:lnTo>
                      <a:pt x="194" y="77"/>
                    </a:lnTo>
                    <a:lnTo>
                      <a:pt x="194" y="78"/>
                    </a:lnTo>
                    <a:lnTo>
                      <a:pt x="196" y="78"/>
                    </a:lnTo>
                    <a:lnTo>
                      <a:pt x="196" y="79"/>
                    </a:lnTo>
                    <a:lnTo>
                      <a:pt x="196" y="80"/>
                    </a:lnTo>
                    <a:lnTo>
                      <a:pt x="197" y="80"/>
                    </a:lnTo>
                    <a:lnTo>
                      <a:pt x="197" y="82"/>
                    </a:lnTo>
                    <a:lnTo>
                      <a:pt x="198" y="82"/>
                    </a:lnTo>
                    <a:lnTo>
                      <a:pt x="198" y="83"/>
                    </a:lnTo>
                    <a:lnTo>
                      <a:pt x="198" y="84"/>
                    </a:lnTo>
                    <a:lnTo>
                      <a:pt x="200" y="84"/>
                    </a:lnTo>
                    <a:lnTo>
                      <a:pt x="200" y="86"/>
                    </a:lnTo>
                    <a:lnTo>
                      <a:pt x="201" y="86"/>
                    </a:lnTo>
                    <a:lnTo>
                      <a:pt x="202" y="86"/>
                    </a:lnTo>
                    <a:lnTo>
                      <a:pt x="203" y="86"/>
                    </a:lnTo>
                    <a:lnTo>
                      <a:pt x="203" y="87"/>
                    </a:lnTo>
                    <a:lnTo>
                      <a:pt x="203" y="88"/>
                    </a:lnTo>
                    <a:lnTo>
                      <a:pt x="205" y="88"/>
                    </a:lnTo>
                    <a:lnTo>
                      <a:pt x="206" y="89"/>
                    </a:lnTo>
                    <a:lnTo>
                      <a:pt x="207" y="91"/>
                    </a:lnTo>
                    <a:lnTo>
                      <a:pt x="207" y="92"/>
                    </a:lnTo>
                    <a:lnTo>
                      <a:pt x="208" y="92"/>
                    </a:lnTo>
                    <a:lnTo>
                      <a:pt x="208" y="93"/>
                    </a:lnTo>
                    <a:lnTo>
                      <a:pt x="210" y="93"/>
                    </a:lnTo>
                    <a:lnTo>
                      <a:pt x="211" y="93"/>
                    </a:lnTo>
                    <a:lnTo>
                      <a:pt x="211" y="94"/>
                    </a:lnTo>
                    <a:lnTo>
                      <a:pt x="212" y="94"/>
                    </a:lnTo>
                    <a:lnTo>
                      <a:pt x="213" y="94"/>
                    </a:lnTo>
                    <a:lnTo>
                      <a:pt x="213" y="96"/>
                    </a:lnTo>
                    <a:lnTo>
                      <a:pt x="215" y="97"/>
                    </a:lnTo>
                    <a:lnTo>
                      <a:pt x="216" y="98"/>
                    </a:lnTo>
                    <a:lnTo>
                      <a:pt x="216" y="100"/>
                    </a:lnTo>
                    <a:lnTo>
                      <a:pt x="216" y="101"/>
                    </a:lnTo>
                    <a:lnTo>
                      <a:pt x="216" y="102"/>
                    </a:lnTo>
                    <a:lnTo>
                      <a:pt x="216" y="103"/>
                    </a:lnTo>
                    <a:lnTo>
                      <a:pt x="216" y="105"/>
                    </a:lnTo>
                    <a:lnTo>
                      <a:pt x="216" y="106"/>
                    </a:lnTo>
                    <a:lnTo>
                      <a:pt x="217" y="106"/>
                    </a:lnTo>
                    <a:lnTo>
                      <a:pt x="219" y="106"/>
                    </a:lnTo>
                    <a:lnTo>
                      <a:pt x="219" y="107"/>
                    </a:lnTo>
                    <a:lnTo>
                      <a:pt x="220" y="107"/>
                    </a:lnTo>
                    <a:lnTo>
                      <a:pt x="220" y="108"/>
                    </a:lnTo>
                    <a:lnTo>
                      <a:pt x="220" y="110"/>
                    </a:lnTo>
                    <a:lnTo>
                      <a:pt x="221" y="110"/>
                    </a:lnTo>
                    <a:lnTo>
                      <a:pt x="220" y="111"/>
                    </a:lnTo>
                    <a:lnTo>
                      <a:pt x="219" y="112"/>
                    </a:lnTo>
                    <a:lnTo>
                      <a:pt x="217" y="112"/>
                    </a:lnTo>
                    <a:lnTo>
                      <a:pt x="216" y="114"/>
                    </a:lnTo>
                    <a:lnTo>
                      <a:pt x="213" y="115"/>
                    </a:lnTo>
                    <a:lnTo>
                      <a:pt x="213" y="116"/>
                    </a:lnTo>
                    <a:lnTo>
                      <a:pt x="213" y="117"/>
                    </a:lnTo>
                    <a:lnTo>
                      <a:pt x="213" y="119"/>
                    </a:lnTo>
                    <a:lnTo>
                      <a:pt x="215" y="121"/>
                    </a:lnTo>
                    <a:lnTo>
                      <a:pt x="215" y="122"/>
                    </a:lnTo>
                    <a:lnTo>
                      <a:pt x="213" y="124"/>
                    </a:lnTo>
                    <a:lnTo>
                      <a:pt x="212" y="124"/>
                    </a:lnTo>
                    <a:lnTo>
                      <a:pt x="211" y="124"/>
                    </a:lnTo>
                    <a:lnTo>
                      <a:pt x="210" y="124"/>
                    </a:lnTo>
                    <a:lnTo>
                      <a:pt x="208" y="124"/>
                    </a:lnTo>
                    <a:lnTo>
                      <a:pt x="207" y="124"/>
                    </a:lnTo>
                    <a:lnTo>
                      <a:pt x="206" y="124"/>
                    </a:lnTo>
                    <a:lnTo>
                      <a:pt x="205" y="125"/>
                    </a:lnTo>
                    <a:lnTo>
                      <a:pt x="203" y="126"/>
                    </a:lnTo>
                    <a:lnTo>
                      <a:pt x="203" y="128"/>
                    </a:lnTo>
                    <a:lnTo>
                      <a:pt x="203" y="129"/>
                    </a:lnTo>
                    <a:lnTo>
                      <a:pt x="202" y="129"/>
                    </a:lnTo>
                    <a:lnTo>
                      <a:pt x="201" y="130"/>
                    </a:lnTo>
                    <a:lnTo>
                      <a:pt x="200" y="131"/>
                    </a:lnTo>
                    <a:lnTo>
                      <a:pt x="198" y="131"/>
                    </a:lnTo>
                    <a:lnTo>
                      <a:pt x="197" y="133"/>
                    </a:lnTo>
                    <a:lnTo>
                      <a:pt x="196" y="134"/>
                    </a:lnTo>
                    <a:lnTo>
                      <a:pt x="196" y="135"/>
                    </a:lnTo>
                    <a:lnTo>
                      <a:pt x="194" y="136"/>
                    </a:lnTo>
                    <a:lnTo>
                      <a:pt x="193" y="136"/>
                    </a:lnTo>
                    <a:lnTo>
                      <a:pt x="193" y="138"/>
                    </a:lnTo>
                    <a:lnTo>
                      <a:pt x="192" y="139"/>
                    </a:lnTo>
                    <a:lnTo>
                      <a:pt x="192" y="140"/>
                    </a:lnTo>
                    <a:lnTo>
                      <a:pt x="191" y="140"/>
                    </a:lnTo>
                    <a:lnTo>
                      <a:pt x="189" y="140"/>
                    </a:lnTo>
                    <a:lnTo>
                      <a:pt x="189" y="142"/>
                    </a:lnTo>
                    <a:lnTo>
                      <a:pt x="189" y="143"/>
                    </a:lnTo>
                    <a:lnTo>
                      <a:pt x="189" y="145"/>
                    </a:lnTo>
                    <a:lnTo>
                      <a:pt x="189" y="148"/>
                    </a:lnTo>
                    <a:lnTo>
                      <a:pt x="188" y="149"/>
                    </a:lnTo>
                    <a:lnTo>
                      <a:pt x="188" y="150"/>
                    </a:lnTo>
                    <a:lnTo>
                      <a:pt x="188" y="152"/>
                    </a:lnTo>
                    <a:lnTo>
                      <a:pt x="187" y="153"/>
                    </a:lnTo>
                    <a:lnTo>
                      <a:pt x="186" y="154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59"/>
                    </a:lnTo>
                    <a:lnTo>
                      <a:pt x="186" y="161"/>
                    </a:lnTo>
                    <a:lnTo>
                      <a:pt x="184" y="161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2" name="Freeform 939"/>
              <p:cNvSpPr>
                <a:spLocks/>
              </p:cNvSpPr>
              <p:nvPr/>
            </p:nvSpPr>
            <p:spPr bwMode="auto">
              <a:xfrm>
                <a:off x="4097" y="2261"/>
                <a:ext cx="221" cy="161"/>
              </a:xfrm>
              <a:custGeom>
                <a:avLst/>
                <a:gdLst>
                  <a:gd name="T0" fmla="*/ 41 w 221"/>
                  <a:gd name="T1" fmla="*/ 147 h 161"/>
                  <a:gd name="T2" fmla="*/ 37 w 221"/>
                  <a:gd name="T3" fmla="*/ 140 h 161"/>
                  <a:gd name="T4" fmla="*/ 33 w 221"/>
                  <a:gd name="T5" fmla="*/ 133 h 161"/>
                  <a:gd name="T6" fmla="*/ 34 w 221"/>
                  <a:gd name="T7" fmla="*/ 129 h 161"/>
                  <a:gd name="T8" fmla="*/ 27 w 221"/>
                  <a:gd name="T9" fmla="*/ 126 h 161"/>
                  <a:gd name="T10" fmla="*/ 23 w 221"/>
                  <a:gd name="T11" fmla="*/ 120 h 161"/>
                  <a:gd name="T12" fmla="*/ 19 w 221"/>
                  <a:gd name="T13" fmla="*/ 112 h 161"/>
                  <a:gd name="T14" fmla="*/ 14 w 221"/>
                  <a:gd name="T15" fmla="*/ 106 h 161"/>
                  <a:gd name="T16" fmla="*/ 14 w 221"/>
                  <a:gd name="T17" fmla="*/ 97 h 161"/>
                  <a:gd name="T18" fmla="*/ 20 w 221"/>
                  <a:gd name="T19" fmla="*/ 93 h 161"/>
                  <a:gd name="T20" fmla="*/ 20 w 221"/>
                  <a:gd name="T21" fmla="*/ 87 h 161"/>
                  <a:gd name="T22" fmla="*/ 20 w 221"/>
                  <a:gd name="T23" fmla="*/ 78 h 161"/>
                  <a:gd name="T24" fmla="*/ 14 w 221"/>
                  <a:gd name="T25" fmla="*/ 73 h 161"/>
                  <a:gd name="T26" fmla="*/ 8 w 221"/>
                  <a:gd name="T27" fmla="*/ 67 h 161"/>
                  <a:gd name="T28" fmla="*/ 3 w 221"/>
                  <a:gd name="T29" fmla="*/ 60 h 161"/>
                  <a:gd name="T30" fmla="*/ 3 w 221"/>
                  <a:gd name="T31" fmla="*/ 51 h 161"/>
                  <a:gd name="T32" fmla="*/ 0 w 221"/>
                  <a:gd name="T33" fmla="*/ 44 h 161"/>
                  <a:gd name="T34" fmla="*/ 1 w 221"/>
                  <a:gd name="T35" fmla="*/ 32 h 161"/>
                  <a:gd name="T36" fmla="*/ 6 w 221"/>
                  <a:gd name="T37" fmla="*/ 21 h 161"/>
                  <a:gd name="T38" fmla="*/ 14 w 221"/>
                  <a:gd name="T39" fmla="*/ 14 h 161"/>
                  <a:gd name="T40" fmla="*/ 22 w 221"/>
                  <a:gd name="T41" fmla="*/ 7 h 161"/>
                  <a:gd name="T42" fmla="*/ 32 w 221"/>
                  <a:gd name="T43" fmla="*/ 7 h 161"/>
                  <a:gd name="T44" fmla="*/ 42 w 221"/>
                  <a:gd name="T45" fmla="*/ 11 h 161"/>
                  <a:gd name="T46" fmla="*/ 51 w 221"/>
                  <a:gd name="T47" fmla="*/ 13 h 161"/>
                  <a:gd name="T48" fmla="*/ 60 w 221"/>
                  <a:gd name="T49" fmla="*/ 17 h 161"/>
                  <a:gd name="T50" fmla="*/ 65 w 221"/>
                  <a:gd name="T51" fmla="*/ 8 h 161"/>
                  <a:gd name="T52" fmla="*/ 74 w 221"/>
                  <a:gd name="T53" fmla="*/ 8 h 161"/>
                  <a:gd name="T54" fmla="*/ 83 w 221"/>
                  <a:gd name="T55" fmla="*/ 4 h 161"/>
                  <a:gd name="T56" fmla="*/ 91 w 221"/>
                  <a:gd name="T57" fmla="*/ 5 h 161"/>
                  <a:gd name="T58" fmla="*/ 99 w 221"/>
                  <a:gd name="T59" fmla="*/ 4 h 161"/>
                  <a:gd name="T60" fmla="*/ 109 w 221"/>
                  <a:gd name="T61" fmla="*/ 0 h 161"/>
                  <a:gd name="T62" fmla="*/ 116 w 221"/>
                  <a:gd name="T63" fmla="*/ 4 h 161"/>
                  <a:gd name="T64" fmla="*/ 123 w 221"/>
                  <a:gd name="T65" fmla="*/ 9 h 161"/>
                  <a:gd name="T66" fmla="*/ 132 w 221"/>
                  <a:gd name="T67" fmla="*/ 17 h 161"/>
                  <a:gd name="T68" fmla="*/ 139 w 221"/>
                  <a:gd name="T69" fmla="*/ 17 h 161"/>
                  <a:gd name="T70" fmla="*/ 146 w 221"/>
                  <a:gd name="T71" fmla="*/ 22 h 161"/>
                  <a:gd name="T72" fmla="*/ 155 w 221"/>
                  <a:gd name="T73" fmla="*/ 26 h 161"/>
                  <a:gd name="T74" fmla="*/ 163 w 221"/>
                  <a:gd name="T75" fmla="*/ 31 h 161"/>
                  <a:gd name="T76" fmla="*/ 169 w 221"/>
                  <a:gd name="T77" fmla="*/ 35 h 161"/>
                  <a:gd name="T78" fmla="*/ 173 w 221"/>
                  <a:gd name="T79" fmla="*/ 44 h 161"/>
                  <a:gd name="T80" fmla="*/ 175 w 221"/>
                  <a:gd name="T81" fmla="*/ 50 h 161"/>
                  <a:gd name="T82" fmla="*/ 179 w 221"/>
                  <a:gd name="T83" fmla="*/ 56 h 161"/>
                  <a:gd name="T84" fmla="*/ 183 w 221"/>
                  <a:gd name="T85" fmla="*/ 65 h 161"/>
                  <a:gd name="T86" fmla="*/ 191 w 221"/>
                  <a:gd name="T87" fmla="*/ 72 h 161"/>
                  <a:gd name="T88" fmla="*/ 196 w 221"/>
                  <a:gd name="T89" fmla="*/ 79 h 161"/>
                  <a:gd name="T90" fmla="*/ 200 w 221"/>
                  <a:gd name="T91" fmla="*/ 86 h 161"/>
                  <a:gd name="T92" fmla="*/ 207 w 221"/>
                  <a:gd name="T93" fmla="*/ 91 h 161"/>
                  <a:gd name="T94" fmla="*/ 213 w 221"/>
                  <a:gd name="T95" fmla="*/ 94 h 161"/>
                  <a:gd name="T96" fmla="*/ 216 w 221"/>
                  <a:gd name="T97" fmla="*/ 105 h 161"/>
                  <a:gd name="T98" fmla="*/ 221 w 221"/>
                  <a:gd name="T99" fmla="*/ 110 h 161"/>
                  <a:gd name="T100" fmla="*/ 213 w 221"/>
                  <a:gd name="T101" fmla="*/ 119 h 161"/>
                  <a:gd name="T102" fmla="*/ 207 w 221"/>
                  <a:gd name="T103" fmla="*/ 124 h 161"/>
                  <a:gd name="T104" fmla="*/ 200 w 221"/>
                  <a:gd name="T105" fmla="*/ 131 h 161"/>
                  <a:gd name="T106" fmla="*/ 192 w 221"/>
                  <a:gd name="T107" fmla="*/ 139 h 161"/>
                  <a:gd name="T108" fmla="*/ 188 w 221"/>
                  <a:gd name="T109" fmla="*/ 149 h 161"/>
                  <a:gd name="T110" fmla="*/ 186 w 221"/>
                  <a:gd name="T111" fmla="*/ 161 h 16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21"/>
                  <a:gd name="T169" fmla="*/ 0 h 161"/>
                  <a:gd name="T170" fmla="*/ 221 w 221"/>
                  <a:gd name="T171" fmla="*/ 161 h 16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21" h="161">
                    <a:moveTo>
                      <a:pt x="184" y="161"/>
                    </a:moveTo>
                    <a:lnTo>
                      <a:pt x="135" y="161"/>
                    </a:lnTo>
                    <a:lnTo>
                      <a:pt x="127" y="161"/>
                    </a:lnTo>
                    <a:lnTo>
                      <a:pt x="127" y="148"/>
                    </a:lnTo>
                    <a:lnTo>
                      <a:pt x="56" y="148"/>
                    </a:lnTo>
                    <a:lnTo>
                      <a:pt x="43" y="148"/>
                    </a:lnTo>
                    <a:lnTo>
                      <a:pt x="42" y="147"/>
                    </a:lnTo>
                    <a:lnTo>
                      <a:pt x="41" y="147"/>
                    </a:lnTo>
                    <a:lnTo>
                      <a:pt x="41" y="145"/>
                    </a:lnTo>
                    <a:lnTo>
                      <a:pt x="39" y="145"/>
                    </a:lnTo>
                    <a:lnTo>
                      <a:pt x="39" y="144"/>
                    </a:lnTo>
                    <a:lnTo>
                      <a:pt x="39" y="143"/>
                    </a:lnTo>
                    <a:lnTo>
                      <a:pt x="38" y="143"/>
                    </a:lnTo>
                    <a:lnTo>
                      <a:pt x="38" y="142"/>
                    </a:lnTo>
                    <a:lnTo>
                      <a:pt x="37" y="142"/>
                    </a:lnTo>
                    <a:lnTo>
                      <a:pt x="37" y="140"/>
                    </a:lnTo>
                    <a:lnTo>
                      <a:pt x="37" y="139"/>
                    </a:lnTo>
                    <a:lnTo>
                      <a:pt x="37" y="138"/>
                    </a:lnTo>
                    <a:lnTo>
                      <a:pt x="36" y="138"/>
                    </a:lnTo>
                    <a:lnTo>
                      <a:pt x="34" y="138"/>
                    </a:lnTo>
                    <a:lnTo>
                      <a:pt x="33" y="136"/>
                    </a:lnTo>
                    <a:lnTo>
                      <a:pt x="32" y="135"/>
                    </a:lnTo>
                    <a:lnTo>
                      <a:pt x="32" y="133"/>
                    </a:lnTo>
                    <a:lnTo>
                      <a:pt x="33" y="133"/>
                    </a:lnTo>
                    <a:lnTo>
                      <a:pt x="33" y="131"/>
                    </a:lnTo>
                    <a:lnTo>
                      <a:pt x="34" y="131"/>
                    </a:lnTo>
                    <a:lnTo>
                      <a:pt x="34" y="130"/>
                    </a:lnTo>
                    <a:lnTo>
                      <a:pt x="36" y="130"/>
                    </a:lnTo>
                    <a:lnTo>
                      <a:pt x="36" y="129"/>
                    </a:lnTo>
                    <a:lnTo>
                      <a:pt x="36" y="128"/>
                    </a:lnTo>
                    <a:lnTo>
                      <a:pt x="34" y="128"/>
                    </a:lnTo>
                    <a:lnTo>
                      <a:pt x="34" y="129"/>
                    </a:lnTo>
                    <a:lnTo>
                      <a:pt x="33" y="129"/>
                    </a:lnTo>
                    <a:lnTo>
                      <a:pt x="32" y="129"/>
                    </a:lnTo>
                    <a:lnTo>
                      <a:pt x="30" y="129"/>
                    </a:lnTo>
                    <a:lnTo>
                      <a:pt x="29" y="129"/>
                    </a:lnTo>
                    <a:lnTo>
                      <a:pt x="28" y="129"/>
                    </a:lnTo>
                    <a:lnTo>
                      <a:pt x="27" y="129"/>
                    </a:lnTo>
                    <a:lnTo>
                      <a:pt x="27" y="128"/>
                    </a:lnTo>
                    <a:lnTo>
                      <a:pt x="27" y="126"/>
                    </a:lnTo>
                    <a:lnTo>
                      <a:pt x="25" y="126"/>
                    </a:lnTo>
                    <a:lnTo>
                      <a:pt x="25" y="125"/>
                    </a:lnTo>
                    <a:lnTo>
                      <a:pt x="25" y="124"/>
                    </a:lnTo>
                    <a:lnTo>
                      <a:pt x="25" y="122"/>
                    </a:lnTo>
                    <a:lnTo>
                      <a:pt x="24" y="122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3" y="120"/>
                    </a:lnTo>
                    <a:lnTo>
                      <a:pt x="23" y="119"/>
                    </a:lnTo>
                    <a:lnTo>
                      <a:pt x="23" y="117"/>
                    </a:lnTo>
                    <a:lnTo>
                      <a:pt x="23" y="116"/>
                    </a:lnTo>
                    <a:lnTo>
                      <a:pt x="22" y="116"/>
                    </a:lnTo>
                    <a:lnTo>
                      <a:pt x="22" y="115"/>
                    </a:lnTo>
                    <a:lnTo>
                      <a:pt x="20" y="115"/>
                    </a:lnTo>
                    <a:lnTo>
                      <a:pt x="19" y="114"/>
                    </a:lnTo>
                    <a:lnTo>
                      <a:pt x="19" y="112"/>
                    </a:lnTo>
                    <a:lnTo>
                      <a:pt x="18" y="111"/>
                    </a:lnTo>
                    <a:lnTo>
                      <a:pt x="17" y="111"/>
                    </a:lnTo>
                    <a:lnTo>
                      <a:pt x="15" y="110"/>
                    </a:lnTo>
                    <a:lnTo>
                      <a:pt x="14" y="110"/>
                    </a:lnTo>
                    <a:lnTo>
                      <a:pt x="14" y="108"/>
                    </a:lnTo>
                    <a:lnTo>
                      <a:pt x="15" y="107"/>
                    </a:lnTo>
                    <a:lnTo>
                      <a:pt x="14" y="107"/>
                    </a:lnTo>
                    <a:lnTo>
                      <a:pt x="14" y="106"/>
                    </a:lnTo>
                    <a:lnTo>
                      <a:pt x="13" y="106"/>
                    </a:lnTo>
                    <a:lnTo>
                      <a:pt x="13" y="105"/>
                    </a:lnTo>
                    <a:lnTo>
                      <a:pt x="14" y="105"/>
                    </a:lnTo>
                    <a:lnTo>
                      <a:pt x="14" y="103"/>
                    </a:lnTo>
                    <a:lnTo>
                      <a:pt x="14" y="102"/>
                    </a:lnTo>
                    <a:lnTo>
                      <a:pt x="14" y="101"/>
                    </a:lnTo>
                    <a:lnTo>
                      <a:pt x="14" y="98"/>
                    </a:lnTo>
                    <a:lnTo>
                      <a:pt x="14" y="97"/>
                    </a:lnTo>
                    <a:lnTo>
                      <a:pt x="13" y="97"/>
                    </a:lnTo>
                    <a:lnTo>
                      <a:pt x="14" y="97"/>
                    </a:lnTo>
                    <a:lnTo>
                      <a:pt x="14" y="96"/>
                    </a:lnTo>
                    <a:lnTo>
                      <a:pt x="15" y="94"/>
                    </a:lnTo>
                    <a:lnTo>
                      <a:pt x="17" y="93"/>
                    </a:lnTo>
                    <a:lnTo>
                      <a:pt x="18" y="93"/>
                    </a:lnTo>
                    <a:lnTo>
                      <a:pt x="19" y="93"/>
                    </a:lnTo>
                    <a:lnTo>
                      <a:pt x="20" y="93"/>
                    </a:lnTo>
                    <a:lnTo>
                      <a:pt x="22" y="93"/>
                    </a:lnTo>
                    <a:lnTo>
                      <a:pt x="23" y="93"/>
                    </a:lnTo>
                    <a:lnTo>
                      <a:pt x="23" y="92"/>
                    </a:lnTo>
                    <a:lnTo>
                      <a:pt x="22" y="91"/>
                    </a:lnTo>
                    <a:lnTo>
                      <a:pt x="20" y="91"/>
                    </a:lnTo>
                    <a:lnTo>
                      <a:pt x="20" y="89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2" y="87"/>
                    </a:lnTo>
                    <a:lnTo>
                      <a:pt x="22" y="86"/>
                    </a:lnTo>
                    <a:lnTo>
                      <a:pt x="22" y="84"/>
                    </a:lnTo>
                    <a:lnTo>
                      <a:pt x="22" y="83"/>
                    </a:lnTo>
                    <a:lnTo>
                      <a:pt x="22" y="82"/>
                    </a:lnTo>
                    <a:lnTo>
                      <a:pt x="22" y="80"/>
                    </a:lnTo>
                    <a:lnTo>
                      <a:pt x="22" y="79"/>
                    </a:lnTo>
                    <a:lnTo>
                      <a:pt x="20" y="78"/>
                    </a:lnTo>
                    <a:lnTo>
                      <a:pt x="20" y="77"/>
                    </a:lnTo>
                    <a:lnTo>
                      <a:pt x="19" y="77"/>
                    </a:lnTo>
                    <a:lnTo>
                      <a:pt x="18" y="77"/>
                    </a:lnTo>
                    <a:lnTo>
                      <a:pt x="18" y="75"/>
                    </a:lnTo>
                    <a:lnTo>
                      <a:pt x="17" y="75"/>
                    </a:lnTo>
                    <a:lnTo>
                      <a:pt x="15" y="74"/>
                    </a:lnTo>
                    <a:lnTo>
                      <a:pt x="14" y="74"/>
                    </a:lnTo>
                    <a:lnTo>
                      <a:pt x="14" y="73"/>
                    </a:lnTo>
                    <a:lnTo>
                      <a:pt x="13" y="73"/>
                    </a:lnTo>
                    <a:lnTo>
                      <a:pt x="13" y="72"/>
                    </a:lnTo>
                    <a:lnTo>
                      <a:pt x="11" y="72"/>
                    </a:lnTo>
                    <a:lnTo>
                      <a:pt x="10" y="70"/>
                    </a:lnTo>
                    <a:lnTo>
                      <a:pt x="9" y="70"/>
                    </a:lnTo>
                    <a:lnTo>
                      <a:pt x="9" y="69"/>
                    </a:lnTo>
                    <a:lnTo>
                      <a:pt x="8" y="68"/>
                    </a:lnTo>
                    <a:lnTo>
                      <a:pt x="8" y="67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5" y="65"/>
                    </a:lnTo>
                    <a:lnTo>
                      <a:pt x="5" y="64"/>
                    </a:lnTo>
                    <a:lnTo>
                      <a:pt x="4" y="64"/>
                    </a:lnTo>
                    <a:lnTo>
                      <a:pt x="4" y="63"/>
                    </a:lnTo>
                    <a:lnTo>
                      <a:pt x="3" y="61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4" y="59"/>
                    </a:lnTo>
                    <a:lnTo>
                      <a:pt x="4" y="58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1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1" y="49"/>
                    </a:lnTo>
                    <a:lnTo>
                      <a:pt x="1" y="47"/>
                    </a:lnTo>
                    <a:lnTo>
                      <a:pt x="1" y="46"/>
                    </a:lnTo>
                    <a:lnTo>
                      <a:pt x="0" y="46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1" y="39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1" y="33"/>
                    </a:lnTo>
                    <a:lnTo>
                      <a:pt x="1" y="32"/>
                    </a:lnTo>
                    <a:lnTo>
                      <a:pt x="1" y="30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3" y="26"/>
                    </a:lnTo>
                    <a:lnTo>
                      <a:pt x="3" y="25"/>
                    </a:lnTo>
                    <a:lnTo>
                      <a:pt x="4" y="23"/>
                    </a:lnTo>
                    <a:lnTo>
                      <a:pt x="5" y="22"/>
                    </a:lnTo>
                    <a:lnTo>
                      <a:pt x="6" y="21"/>
                    </a:lnTo>
                    <a:lnTo>
                      <a:pt x="6" y="19"/>
                    </a:lnTo>
                    <a:lnTo>
                      <a:pt x="8" y="18"/>
                    </a:lnTo>
                    <a:lnTo>
                      <a:pt x="9" y="17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1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3"/>
                    </a:lnTo>
                    <a:lnTo>
                      <a:pt x="17" y="13"/>
                    </a:lnTo>
                    <a:lnTo>
                      <a:pt x="18" y="12"/>
                    </a:lnTo>
                    <a:lnTo>
                      <a:pt x="18" y="11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0" y="8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5" y="7"/>
                    </a:lnTo>
                    <a:lnTo>
                      <a:pt x="27" y="7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6" y="8"/>
                    </a:lnTo>
                    <a:lnTo>
                      <a:pt x="37" y="9"/>
                    </a:lnTo>
                    <a:lnTo>
                      <a:pt x="38" y="9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42" y="11"/>
                    </a:lnTo>
                    <a:lnTo>
                      <a:pt x="44" y="11"/>
                    </a:lnTo>
                    <a:lnTo>
                      <a:pt x="46" y="11"/>
                    </a:lnTo>
                    <a:lnTo>
                      <a:pt x="46" y="12"/>
                    </a:lnTo>
                    <a:lnTo>
                      <a:pt x="47" y="12"/>
                    </a:lnTo>
                    <a:lnTo>
                      <a:pt x="48" y="12"/>
                    </a:lnTo>
                    <a:lnTo>
                      <a:pt x="50" y="12"/>
                    </a:lnTo>
                    <a:lnTo>
                      <a:pt x="50" y="13"/>
                    </a:lnTo>
                    <a:lnTo>
                      <a:pt x="51" y="13"/>
                    </a:lnTo>
                    <a:lnTo>
                      <a:pt x="52" y="13"/>
                    </a:lnTo>
                    <a:lnTo>
                      <a:pt x="53" y="14"/>
                    </a:lnTo>
                    <a:lnTo>
                      <a:pt x="55" y="14"/>
                    </a:lnTo>
                    <a:lnTo>
                      <a:pt x="56" y="14"/>
                    </a:lnTo>
                    <a:lnTo>
                      <a:pt x="57" y="16"/>
                    </a:lnTo>
                    <a:lnTo>
                      <a:pt x="57" y="17"/>
                    </a:lnTo>
                    <a:lnTo>
                      <a:pt x="58" y="17"/>
                    </a:lnTo>
                    <a:lnTo>
                      <a:pt x="60" y="17"/>
                    </a:lnTo>
                    <a:lnTo>
                      <a:pt x="61" y="17"/>
                    </a:lnTo>
                    <a:lnTo>
                      <a:pt x="62" y="16"/>
                    </a:lnTo>
                    <a:lnTo>
                      <a:pt x="62" y="14"/>
                    </a:lnTo>
                    <a:lnTo>
                      <a:pt x="62" y="13"/>
                    </a:lnTo>
                    <a:lnTo>
                      <a:pt x="64" y="12"/>
                    </a:lnTo>
                    <a:lnTo>
                      <a:pt x="64" y="11"/>
                    </a:lnTo>
                    <a:lnTo>
                      <a:pt x="65" y="9"/>
                    </a:lnTo>
                    <a:lnTo>
                      <a:pt x="65" y="8"/>
                    </a:lnTo>
                    <a:lnTo>
                      <a:pt x="66" y="8"/>
                    </a:lnTo>
                    <a:lnTo>
                      <a:pt x="67" y="8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70" y="9"/>
                    </a:lnTo>
                    <a:lnTo>
                      <a:pt x="71" y="9"/>
                    </a:lnTo>
                    <a:lnTo>
                      <a:pt x="72" y="9"/>
                    </a:lnTo>
                    <a:lnTo>
                      <a:pt x="74" y="8"/>
                    </a:lnTo>
                    <a:lnTo>
                      <a:pt x="75" y="7"/>
                    </a:lnTo>
                    <a:lnTo>
                      <a:pt x="76" y="7"/>
                    </a:lnTo>
                    <a:lnTo>
                      <a:pt x="78" y="7"/>
                    </a:lnTo>
                    <a:lnTo>
                      <a:pt x="79" y="7"/>
                    </a:lnTo>
                    <a:lnTo>
                      <a:pt x="80" y="7"/>
                    </a:lnTo>
                    <a:lnTo>
                      <a:pt x="81" y="5"/>
                    </a:lnTo>
                    <a:lnTo>
                      <a:pt x="83" y="5"/>
                    </a:lnTo>
                    <a:lnTo>
                      <a:pt x="83" y="4"/>
                    </a:lnTo>
                    <a:lnTo>
                      <a:pt x="84" y="4"/>
                    </a:lnTo>
                    <a:lnTo>
                      <a:pt x="85" y="4"/>
                    </a:lnTo>
                    <a:lnTo>
                      <a:pt x="86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0" y="4"/>
                    </a:lnTo>
                    <a:lnTo>
                      <a:pt x="91" y="4"/>
                    </a:lnTo>
                    <a:lnTo>
                      <a:pt x="91" y="5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4" y="4"/>
                    </a:lnTo>
                    <a:lnTo>
                      <a:pt x="95" y="3"/>
                    </a:lnTo>
                    <a:lnTo>
                      <a:pt x="95" y="4"/>
                    </a:lnTo>
                    <a:lnTo>
                      <a:pt x="97" y="4"/>
                    </a:lnTo>
                    <a:lnTo>
                      <a:pt x="98" y="4"/>
                    </a:lnTo>
                    <a:lnTo>
                      <a:pt x="99" y="4"/>
                    </a:lnTo>
                    <a:lnTo>
                      <a:pt x="100" y="4"/>
                    </a:lnTo>
                    <a:lnTo>
                      <a:pt x="102" y="4"/>
                    </a:lnTo>
                    <a:lnTo>
                      <a:pt x="103" y="3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3" y="3"/>
                    </a:lnTo>
                    <a:lnTo>
                      <a:pt x="114" y="3"/>
                    </a:lnTo>
                    <a:lnTo>
                      <a:pt x="116" y="3"/>
                    </a:lnTo>
                    <a:lnTo>
                      <a:pt x="116" y="4"/>
                    </a:lnTo>
                    <a:lnTo>
                      <a:pt x="117" y="4"/>
                    </a:lnTo>
                    <a:lnTo>
                      <a:pt x="117" y="5"/>
                    </a:lnTo>
                    <a:lnTo>
                      <a:pt x="118" y="5"/>
                    </a:lnTo>
                    <a:lnTo>
                      <a:pt x="119" y="5"/>
                    </a:lnTo>
                    <a:lnTo>
                      <a:pt x="121" y="7"/>
                    </a:lnTo>
                    <a:lnTo>
                      <a:pt x="122" y="7"/>
                    </a:lnTo>
                    <a:lnTo>
                      <a:pt x="122" y="8"/>
                    </a:lnTo>
                    <a:lnTo>
                      <a:pt x="123" y="9"/>
                    </a:lnTo>
                    <a:lnTo>
                      <a:pt x="125" y="11"/>
                    </a:lnTo>
                    <a:lnTo>
                      <a:pt x="126" y="12"/>
                    </a:lnTo>
                    <a:lnTo>
                      <a:pt x="127" y="13"/>
                    </a:lnTo>
                    <a:lnTo>
                      <a:pt x="128" y="13"/>
                    </a:lnTo>
                    <a:lnTo>
                      <a:pt x="130" y="14"/>
                    </a:lnTo>
                    <a:lnTo>
                      <a:pt x="130" y="16"/>
                    </a:lnTo>
                    <a:lnTo>
                      <a:pt x="131" y="17"/>
                    </a:lnTo>
                    <a:lnTo>
                      <a:pt x="132" y="17"/>
                    </a:lnTo>
                    <a:lnTo>
                      <a:pt x="133" y="17"/>
                    </a:lnTo>
                    <a:lnTo>
                      <a:pt x="133" y="16"/>
                    </a:lnTo>
                    <a:lnTo>
                      <a:pt x="135" y="16"/>
                    </a:lnTo>
                    <a:lnTo>
                      <a:pt x="136" y="14"/>
                    </a:lnTo>
                    <a:lnTo>
                      <a:pt x="137" y="14"/>
                    </a:lnTo>
                    <a:lnTo>
                      <a:pt x="137" y="16"/>
                    </a:lnTo>
                    <a:lnTo>
                      <a:pt x="139" y="16"/>
                    </a:lnTo>
                    <a:lnTo>
                      <a:pt x="139" y="17"/>
                    </a:lnTo>
                    <a:lnTo>
                      <a:pt x="139" y="18"/>
                    </a:lnTo>
                    <a:lnTo>
                      <a:pt x="140" y="18"/>
                    </a:lnTo>
                    <a:lnTo>
                      <a:pt x="141" y="18"/>
                    </a:lnTo>
                    <a:lnTo>
                      <a:pt x="142" y="18"/>
                    </a:lnTo>
                    <a:lnTo>
                      <a:pt x="144" y="19"/>
                    </a:lnTo>
                    <a:lnTo>
                      <a:pt x="145" y="19"/>
                    </a:lnTo>
                    <a:lnTo>
                      <a:pt x="145" y="21"/>
                    </a:lnTo>
                    <a:lnTo>
                      <a:pt x="146" y="22"/>
                    </a:lnTo>
                    <a:lnTo>
                      <a:pt x="147" y="22"/>
                    </a:lnTo>
                    <a:lnTo>
                      <a:pt x="151" y="22"/>
                    </a:lnTo>
                    <a:lnTo>
                      <a:pt x="151" y="23"/>
                    </a:lnTo>
                    <a:lnTo>
                      <a:pt x="151" y="25"/>
                    </a:lnTo>
                    <a:lnTo>
                      <a:pt x="151" y="26"/>
                    </a:lnTo>
                    <a:lnTo>
                      <a:pt x="152" y="26"/>
                    </a:lnTo>
                    <a:lnTo>
                      <a:pt x="154" y="26"/>
                    </a:lnTo>
                    <a:lnTo>
                      <a:pt x="155" y="26"/>
                    </a:lnTo>
                    <a:lnTo>
                      <a:pt x="155" y="27"/>
                    </a:lnTo>
                    <a:lnTo>
                      <a:pt x="156" y="27"/>
                    </a:lnTo>
                    <a:lnTo>
                      <a:pt x="156" y="28"/>
                    </a:lnTo>
                    <a:lnTo>
                      <a:pt x="158" y="28"/>
                    </a:lnTo>
                    <a:lnTo>
                      <a:pt x="159" y="28"/>
                    </a:lnTo>
                    <a:lnTo>
                      <a:pt x="160" y="30"/>
                    </a:lnTo>
                    <a:lnTo>
                      <a:pt x="161" y="30"/>
                    </a:lnTo>
                    <a:lnTo>
                      <a:pt x="163" y="31"/>
                    </a:lnTo>
                    <a:lnTo>
                      <a:pt x="164" y="31"/>
                    </a:lnTo>
                    <a:lnTo>
                      <a:pt x="164" y="32"/>
                    </a:lnTo>
                    <a:lnTo>
                      <a:pt x="165" y="32"/>
                    </a:lnTo>
                    <a:lnTo>
                      <a:pt x="165" y="33"/>
                    </a:lnTo>
                    <a:lnTo>
                      <a:pt x="166" y="33"/>
                    </a:lnTo>
                    <a:lnTo>
                      <a:pt x="168" y="33"/>
                    </a:lnTo>
                    <a:lnTo>
                      <a:pt x="168" y="35"/>
                    </a:lnTo>
                    <a:lnTo>
                      <a:pt x="169" y="35"/>
                    </a:lnTo>
                    <a:lnTo>
                      <a:pt x="169" y="36"/>
                    </a:lnTo>
                    <a:lnTo>
                      <a:pt x="169" y="37"/>
                    </a:lnTo>
                    <a:lnTo>
                      <a:pt x="169" y="39"/>
                    </a:lnTo>
                    <a:lnTo>
                      <a:pt x="170" y="40"/>
                    </a:lnTo>
                    <a:lnTo>
                      <a:pt x="170" y="41"/>
                    </a:lnTo>
                    <a:lnTo>
                      <a:pt x="170" y="42"/>
                    </a:lnTo>
                    <a:lnTo>
                      <a:pt x="172" y="42"/>
                    </a:lnTo>
                    <a:lnTo>
                      <a:pt x="173" y="44"/>
                    </a:lnTo>
                    <a:lnTo>
                      <a:pt x="174" y="44"/>
                    </a:lnTo>
                    <a:lnTo>
                      <a:pt x="175" y="44"/>
                    </a:lnTo>
                    <a:lnTo>
                      <a:pt x="175" y="45"/>
                    </a:lnTo>
                    <a:lnTo>
                      <a:pt x="174" y="46"/>
                    </a:lnTo>
                    <a:lnTo>
                      <a:pt x="174" y="47"/>
                    </a:lnTo>
                    <a:lnTo>
                      <a:pt x="175" y="47"/>
                    </a:lnTo>
                    <a:lnTo>
                      <a:pt x="175" y="49"/>
                    </a:lnTo>
                    <a:lnTo>
                      <a:pt x="175" y="50"/>
                    </a:lnTo>
                    <a:lnTo>
                      <a:pt x="177" y="50"/>
                    </a:lnTo>
                    <a:lnTo>
                      <a:pt x="177" y="51"/>
                    </a:lnTo>
                    <a:lnTo>
                      <a:pt x="178" y="51"/>
                    </a:lnTo>
                    <a:lnTo>
                      <a:pt x="178" y="53"/>
                    </a:lnTo>
                    <a:lnTo>
                      <a:pt x="178" y="54"/>
                    </a:lnTo>
                    <a:lnTo>
                      <a:pt x="178" y="55"/>
                    </a:lnTo>
                    <a:lnTo>
                      <a:pt x="179" y="55"/>
                    </a:lnTo>
                    <a:lnTo>
                      <a:pt x="179" y="56"/>
                    </a:lnTo>
                    <a:lnTo>
                      <a:pt x="180" y="58"/>
                    </a:lnTo>
                    <a:lnTo>
                      <a:pt x="180" y="59"/>
                    </a:lnTo>
                    <a:lnTo>
                      <a:pt x="182" y="59"/>
                    </a:lnTo>
                    <a:lnTo>
                      <a:pt x="182" y="60"/>
                    </a:lnTo>
                    <a:lnTo>
                      <a:pt x="182" y="61"/>
                    </a:lnTo>
                    <a:lnTo>
                      <a:pt x="182" y="63"/>
                    </a:lnTo>
                    <a:lnTo>
                      <a:pt x="183" y="64"/>
                    </a:lnTo>
                    <a:lnTo>
                      <a:pt x="183" y="65"/>
                    </a:lnTo>
                    <a:lnTo>
                      <a:pt x="183" y="67"/>
                    </a:lnTo>
                    <a:lnTo>
                      <a:pt x="184" y="68"/>
                    </a:lnTo>
                    <a:lnTo>
                      <a:pt x="186" y="68"/>
                    </a:lnTo>
                    <a:lnTo>
                      <a:pt x="187" y="69"/>
                    </a:lnTo>
                    <a:lnTo>
                      <a:pt x="188" y="69"/>
                    </a:lnTo>
                    <a:lnTo>
                      <a:pt x="189" y="70"/>
                    </a:lnTo>
                    <a:lnTo>
                      <a:pt x="189" y="72"/>
                    </a:lnTo>
                    <a:lnTo>
                      <a:pt x="191" y="72"/>
                    </a:lnTo>
                    <a:lnTo>
                      <a:pt x="192" y="73"/>
                    </a:lnTo>
                    <a:lnTo>
                      <a:pt x="193" y="74"/>
                    </a:lnTo>
                    <a:lnTo>
                      <a:pt x="194" y="74"/>
                    </a:lnTo>
                    <a:lnTo>
                      <a:pt x="194" y="75"/>
                    </a:lnTo>
                    <a:lnTo>
                      <a:pt x="194" y="77"/>
                    </a:lnTo>
                    <a:lnTo>
                      <a:pt x="194" y="78"/>
                    </a:lnTo>
                    <a:lnTo>
                      <a:pt x="196" y="78"/>
                    </a:lnTo>
                    <a:lnTo>
                      <a:pt x="196" y="79"/>
                    </a:lnTo>
                    <a:lnTo>
                      <a:pt x="196" y="80"/>
                    </a:lnTo>
                    <a:lnTo>
                      <a:pt x="197" y="80"/>
                    </a:lnTo>
                    <a:lnTo>
                      <a:pt x="197" y="82"/>
                    </a:lnTo>
                    <a:lnTo>
                      <a:pt x="198" y="82"/>
                    </a:lnTo>
                    <a:lnTo>
                      <a:pt x="198" y="83"/>
                    </a:lnTo>
                    <a:lnTo>
                      <a:pt x="198" y="84"/>
                    </a:lnTo>
                    <a:lnTo>
                      <a:pt x="200" y="84"/>
                    </a:lnTo>
                    <a:lnTo>
                      <a:pt x="200" y="86"/>
                    </a:lnTo>
                    <a:lnTo>
                      <a:pt x="201" y="86"/>
                    </a:lnTo>
                    <a:lnTo>
                      <a:pt x="202" y="86"/>
                    </a:lnTo>
                    <a:lnTo>
                      <a:pt x="203" y="86"/>
                    </a:lnTo>
                    <a:lnTo>
                      <a:pt x="203" y="87"/>
                    </a:lnTo>
                    <a:lnTo>
                      <a:pt x="203" y="88"/>
                    </a:lnTo>
                    <a:lnTo>
                      <a:pt x="205" y="88"/>
                    </a:lnTo>
                    <a:lnTo>
                      <a:pt x="206" y="89"/>
                    </a:lnTo>
                    <a:lnTo>
                      <a:pt x="207" y="91"/>
                    </a:lnTo>
                    <a:lnTo>
                      <a:pt x="207" y="92"/>
                    </a:lnTo>
                    <a:lnTo>
                      <a:pt x="208" y="92"/>
                    </a:lnTo>
                    <a:lnTo>
                      <a:pt x="208" y="93"/>
                    </a:lnTo>
                    <a:lnTo>
                      <a:pt x="210" y="93"/>
                    </a:lnTo>
                    <a:lnTo>
                      <a:pt x="211" y="93"/>
                    </a:lnTo>
                    <a:lnTo>
                      <a:pt x="211" y="94"/>
                    </a:lnTo>
                    <a:lnTo>
                      <a:pt x="212" y="94"/>
                    </a:lnTo>
                    <a:lnTo>
                      <a:pt x="213" y="94"/>
                    </a:lnTo>
                    <a:lnTo>
                      <a:pt x="213" y="96"/>
                    </a:lnTo>
                    <a:lnTo>
                      <a:pt x="215" y="97"/>
                    </a:lnTo>
                    <a:lnTo>
                      <a:pt x="216" y="98"/>
                    </a:lnTo>
                    <a:lnTo>
                      <a:pt x="216" y="100"/>
                    </a:lnTo>
                    <a:lnTo>
                      <a:pt x="216" y="101"/>
                    </a:lnTo>
                    <a:lnTo>
                      <a:pt x="216" y="102"/>
                    </a:lnTo>
                    <a:lnTo>
                      <a:pt x="216" y="103"/>
                    </a:lnTo>
                    <a:lnTo>
                      <a:pt x="216" y="105"/>
                    </a:lnTo>
                    <a:lnTo>
                      <a:pt x="216" y="106"/>
                    </a:lnTo>
                    <a:lnTo>
                      <a:pt x="217" y="106"/>
                    </a:lnTo>
                    <a:lnTo>
                      <a:pt x="219" y="106"/>
                    </a:lnTo>
                    <a:lnTo>
                      <a:pt x="219" y="107"/>
                    </a:lnTo>
                    <a:lnTo>
                      <a:pt x="220" y="107"/>
                    </a:lnTo>
                    <a:lnTo>
                      <a:pt x="220" y="108"/>
                    </a:lnTo>
                    <a:lnTo>
                      <a:pt x="220" y="110"/>
                    </a:lnTo>
                    <a:lnTo>
                      <a:pt x="221" y="110"/>
                    </a:lnTo>
                    <a:lnTo>
                      <a:pt x="220" y="111"/>
                    </a:lnTo>
                    <a:lnTo>
                      <a:pt x="219" y="112"/>
                    </a:lnTo>
                    <a:lnTo>
                      <a:pt x="217" y="112"/>
                    </a:lnTo>
                    <a:lnTo>
                      <a:pt x="216" y="114"/>
                    </a:lnTo>
                    <a:lnTo>
                      <a:pt x="213" y="115"/>
                    </a:lnTo>
                    <a:lnTo>
                      <a:pt x="213" y="116"/>
                    </a:lnTo>
                    <a:lnTo>
                      <a:pt x="213" y="117"/>
                    </a:lnTo>
                    <a:lnTo>
                      <a:pt x="213" y="119"/>
                    </a:lnTo>
                    <a:lnTo>
                      <a:pt x="215" y="121"/>
                    </a:lnTo>
                    <a:lnTo>
                      <a:pt x="215" y="122"/>
                    </a:lnTo>
                    <a:lnTo>
                      <a:pt x="213" y="124"/>
                    </a:lnTo>
                    <a:lnTo>
                      <a:pt x="212" y="124"/>
                    </a:lnTo>
                    <a:lnTo>
                      <a:pt x="211" y="124"/>
                    </a:lnTo>
                    <a:lnTo>
                      <a:pt x="210" y="124"/>
                    </a:lnTo>
                    <a:lnTo>
                      <a:pt x="208" y="124"/>
                    </a:lnTo>
                    <a:lnTo>
                      <a:pt x="207" y="124"/>
                    </a:lnTo>
                    <a:lnTo>
                      <a:pt x="206" y="124"/>
                    </a:lnTo>
                    <a:lnTo>
                      <a:pt x="205" y="125"/>
                    </a:lnTo>
                    <a:lnTo>
                      <a:pt x="203" y="126"/>
                    </a:lnTo>
                    <a:lnTo>
                      <a:pt x="203" y="128"/>
                    </a:lnTo>
                    <a:lnTo>
                      <a:pt x="203" y="129"/>
                    </a:lnTo>
                    <a:lnTo>
                      <a:pt x="202" y="129"/>
                    </a:lnTo>
                    <a:lnTo>
                      <a:pt x="201" y="130"/>
                    </a:lnTo>
                    <a:lnTo>
                      <a:pt x="200" y="131"/>
                    </a:lnTo>
                    <a:lnTo>
                      <a:pt x="198" y="131"/>
                    </a:lnTo>
                    <a:lnTo>
                      <a:pt x="197" y="133"/>
                    </a:lnTo>
                    <a:lnTo>
                      <a:pt x="196" y="134"/>
                    </a:lnTo>
                    <a:lnTo>
                      <a:pt x="196" y="135"/>
                    </a:lnTo>
                    <a:lnTo>
                      <a:pt x="194" y="136"/>
                    </a:lnTo>
                    <a:lnTo>
                      <a:pt x="193" y="136"/>
                    </a:lnTo>
                    <a:lnTo>
                      <a:pt x="193" y="138"/>
                    </a:lnTo>
                    <a:lnTo>
                      <a:pt x="192" y="139"/>
                    </a:lnTo>
                    <a:lnTo>
                      <a:pt x="192" y="140"/>
                    </a:lnTo>
                    <a:lnTo>
                      <a:pt x="191" y="140"/>
                    </a:lnTo>
                    <a:lnTo>
                      <a:pt x="189" y="140"/>
                    </a:lnTo>
                    <a:lnTo>
                      <a:pt x="189" y="142"/>
                    </a:lnTo>
                    <a:lnTo>
                      <a:pt x="189" y="143"/>
                    </a:lnTo>
                    <a:lnTo>
                      <a:pt x="189" y="145"/>
                    </a:lnTo>
                    <a:lnTo>
                      <a:pt x="189" y="148"/>
                    </a:lnTo>
                    <a:lnTo>
                      <a:pt x="188" y="149"/>
                    </a:lnTo>
                    <a:lnTo>
                      <a:pt x="188" y="150"/>
                    </a:lnTo>
                    <a:lnTo>
                      <a:pt x="188" y="152"/>
                    </a:lnTo>
                    <a:lnTo>
                      <a:pt x="187" y="153"/>
                    </a:lnTo>
                    <a:lnTo>
                      <a:pt x="186" y="154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59"/>
                    </a:lnTo>
                    <a:lnTo>
                      <a:pt x="186" y="161"/>
                    </a:lnTo>
                    <a:lnTo>
                      <a:pt x="184" y="161"/>
                    </a:lnTo>
                    <a:close/>
                  </a:path>
                </a:pathLst>
              </a:custGeom>
              <a:solidFill>
                <a:srgbClr val="F1D8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3" name="Freeform 940"/>
              <p:cNvSpPr>
                <a:spLocks/>
              </p:cNvSpPr>
              <p:nvPr/>
            </p:nvSpPr>
            <p:spPr bwMode="auto">
              <a:xfrm>
                <a:off x="4097" y="2261"/>
                <a:ext cx="221" cy="161"/>
              </a:xfrm>
              <a:custGeom>
                <a:avLst/>
                <a:gdLst>
                  <a:gd name="T0" fmla="*/ 41 w 221"/>
                  <a:gd name="T1" fmla="*/ 147 h 161"/>
                  <a:gd name="T2" fmla="*/ 37 w 221"/>
                  <a:gd name="T3" fmla="*/ 140 h 161"/>
                  <a:gd name="T4" fmla="*/ 33 w 221"/>
                  <a:gd name="T5" fmla="*/ 133 h 161"/>
                  <a:gd name="T6" fmla="*/ 34 w 221"/>
                  <a:gd name="T7" fmla="*/ 129 h 161"/>
                  <a:gd name="T8" fmla="*/ 27 w 221"/>
                  <a:gd name="T9" fmla="*/ 126 h 161"/>
                  <a:gd name="T10" fmla="*/ 23 w 221"/>
                  <a:gd name="T11" fmla="*/ 120 h 161"/>
                  <a:gd name="T12" fmla="*/ 19 w 221"/>
                  <a:gd name="T13" fmla="*/ 112 h 161"/>
                  <a:gd name="T14" fmla="*/ 14 w 221"/>
                  <a:gd name="T15" fmla="*/ 106 h 161"/>
                  <a:gd name="T16" fmla="*/ 14 w 221"/>
                  <a:gd name="T17" fmla="*/ 97 h 161"/>
                  <a:gd name="T18" fmla="*/ 20 w 221"/>
                  <a:gd name="T19" fmla="*/ 93 h 161"/>
                  <a:gd name="T20" fmla="*/ 20 w 221"/>
                  <a:gd name="T21" fmla="*/ 87 h 161"/>
                  <a:gd name="T22" fmla="*/ 20 w 221"/>
                  <a:gd name="T23" fmla="*/ 78 h 161"/>
                  <a:gd name="T24" fmla="*/ 14 w 221"/>
                  <a:gd name="T25" fmla="*/ 73 h 161"/>
                  <a:gd name="T26" fmla="*/ 8 w 221"/>
                  <a:gd name="T27" fmla="*/ 67 h 161"/>
                  <a:gd name="T28" fmla="*/ 3 w 221"/>
                  <a:gd name="T29" fmla="*/ 60 h 161"/>
                  <a:gd name="T30" fmla="*/ 3 w 221"/>
                  <a:gd name="T31" fmla="*/ 51 h 161"/>
                  <a:gd name="T32" fmla="*/ 0 w 221"/>
                  <a:gd name="T33" fmla="*/ 44 h 161"/>
                  <a:gd name="T34" fmla="*/ 1 w 221"/>
                  <a:gd name="T35" fmla="*/ 32 h 161"/>
                  <a:gd name="T36" fmla="*/ 6 w 221"/>
                  <a:gd name="T37" fmla="*/ 21 h 161"/>
                  <a:gd name="T38" fmla="*/ 14 w 221"/>
                  <a:gd name="T39" fmla="*/ 14 h 161"/>
                  <a:gd name="T40" fmla="*/ 22 w 221"/>
                  <a:gd name="T41" fmla="*/ 7 h 161"/>
                  <a:gd name="T42" fmla="*/ 32 w 221"/>
                  <a:gd name="T43" fmla="*/ 7 h 161"/>
                  <a:gd name="T44" fmla="*/ 42 w 221"/>
                  <a:gd name="T45" fmla="*/ 11 h 161"/>
                  <a:gd name="T46" fmla="*/ 51 w 221"/>
                  <a:gd name="T47" fmla="*/ 13 h 161"/>
                  <a:gd name="T48" fmla="*/ 60 w 221"/>
                  <a:gd name="T49" fmla="*/ 17 h 161"/>
                  <a:gd name="T50" fmla="*/ 65 w 221"/>
                  <a:gd name="T51" fmla="*/ 8 h 161"/>
                  <a:gd name="T52" fmla="*/ 74 w 221"/>
                  <a:gd name="T53" fmla="*/ 8 h 161"/>
                  <a:gd name="T54" fmla="*/ 83 w 221"/>
                  <a:gd name="T55" fmla="*/ 4 h 161"/>
                  <a:gd name="T56" fmla="*/ 91 w 221"/>
                  <a:gd name="T57" fmla="*/ 5 h 161"/>
                  <a:gd name="T58" fmla="*/ 99 w 221"/>
                  <a:gd name="T59" fmla="*/ 4 h 161"/>
                  <a:gd name="T60" fmla="*/ 109 w 221"/>
                  <a:gd name="T61" fmla="*/ 0 h 161"/>
                  <a:gd name="T62" fmla="*/ 116 w 221"/>
                  <a:gd name="T63" fmla="*/ 4 h 161"/>
                  <a:gd name="T64" fmla="*/ 123 w 221"/>
                  <a:gd name="T65" fmla="*/ 9 h 161"/>
                  <a:gd name="T66" fmla="*/ 132 w 221"/>
                  <a:gd name="T67" fmla="*/ 17 h 161"/>
                  <a:gd name="T68" fmla="*/ 139 w 221"/>
                  <a:gd name="T69" fmla="*/ 17 h 161"/>
                  <a:gd name="T70" fmla="*/ 146 w 221"/>
                  <a:gd name="T71" fmla="*/ 22 h 161"/>
                  <a:gd name="T72" fmla="*/ 155 w 221"/>
                  <a:gd name="T73" fmla="*/ 26 h 161"/>
                  <a:gd name="T74" fmla="*/ 163 w 221"/>
                  <a:gd name="T75" fmla="*/ 31 h 161"/>
                  <a:gd name="T76" fmla="*/ 169 w 221"/>
                  <a:gd name="T77" fmla="*/ 35 h 161"/>
                  <a:gd name="T78" fmla="*/ 173 w 221"/>
                  <a:gd name="T79" fmla="*/ 44 h 161"/>
                  <a:gd name="T80" fmla="*/ 175 w 221"/>
                  <a:gd name="T81" fmla="*/ 50 h 161"/>
                  <a:gd name="T82" fmla="*/ 179 w 221"/>
                  <a:gd name="T83" fmla="*/ 56 h 161"/>
                  <a:gd name="T84" fmla="*/ 183 w 221"/>
                  <a:gd name="T85" fmla="*/ 65 h 161"/>
                  <a:gd name="T86" fmla="*/ 191 w 221"/>
                  <a:gd name="T87" fmla="*/ 72 h 161"/>
                  <a:gd name="T88" fmla="*/ 196 w 221"/>
                  <a:gd name="T89" fmla="*/ 79 h 161"/>
                  <a:gd name="T90" fmla="*/ 200 w 221"/>
                  <a:gd name="T91" fmla="*/ 86 h 161"/>
                  <a:gd name="T92" fmla="*/ 207 w 221"/>
                  <a:gd name="T93" fmla="*/ 91 h 161"/>
                  <a:gd name="T94" fmla="*/ 213 w 221"/>
                  <a:gd name="T95" fmla="*/ 94 h 161"/>
                  <a:gd name="T96" fmla="*/ 216 w 221"/>
                  <a:gd name="T97" fmla="*/ 105 h 161"/>
                  <a:gd name="T98" fmla="*/ 221 w 221"/>
                  <a:gd name="T99" fmla="*/ 110 h 161"/>
                  <a:gd name="T100" fmla="*/ 213 w 221"/>
                  <a:gd name="T101" fmla="*/ 119 h 161"/>
                  <a:gd name="T102" fmla="*/ 207 w 221"/>
                  <a:gd name="T103" fmla="*/ 124 h 161"/>
                  <a:gd name="T104" fmla="*/ 200 w 221"/>
                  <a:gd name="T105" fmla="*/ 131 h 161"/>
                  <a:gd name="T106" fmla="*/ 192 w 221"/>
                  <a:gd name="T107" fmla="*/ 139 h 161"/>
                  <a:gd name="T108" fmla="*/ 188 w 221"/>
                  <a:gd name="T109" fmla="*/ 149 h 161"/>
                  <a:gd name="T110" fmla="*/ 186 w 221"/>
                  <a:gd name="T111" fmla="*/ 161 h 16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21"/>
                  <a:gd name="T169" fmla="*/ 0 h 161"/>
                  <a:gd name="T170" fmla="*/ 221 w 221"/>
                  <a:gd name="T171" fmla="*/ 161 h 16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21" h="161">
                    <a:moveTo>
                      <a:pt x="184" y="161"/>
                    </a:moveTo>
                    <a:lnTo>
                      <a:pt x="135" y="161"/>
                    </a:lnTo>
                    <a:lnTo>
                      <a:pt x="127" y="161"/>
                    </a:lnTo>
                    <a:lnTo>
                      <a:pt x="127" y="148"/>
                    </a:lnTo>
                    <a:lnTo>
                      <a:pt x="56" y="148"/>
                    </a:lnTo>
                    <a:lnTo>
                      <a:pt x="43" y="148"/>
                    </a:lnTo>
                    <a:lnTo>
                      <a:pt x="42" y="147"/>
                    </a:lnTo>
                    <a:lnTo>
                      <a:pt x="41" y="147"/>
                    </a:lnTo>
                    <a:lnTo>
                      <a:pt x="41" y="145"/>
                    </a:lnTo>
                    <a:lnTo>
                      <a:pt x="39" y="145"/>
                    </a:lnTo>
                    <a:lnTo>
                      <a:pt x="39" y="144"/>
                    </a:lnTo>
                    <a:lnTo>
                      <a:pt x="39" y="143"/>
                    </a:lnTo>
                    <a:lnTo>
                      <a:pt x="38" y="143"/>
                    </a:lnTo>
                    <a:lnTo>
                      <a:pt x="38" y="142"/>
                    </a:lnTo>
                    <a:lnTo>
                      <a:pt x="37" y="142"/>
                    </a:lnTo>
                    <a:lnTo>
                      <a:pt x="37" y="140"/>
                    </a:lnTo>
                    <a:lnTo>
                      <a:pt x="37" y="139"/>
                    </a:lnTo>
                    <a:lnTo>
                      <a:pt x="37" y="138"/>
                    </a:lnTo>
                    <a:lnTo>
                      <a:pt x="36" y="138"/>
                    </a:lnTo>
                    <a:lnTo>
                      <a:pt x="34" y="138"/>
                    </a:lnTo>
                    <a:lnTo>
                      <a:pt x="33" y="136"/>
                    </a:lnTo>
                    <a:lnTo>
                      <a:pt x="32" y="135"/>
                    </a:lnTo>
                    <a:lnTo>
                      <a:pt x="32" y="133"/>
                    </a:lnTo>
                    <a:lnTo>
                      <a:pt x="33" y="133"/>
                    </a:lnTo>
                    <a:lnTo>
                      <a:pt x="33" y="131"/>
                    </a:lnTo>
                    <a:lnTo>
                      <a:pt x="34" y="131"/>
                    </a:lnTo>
                    <a:lnTo>
                      <a:pt x="34" y="130"/>
                    </a:lnTo>
                    <a:lnTo>
                      <a:pt x="36" y="130"/>
                    </a:lnTo>
                    <a:lnTo>
                      <a:pt x="36" y="129"/>
                    </a:lnTo>
                    <a:lnTo>
                      <a:pt x="36" y="128"/>
                    </a:lnTo>
                    <a:lnTo>
                      <a:pt x="34" y="128"/>
                    </a:lnTo>
                    <a:lnTo>
                      <a:pt x="34" y="129"/>
                    </a:lnTo>
                    <a:lnTo>
                      <a:pt x="33" y="129"/>
                    </a:lnTo>
                    <a:lnTo>
                      <a:pt x="32" y="129"/>
                    </a:lnTo>
                    <a:lnTo>
                      <a:pt x="30" y="129"/>
                    </a:lnTo>
                    <a:lnTo>
                      <a:pt x="29" y="129"/>
                    </a:lnTo>
                    <a:lnTo>
                      <a:pt x="28" y="129"/>
                    </a:lnTo>
                    <a:lnTo>
                      <a:pt x="27" y="129"/>
                    </a:lnTo>
                    <a:lnTo>
                      <a:pt x="27" y="128"/>
                    </a:lnTo>
                    <a:lnTo>
                      <a:pt x="27" y="126"/>
                    </a:lnTo>
                    <a:lnTo>
                      <a:pt x="25" y="126"/>
                    </a:lnTo>
                    <a:lnTo>
                      <a:pt x="25" y="125"/>
                    </a:lnTo>
                    <a:lnTo>
                      <a:pt x="25" y="124"/>
                    </a:lnTo>
                    <a:lnTo>
                      <a:pt x="25" y="122"/>
                    </a:lnTo>
                    <a:lnTo>
                      <a:pt x="24" y="122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3" y="120"/>
                    </a:lnTo>
                    <a:lnTo>
                      <a:pt x="23" y="119"/>
                    </a:lnTo>
                    <a:lnTo>
                      <a:pt x="23" y="117"/>
                    </a:lnTo>
                    <a:lnTo>
                      <a:pt x="23" y="116"/>
                    </a:lnTo>
                    <a:lnTo>
                      <a:pt x="22" y="116"/>
                    </a:lnTo>
                    <a:lnTo>
                      <a:pt x="22" y="115"/>
                    </a:lnTo>
                    <a:lnTo>
                      <a:pt x="20" y="115"/>
                    </a:lnTo>
                    <a:lnTo>
                      <a:pt x="19" y="114"/>
                    </a:lnTo>
                    <a:lnTo>
                      <a:pt x="19" y="112"/>
                    </a:lnTo>
                    <a:lnTo>
                      <a:pt x="18" y="111"/>
                    </a:lnTo>
                    <a:lnTo>
                      <a:pt x="17" y="111"/>
                    </a:lnTo>
                    <a:lnTo>
                      <a:pt x="15" y="110"/>
                    </a:lnTo>
                    <a:lnTo>
                      <a:pt x="14" y="110"/>
                    </a:lnTo>
                    <a:lnTo>
                      <a:pt x="14" y="108"/>
                    </a:lnTo>
                    <a:lnTo>
                      <a:pt x="15" y="107"/>
                    </a:lnTo>
                    <a:lnTo>
                      <a:pt x="14" y="107"/>
                    </a:lnTo>
                    <a:lnTo>
                      <a:pt x="14" y="106"/>
                    </a:lnTo>
                    <a:lnTo>
                      <a:pt x="13" y="106"/>
                    </a:lnTo>
                    <a:lnTo>
                      <a:pt x="13" y="105"/>
                    </a:lnTo>
                    <a:lnTo>
                      <a:pt x="14" y="105"/>
                    </a:lnTo>
                    <a:lnTo>
                      <a:pt x="14" y="103"/>
                    </a:lnTo>
                    <a:lnTo>
                      <a:pt x="14" y="102"/>
                    </a:lnTo>
                    <a:lnTo>
                      <a:pt x="14" y="101"/>
                    </a:lnTo>
                    <a:lnTo>
                      <a:pt x="14" y="98"/>
                    </a:lnTo>
                    <a:lnTo>
                      <a:pt x="14" y="97"/>
                    </a:lnTo>
                    <a:lnTo>
                      <a:pt x="13" y="97"/>
                    </a:lnTo>
                    <a:lnTo>
                      <a:pt x="14" y="97"/>
                    </a:lnTo>
                    <a:lnTo>
                      <a:pt x="14" y="96"/>
                    </a:lnTo>
                    <a:lnTo>
                      <a:pt x="15" y="94"/>
                    </a:lnTo>
                    <a:lnTo>
                      <a:pt x="17" y="93"/>
                    </a:lnTo>
                    <a:lnTo>
                      <a:pt x="18" y="93"/>
                    </a:lnTo>
                    <a:lnTo>
                      <a:pt x="19" y="93"/>
                    </a:lnTo>
                    <a:lnTo>
                      <a:pt x="20" y="93"/>
                    </a:lnTo>
                    <a:lnTo>
                      <a:pt x="22" y="93"/>
                    </a:lnTo>
                    <a:lnTo>
                      <a:pt x="23" y="93"/>
                    </a:lnTo>
                    <a:lnTo>
                      <a:pt x="23" y="92"/>
                    </a:lnTo>
                    <a:lnTo>
                      <a:pt x="22" y="91"/>
                    </a:lnTo>
                    <a:lnTo>
                      <a:pt x="20" y="91"/>
                    </a:lnTo>
                    <a:lnTo>
                      <a:pt x="20" y="89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2" y="87"/>
                    </a:lnTo>
                    <a:lnTo>
                      <a:pt x="22" y="86"/>
                    </a:lnTo>
                    <a:lnTo>
                      <a:pt x="22" y="84"/>
                    </a:lnTo>
                    <a:lnTo>
                      <a:pt x="22" y="83"/>
                    </a:lnTo>
                    <a:lnTo>
                      <a:pt x="22" y="82"/>
                    </a:lnTo>
                    <a:lnTo>
                      <a:pt x="22" y="80"/>
                    </a:lnTo>
                    <a:lnTo>
                      <a:pt x="22" y="79"/>
                    </a:lnTo>
                    <a:lnTo>
                      <a:pt x="20" y="78"/>
                    </a:lnTo>
                    <a:lnTo>
                      <a:pt x="20" y="77"/>
                    </a:lnTo>
                    <a:lnTo>
                      <a:pt x="19" y="77"/>
                    </a:lnTo>
                    <a:lnTo>
                      <a:pt x="18" y="77"/>
                    </a:lnTo>
                    <a:lnTo>
                      <a:pt x="18" y="75"/>
                    </a:lnTo>
                    <a:lnTo>
                      <a:pt x="17" y="75"/>
                    </a:lnTo>
                    <a:lnTo>
                      <a:pt x="15" y="74"/>
                    </a:lnTo>
                    <a:lnTo>
                      <a:pt x="14" y="74"/>
                    </a:lnTo>
                    <a:lnTo>
                      <a:pt x="14" y="73"/>
                    </a:lnTo>
                    <a:lnTo>
                      <a:pt x="13" y="73"/>
                    </a:lnTo>
                    <a:lnTo>
                      <a:pt x="13" y="72"/>
                    </a:lnTo>
                    <a:lnTo>
                      <a:pt x="11" y="72"/>
                    </a:lnTo>
                    <a:lnTo>
                      <a:pt x="10" y="70"/>
                    </a:lnTo>
                    <a:lnTo>
                      <a:pt x="9" y="70"/>
                    </a:lnTo>
                    <a:lnTo>
                      <a:pt x="9" y="69"/>
                    </a:lnTo>
                    <a:lnTo>
                      <a:pt x="8" y="68"/>
                    </a:lnTo>
                    <a:lnTo>
                      <a:pt x="8" y="67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5" y="65"/>
                    </a:lnTo>
                    <a:lnTo>
                      <a:pt x="5" y="64"/>
                    </a:lnTo>
                    <a:lnTo>
                      <a:pt x="4" y="64"/>
                    </a:lnTo>
                    <a:lnTo>
                      <a:pt x="4" y="63"/>
                    </a:lnTo>
                    <a:lnTo>
                      <a:pt x="3" y="61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4" y="59"/>
                    </a:lnTo>
                    <a:lnTo>
                      <a:pt x="4" y="58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1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1" y="49"/>
                    </a:lnTo>
                    <a:lnTo>
                      <a:pt x="1" y="47"/>
                    </a:lnTo>
                    <a:lnTo>
                      <a:pt x="1" y="46"/>
                    </a:lnTo>
                    <a:lnTo>
                      <a:pt x="0" y="46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1" y="39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1" y="33"/>
                    </a:lnTo>
                    <a:lnTo>
                      <a:pt x="1" y="32"/>
                    </a:lnTo>
                    <a:lnTo>
                      <a:pt x="1" y="30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3" y="26"/>
                    </a:lnTo>
                    <a:lnTo>
                      <a:pt x="3" y="25"/>
                    </a:lnTo>
                    <a:lnTo>
                      <a:pt x="4" y="23"/>
                    </a:lnTo>
                    <a:lnTo>
                      <a:pt x="5" y="22"/>
                    </a:lnTo>
                    <a:lnTo>
                      <a:pt x="6" y="21"/>
                    </a:lnTo>
                    <a:lnTo>
                      <a:pt x="6" y="19"/>
                    </a:lnTo>
                    <a:lnTo>
                      <a:pt x="8" y="18"/>
                    </a:lnTo>
                    <a:lnTo>
                      <a:pt x="9" y="17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1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3"/>
                    </a:lnTo>
                    <a:lnTo>
                      <a:pt x="17" y="13"/>
                    </a:lnTo>
                    <a:lnTo>
                      <a:pt x="18" y="12"/>
                    </a:lnTo>
                    <a:lnTo>
                      <a:pt x="18" y="11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0" y="8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5" y="7"/>
                    </a:lnTo>
                    <a:lnTo>
                      <a:pt x="27" y="7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6" y="8"/>
                    </a:lnTo>
                    <a:lnTo>
                      <a:pt x="37" y="9"/>
                    </a:lnTo>
                    <a:lnTo>
                      <a:pt x="38" y="9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42" y="11"/>
                    </a:lnTo>
                    <a:lnTo>
                      <a:pt x="44" y="11"/>
                    </a:lnTo>
                    <a:lnTo>
                      <a:pt x="46" y="11"/>
                    </a:lnTo>
                    <a:lnTo>
                      <a:pt x="46" y="12"/>
                    </a:lnTo>
                    <a:lnTo>
                      <a:pt x="47" y="12"/>
                    </a:lnTo>
                    <a:lnTo>
                      <a:pt x="48" y="12"/>
                    </a:lnTo>
                    <a:lnTo>
                      <a:pt x="50" y="12"/>
                    </a:lnTo>
                    <a:lnTo>
                      <a:pt x="50" y="13"/>
                    </a:lnTo>
                    <a:lnTo>
                      <a:pt x="51" y="13"/>
                    </a:lnTo>
                    <a:lnTo>
                      <a:pt x="52" y="13"/>
                    </a:lnTo>
                    <a:lnTo>
                      <a:pt x="53" y="14"/>
                    </a:lnTo>
                    <a:lnTo>
                      <a:pt x="55" y="14"/>
                    </a:lnTo>
                    <a:lnTo>
                      <a:pt x="56" y="14"/>
                    </a:lnTo>
                    <a:lnTo>
                      <a:pt x="57" y="16"/>
                    </a:lnTo>
                    <a:lnTo>
                      <a:pt x="57" y="17"/>
                    </a:lnTo>
                    <a:lnTo>
                      <a:pt x="58" y="17"/>
                    </a:lnTo>
                    <a:lnTo>
                      <a:pt x="60" y="17"/>
                    </a:lnTo>
                    <a:lnTo>
                      <a:pt x="61" y="17"/>
                    </a:lnTo>
                    <a:lnTo>
                      <a:pt x="62" y="16"/>
                    </a:lnTo>
                    <a:lnTo>
                      <a:pt x="62" y="14"/>
                    </a:lnTo>
                    <a:lnTo>
                      <a:pt x="62" y="13"/>
                    </a:lnTo>
                    <a:lnTo>
                      <a:pt x="64" y="12"/>
                    </a:lnTo>
                    <a:lnTo>
                      <a:pt x="64" y="11"/>
                    </a:lnTo>
                    <a:lnTo>
                      <a:pt x="65" y="9"/>
                    </a:lnTo>
                    <a:lnTo>
                      <a:pt x="65" y="8"/>
                    </a:lnTo>
                    <a:lnTo>
                      <a:pt x="66" y="8"/>
                    </a:lnTo>
                    <a:lnTo>
                      <a:pt x="67" y="8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70" y="9"/>
                    </a:lnTo>
                    <a:lnTo>
                      <a:pt x="71" y="9"/>
                    </a:lnTo>
                    <a:lnTo>
                      <a:pt x="72" y="9"/>
                    </a:lnTo>
                    <a:lnTo>
                      <a:pt x="74" y="8"/>
                    </a:lnTo>
                    <a:lnTo>
                      <a:pt x="75" y="7"/>
                    </a:lnTo>
                    <a:lnTo>
                      <a:pt x="76" y="7"/>
                    </a:lnTo>
                    <a:lnTo>
                      <a:pt x="78" y="7"/>
                    </a:lnTo>
                    <a:lnTo>
                      <a:pt x="79" y="7"/>
                    </a:lnTo>
                    <a:lnTo>
                      <a:pt x="80" y="7"/>
                    </a:lnTo>
                    <a:lnTo>
                      <a:pt x="81" y="5"/>
                    </a:lnTo>
                    <a:lnTo>
                      <a:pt x="83" y="5"/>
                    </a:lnTo>
                    <a:lnTo>
                      <a:pt x="83" y="4"/>
                    </a:lnTo>
                    <a:lnTo>
                      <a:pt x="84" y="4"/>
                    </a:lnTo>
                    <a:lnTo>
                      <a:pt x="85" y="4"/>
                    </a:lnTo>
                    <a:lnTo>
                      <a:pt x="86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0" y="4"/>
                    </a:lnTo>
                    <a:lnTo>
                      <a:pt x="91" y="4"/>
                    </a:lnTo>
                    <a:lnTo>
                      <a:pt x="91" y="5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4" y="4"/>
                    </a:lnTo>
                    <a:lnTo>
                      <a:pt x="95" y="3"/>
                    </a:lnTo>
                    <a:lnTo>
                      <a:pt x="95" y="4"/>
                    </a:lnTo>
                    <a:lnTo>
                      <a:pt x="97" y="4"/>
                    </a:lnTo>
                    <a:lnTo>
                      <a:pt x="98" y="4"/>
                    </a:lnTo>
                    <a:lnTo>
                      <a:pt x="99" y="4"/>
                    </a:lnTo>
                    <a:lnTo>
                      <a:pt x="100" y="4"/>
                    </a:lnTo>
                    <a:lnTo>
                      <a:pt x="102" y="4"/>
                    </a:lnTo>
                    <a:lnTo>
                      <a:pt x="103" y="3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3" y="3"/>
                    </a:lnTo>
                    <a:lnTo>
                      <a:pt x="114" y="3"/>
                    </a:lnTo>
                    <a:lnTo>
                      <a:pt x="116" y="3"/>
                    </a:lnTo>
                    <a:lnTo>
                      <a:pt x="116" y="4"/>
                    </a:lnTo>
                    <a:lnTo>
                      <a:pt x="117" y="4"/>
                    </a:lnTo>
                    <a:lnTo>
                      <a:pt x="117" y="5"/>
                    </a:lnTo>
                    <a:lnTo>
                      <a:pt x="118" y="5"/>
                    </a:lnTo>
                    <a:lnTo>
                      <a:pt x="119" y="5"/>
                    </a:lnTo>
                    <a:lnTo>
                      <a:pt x="121" y="7"/>
                    </a:lnTo>
                    <a:lnTo>
                      <a:pt x="122" y="7"/>
                    </a:lnTo>
                    <a:lnTo>
                      <a:pt x="122" y="8"/>
                    </a:lnTo>
                    <a:lnTo>
                      <a:pt x="123" y="9"/>
                    </a:lnTo>
                    <a:lnTo>
                      <a:pt x="125" y="11"/>
                    </a:lnTo>
                    <a:lnTo>
                      <a:pt x="126" y="12"/>
                    </a:lnTo>
                    <a:lnTo>
                      <a:pt x="127" y="13"/>
                    </a:lnTo>
                    <a:lnTo>
                      <a:pt x="128" y="13"/>
                    </a:lnTo>
                    <a:lnTo>
                      <a:pt x="130" y="14"/>
                    </a:lnTo>
                    <a:lnTo>
                      <a:pt x="130" y="16"/>
                    </a:lnTo>
                    <a:lnTo>
                      <a:pt x="131" y="17"/>
                    </a:lnTo>
                    <a:lnTo>
                      <a:pt x="132" y="17"/>
                    </a:lnTo>
                    <a:lnTo>
                      <a:pt x="133" y="17"/>
                    </a:lnTo>
                    <a:lnTo>
                      <a:pt x="133" y="16"/>
                    </a:lnTo>
                    <a:lnTo>
                      <a:pt x="135" y="16"/>
                    </a:lnTo>
                    <a:lnTo>
                      <a:pt x="136" y="14"/>
                    </a:lnTo>
                    <a:lnTo>
                      <a:pt x="137" y="14"/>
                    </a:lnTo>
                    <a:lnTo>
                      <a:pt x="137" y="16"/>
                    </a:lnTo>
                    <a:lnTo>
                      <a:pt x="139" y="16"/>
                    </a:lnTo>
                    <a:lnTo>
                      <a:pt x="139" y="17"/>
                    </a:lnTo>
                    <a:lnTo>
                      <a:pt x="139" y="18"/>
                    </a:lnTo>
                    <a:lnTo>
                      <a:pt x="140" y="18"/>
                    </a:lnTo>
                    <a:lnTo>
                      <a:pt x="141" y="18"/>
                    </a:lnTo>
                    <a:lnTo>
                      <a:pt x="142" y="18"/>
                    </a:lnTo>
                    <a:lnTo>
                      <a:pt x="144" y="19"/>
                    </a:lnTo>
                    <a:lnTo>
                      <a:pt x="145" y="19"/>
                    </a:lnTo>
                    <a:lnTo>
                      <a:pt x="145" y="21"/>
                    </a:lnTo>
                    <a:lnTo>
                      <a:pt x="146" y="22"/>
                    </a:lnTo>
                    <a:lnTo>
                      <a:pt x="147" y="22"/>
                    </a:lnTo>
                    <a:lnTo>
                      <a:pt x="151" y="22"/>
                    </a:lnTo>
                    <a:lnTo>
                      <a:pt x="151" y="23"/>
                    </a:lnTo>
                    <a:lnTo>
                      <a:pt x="151" y="25"/>
                    </a:lnTo>
                    <a:lnTo>
                      <a:pt x="151" y="26"/>
                    </a:lnTo>
                    <a:lnTo>
                      <a:pt x="152" y="26"/>
                    </a:lnTo>
                    <a:lnTo>
                      <a:pt x="154" y="26"/>
                    </a:lnTo>
                    <a:lnTo>
                      <a:pt x="155" y="26"/>
                    </a:lnTo>
                    <a:lnTo>
                      <a:pt x="155" y="27"/>
                    </a:lnTo>
                    <a:lnTo>
                      <a:pt x="156" y="27"/>
                    </a:lnTo>
                    <a:lnTo>
                      <a:pt x="156" y="28"/>
                    </a:lnTo>
                    <a:lnTo>
                      <a:pt x="158" y="28"/>
                    </a:lnTo>
                    <a:lnTo>
                      <a:pt x="159" y="28"/>
                    </a:lnTo>
                    <a:lnTo>
                      <a:pt x="160" y="30"/>
                    </a:lnTo>
                    <a:lnTo>
                      <a:pt x="161" y="30"/>
                    </a:lnTo>
                    <a:lnTo>
                      <a:pt x="163" y="31"/>
                    </a:lnTo>
                    <a:lnTo>
                      <a:pt x="164" y="31"/>
                    </a:lnTo>
                    <a:lnTo>
                      <a:pt x="164" y="32"/>
                    </a:lnTo>
                    <a:lnTo>
                      <a:pt x="165" y="32"/>
                    </a:lnTo>
                    <a:lnTo>
                      <a:pt x="165" y="33"/>
                    </a:lnTo>
                    <a:lnTo>
                      <a:pt x="166" y="33"/>
                    </a:lnTo>
                    <a:lnTo>
                      <a:pt x="168" y="33"/>
                    </a:lnTo>
                    <a:lnTo>
                      <a:pt x="168" y="35"/>
                    </a:lnTo>
                    <a:lnTo>
                      <a:pt x="169" y="35"/>
                    </a:lnTo>
                    <a:lnTo>
                      <a:pt x="169" y="36"/>
                    </a:lnTo>
                    <a:lnTo>
                      <a:pt x="169" y="37"/>
                    </a:lnTo>
                    <a:lnTo>
                      <a:pt x="169" y="39"/>
                    </a:lnTo>
                    <a:lnTo>
                      <a:pt x="170" y="40"/>
                    </a:lnTo>
                    <a:lnTo>
                      <a:pt x="170" y="41"/>
                    </a:lnTo>
                    <a:lnTo>
                      <a:pt x="170" y="42"/>
                    </a:lnTo>
                    <a:lnTo>
                      <a:pt x="172" y="42"/>
                    </a:lnTo>
                    <a:lnTo>
                      <a:pt x="173" y="44"/>
                    </a:lnTo>
                    <a:lnTo>
                      <a:pt x="174" y="44"/>
                    </a:lnTo>
                    <a:lnTo>
                      <a:pt x="175" y="44"/>
                    </a:lnTo>
                    <a:lnTo>
                      <a:pt x="175" y="45"/>
                    </a:lnTo>
                    <a:lnTo>
                      <a:pt x="174" y="46"/>
                    </a:lnTo>
                    <a:lnTo>
                      <a:pt x="174" y="47"/>
                    </a:lnTo>
                    <a:lnTo>
                      <a:pt x="175" y="47"/>
                    </a:lnTo>
                    <a:lnTo>
                      <a:pt x="175" y="49"/>
                    </a:lnTo>
                    <a:lnTo>
                      <a:pt x="175" y="50"/>
                    </a:lnTo>
                    <a:lnTo>
                      <a:pt x="177" y="50"/>
                    </a:lnTo>
                    <a:lnTo>
                      <a:pt x="177" y="51"/>
                    </a:lnTo>
                    <a:lnTo>
                      <a:pt x="178" y="51"/>
                    </a:lnTo>
                    <a:lnTo>
                      <a:pt x="178" y="53"/>
                    </a:lnTo>
                    <a:lnTo>
                      <a:pt x="178" y="54"/>
                    </a:lnTo>
                    <a:lnTo>
                      <a:pt x="178" y="55"/>
                    </a:lnTo>
                    <a:lnTo>
                      <a:pt x="179" y="55"/>
                    </a:lnTo>
                    <a:lnTo>
                      <a:pt x="179" y="56"/>
                    </a:lnTo>
                    <a:lnTo>
                      <a:pt x="180" y="58"/>
                    </a:lnTo>
                    <a:lnTo>
                      <a:pt x="180" y="59"/>
                    </a:lnTo>
                    <a:lnTo>
                      <a:pt x="182" y="59"/>
                    </a:lnTo>
                    <a:lnTo>
                      <a:pt x="182" y="60"/>
                    </a:lnTo>
                    <a:lnTo>
                      <a:pt x="182" y="61"/>
                    </a:lnTo>
                    <a:lnTo>
                      <a:pt x="182" y="63"/>
                    </a:lnTo>
                    <a:lnTo>
                      <a:pt x="183" y="64"/>
                    </a:lnTo>
                    <a:lnTo>
                      <a:pt x="183" y="65"/>
                    </a:lnTo>
                    <a:lnTo>
                      <a:pt x="183" y="67"/>
                    </a:lnTo>
                    <a:lnTo>
                      <a:pt x="184" y="68"/>
                    </a:lnTo>
                    <a:lnTo>
                      <a:pt x="186" y="68"/>
                    </a:lnTo>
                    <a:lnTo>
                      <a:pt x="187" y="69"/>
                    </a:lnTo>
                    <a:lnTo>
                      <a:pt x="188" y="69"/>
                    </a:lnTo>
                    <a:lnTo>
                      <a:pt x="189" y="70"/>
                    </a:lnTo>
                    <a:lnTo>
                      <a:pt x="189" y="72"/>
                    </a:lnTo>
                    <a:lnTo>
                      <a:pt x="191" y="72"/>
                    </a:lnTo>
                    <a:lnTo>
                      <a:pt x="192" y="73"/>
                    </a:lnTo>
                    <a:lnTo>
                      <a:pt x="193" y="74"/>
                    </a:lnTo>
                    <a:lnTo>
                      <a:pt x="194" y="74"/>
                    </a:lnTo>
                    <a:lnTo>
                      <a:pt x="194" y="75"/>
                    </a:lnTo>
                    <a:lnTo>
                      <a:pt x="194" y="77"/>
                    </a:lnTo>
                    <a:lnTo>
                      <a:pt x="194" y="78"/>
                    </a:lnTo>
                    <a:lnTo>
                      <a:pt x="196" y="78"/>
                    </a:lnTo>
                    <a:lnTo>
                      <a:pt x="196" y="79"/>
                    </a:lnTo>
                    <a:lnTo>
                      <a:pt x="196" y="80"/>
                    </a:lnTo>
                    <a:lnTo>
                      <a:pt x="197" y="80"/>
                    </a:lnTo>
                    <a:lnTo>
                      <a:pt x="197" y="82"/>
                    </a:lnTo>
                    <a:lnTo>
                      <a:pt x="198" y="82"/>
                    </a:lnTo>
                    <a:lnTo>
                      <a:pt x="198" y="83"/>
                    </a:lnTo>
                    <a:lnTo>
                      <a:pt x="198" y="84"/>
                    </a:lnTo>
                    <a:lnTo>
                      <a:pt x="200" y="84"/>
                    </a:lnTo>
                    <a:lnTo>
                      <a:pt x="200" y="86"/>
                    </a:lnTo>
                    <a:lnTo>
                      <a:pt x="201" y="86"/>
                    </a:lnTo>
                    <a:lnTo>
                      <a:pt x="202" y="86"/>
                    </a:lnTo>
                    <a:lnTo>
                      <a:pt x="203" y="86"/>
                    </a:lnTo>
                    <a:lnTo>
                      <a:pt x="203" y="87"/>
                    </a:lnTo>
                    <a:lnTo>
                      <a:pt x="203" y="88"/>
                    </a:lnTo>
                    <a:lnTo>
                      <a:pt x="205" y="88"/>
                    </a:lnTo>
                    <a:lnTo>
                      <a:pt x="206" y="89"/>
                    </a:lnTo>
                    <a:lnTo>
                      <a:pt x="207" y="91"/>
                    </a:lnTo>
                    <a:lnTo>
                      <a:pt x="207" y="92"/>
                    </a:lnTo>
                    <a:lnTo>
                      <a:pt x="208" y="92"/>
                    </a:lnTo>
                    <a:lnTo>
                      <a:pt x="208" y="93"/>
                    </a:lnTo>
                    <a:lnTo>
                      <a:pt x="210" y="93"/>
                    </a:lnTo>
                    <a:lnTo>
                      <a:pt x="211" y="93"/>
                    </a:lnTo>
                    <a:lnTo>
                      <a:pt x="211" y="94"/>
                    </a:lnTo>
                    <a:lnTo>
                      <a:pt x="212" y="94"/>
                    </a:lnTo>
                    <a:lnTo>
                      <a:pt x="213" y="94"/>
                    </a:lnTo>
                    <a:lnTo>
                      <a:pt x="213" y="96"/>
                    </a:lnTo>
                    <a:lnTo>
                      <a:pt x="215" y="97"/>
                    </a:lnTo>
                    <a:lnTo>
                      <a:pt x="216" y="98"/>
                    </a:lnTo>
                    <a:lnTo>
                      <a:pt x="216" y="100"/>
                    </a:lnTo>
                    <a:lnTo>
                      <a:pt x="216" y="101"/>
                    </a:lnTo>
                    <a:lnTo>
                      <a:pt x="216" y="102"/>
                    </a:lnTo>
                    <a:lnTo>
                      <a:pt x="216" y="103"/>
                    </a:lnTo>
                    <a:lnTo>
                      <a:pt x="216" y="105"/>
                    </a:lnTo>
                    <a:lnTo>
                      <a:pt x="216" y="106"/>
                    </a:lnTo>
                    <a:lnTo>
                      <a:pt x="217" y="106"/>
                    </a:lnTo>
                    <a:lnTo>
                      <a:pt x="219" y="106"/>
                    </a:lnTo>
                    <a:lnTo>
                      <a:pt x="219" y="107"/>
                    </a:lnTo>
                    <a:lnTo>
                      <a:pt x="220" y="107"/>
                    </a:lnTo>
                    <a:lnTo>
                      <a:pt x="220" y="108"/>
                    </a:lnTo>
                    <a:lnTo>
                      <a:pt x="220" y="110"/>
                    </a:lnTo>
                    <a:lnTo>
                      <a:pt x="221" y="110"/>
                    </a:lnTo>
                    <a:lnTo>
                      <a:pt x="220" y="111"/>
                    </a:lnTo>
                    <a:lnTo>
                      <a:pt x="219" y="112"/>
                    </a:lnTo>
                    <a:lnTo>
                      <a:pt x="217" y="112"/>
                    </a:lnTo>
                    <a:lnTo>
                      <a:pt x="216" y="114"/>
                    </a:lnTo>
                    <a:lnTo>
                      <a:pt x="213" y="115"/>
                    </a:lnTo>
                    <a:lnTo>
                      <a:pt x="213" y="116"/>
                    </a:lnTo>
                    <a:lnTo>
                      <a:pt x="213" y="117"/>
                    </a:lnTo>
                    <a:lnTo>
                      <a:pt x="213" y="119"/>
                    </a:lnTo>
                    <a:lnTo>
                      <a:pt x="215" y="121"/>
                    </a:lnTo>
                    <a:lnTo>
                      <a:pt x="215" y="122"/>
                    </a:lnTo>
                    <a:lnTo>
                      <a:pt x="213" y="124"/>
                    </a:lnTo>
                    <a:lnTo>
                      <a:pt x="212" y="124"/>
                    </a:lnTo>
                    <a:lnTo>
                      <a:pt x="211" y="124"/>
                    </a:lnTo>
                    <a:lnTo>
                      <a:pt x="210" y="124"/>
                    </a:lnTo>
                    <a:lnTo>
                      <a:pt x="208" y="124"/>
                    </a:lnTo>
                    <a:lnTo>
                      <a:pt x="207" y="124"/>
                    </a:lnTo>
                    <a:lnTo>
                      <a:pt x="206" y="124"/>
                    </a:lnTo>
                    <a:lnTo>
                      <a:pt x="205" y="125"/>
                    </a:lnTo>
                    <a:lnTo>
                      <a:pt x="203" y="126"/>
                    </a:lnTo>
                    <a:lnTo>
                      <a:pt x="203" y="128"/>
                    </a:lnTo>
                    <a:lnTo>
                      <a:pt x="203" y="129"/>
                    </a:lnTo>
                    <a:lnTo>
                      <a:pt x="202" y="129"/>
                    </a:lnTo>
                    <a:lnTo>
                      <a:pt x="201" y="130"/>
                    </a:lnTo>
                    <a:lnTo>
                      <a:pt x="200" y="131"/>
                    </a:lnTo>
                    <a:lnTo>
                      <a:pt x="198" y="131"/>
                    </a:lnTo>
                    <a:lnTo>
                      <a:pt x="197" y="133"/>
                    </a:lnTo>
                    <a:lnTo>
                      <a:pt x="196" y="134"/>
                    </a:lnTo>
                    <a:lnTo>
                      <a:pt x="196" y="135"/>
                    </a:lnTo>
                    <a:lnTo>
                      <a:pt x="194" y="136"/>
                    </a:lnTo>
                    <a:lnTo>
                      <a:pt x="193" y="136"/>
                    </a:lnTo>
                    <a:lnTo>
                      <a:pt x="193" y="138"/>
                    </a:lnTo>
                    <a:lnTo>
                      <a:pt x="192" y="139"/>
                    </a:lnTo>
                    <a:lnTo>
                      <a:pt x="192" y="140"/>
                    </a:lnTo>
                    <a:lnTo>
                      <a:pt x="191" y="140"/>
                    </a:lnTo>
                    <a:lnTo>
                      <a:pt x="189" y="140"/>
                    </a:lnTo>
                    <a:lnTo>
                      <a:pt x="189" y="142"/>
                    </a:lnTo>
                    <a:lnTo>
                      <a:pt x="189" y="143"/>
                    </a:lnTo>
                    <a:lnTo>
                      <a:pt x="189" y="145"/>
                    </a:lnTo>
                    <a:lnTo>
                      <a:pt x="189" y="148"/>
                    </a:lnTo>
                    <a:lnTo>
                      <a:pt x="188" y="149"/>
                    </a:lnTo>
                    <a:lnTo>
                      <a:pt x="188" y="150"/>
                    </a:lnTo>
                    <a:lnTo>
                      <a:pt x="188" y="152"/>
                    </a:lnTo>
                    <a:lnTo>
                      <a:pt x="187" y="153"/>
                    </a:lnTo>
                    <a:lnTo>
                      <a:pt x="186" y="154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59"/>
                    </a:lnTo>
                    <a:lnTo>
                      <a:pt x="186" y="161"/>
                    </a:lnTo>
                    <a:lnTo>
                      <a:pt x="184" y="161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4" name="Freeform 941"/>
              <p:cNvSpPr>
                <a:spLocks/>
              </p:cNvSpPr>
              <p:nvPr/>
            </p:nvSpPr>
            <p:spPr bwMode="auto">
              <a:xfrm>
                <a:off x="4122" y="2409"/>
                <a:ext cx="237" cy="111"/>
              </a:xfrm>
              <a:custGeom>
                <a:avLst/>
                <a:gdLst>
                  <a:gd name="T0" fmla="*/ 157 w 237"/>
                  <a:gd name="T1" fmla="*/ 16 h 111"/>
                  <a:gd name="T2" fmla="*/ 161 w 237"/>
                  <a:gd name="T3" fmla="*/ 20 h 111"/>
                  <a:gd name="T4" fmla="*/ 162 w 237"/>
                  <a:gd name="T5" fmla="*/ 24 h 111"/>
                  <a:gd name="T6" fmla="*/ 166 w 237"/>
                  <a:gd name="T7" fmla="*/ 29 h 111"/>
                  <a:gd name="T8" fmla="*/ 168 w 237"/>
                  <a:gd name="T9" fmla="*/ 33 h 111"/>
                  <a:gd name="T10" fmla="*/ 171 w 237"/>
                  <a:gd name="T11" fmla="*/ 38 h 111"/>
                  <a:gd name="T12" fmla="*/ 175 w 237"/>
                  <a:gd name="T13" fmla="*/ 43 h 111"/>
                  <a:gd name="T14" fmla="*/ 178 w 237"/>
                  <a:gd name="T15" fmla="*/ 51 h 111"/>
                  <a:gd name="T16" fmla="*/ 182 w 237"/>
                  <a:gd name="T17" fmla="*/ 53 h 111"/>
                  <a:gd name="T18" fmla="*/ 187 w 237"/>
                  <a:gd name="T19" fmla="*/ 53 h 111"/>
                  <a:gd name="T20" fmla="*/ 194 w 237"/>
                  <a:gd name="T21" fmla="*/ 56 h 111"/>
                  <a:gd name="T22" fmla="*/ 199 w 237"/>
                  <a:gd name="T23" fmla="*/ 55 h 111"/>
                  <a:gd name="T24" fmla="*/ 205 w 237"/>
                  <a:gd name="T25" fmla="*/ 56 h 111"/>
                  <a:gd name="T26" fmla="*/ 208 w 237"/>
                  <a:gd name="T27" fmla="*/ 60 h 111"/>
                  <a:gd name="T28" fmla="*/ 213 w 237"/>
                  <a:gd name="T29" fmla="*/ 66 h 111"/>
                  <a:gd name="T30" fmla="*/ 218 w 237"/>
                  <a:gd name="T31" fmla="*/ 66 h 111"/>
                  <a:gd name="T32" fmla="*/ 223 w 237"/>
                  <a:gd name="T33" fmla="*/ 74 h 111"/>
                  <a:gd name="T34" fmla="*/ 229 w 237"/>
                  <a:gd name="T35" fmla="*/ 71 h 111"/>
                  <a:gd name="T36" fmla="*/ 236 w 237"/>
                  <a:gd name="T37" fmla="*/ 72 h 111"/>
                  <a:gd name="T38" fmla="*/ 163 w 237"/>
                  <a:gd name="T39" fmla="*/ 108 h 111"/>
                  <a:gd name="T40" fmla="*/ 4 w 237"/>
                  <a:gd name="T41" fmla="*/ 111 h 111"/>
                  <a:gd name="T42" fmla="*/ 4 w 237"/>
                  <a:gd name="T43" fmla="*/ 107 h 111"/>
                  <a:gd name="T44" fmla="*/ 7 w 237"/>
                  <a:gd name="T45" fmla="*/ 102 h 111"/>
                  <a:gd name="T46" fmla="*/ 2 w 237"/>
                  <a:gd name="T47" fmla="*/ 100 h 111"/>
                  <a:gd name="T48" fmla="*/ 0 w 237"/>
                  <a:gd name="T49" fmla="*/ 98 h 111"/>
                  <a:gd name="T50" fmla="*/ 5 w 237"/>
                  <a:gd name="T51" fmla="*/ 94 h 111"/>
                  <a:gd name="T52" fmla="*/ 8 w 237"/>
                  <a:gd name="T53" fmla="*/ 90 h 111"/>
                  <a:gd name="T54" fmla="*/ 7 w 237"/>
                  <a:gd name="T55" fmla="*/ 83 h 111"/>
                  <a:gd name="T56" fmla="*/ 8 w 237"/>
                  <a:gd name="T57" fmla="*/ 79 h 111"/>
                  <a:gd name="T58" fmla="*/ 9 w 237"/>
                  <a:gd name="T59" fmla="*/ 77 h 111"/>
                  <a:gd name="T60" fmla="*/ 11 w 237"/>
                  <a:gd name="T61" fmla="*/ 75 h 111"/>
                  <a:gd name="T62" fmla="*/ 7 w 237"/>
                  <a:gd name="T63" fmla="*/ 71 h 111"/>
                  <a:gd name="T64" fmla="*/ 13 w 237"/>
                  <a:gd name="T65" fmla="*/ 70 h 111"/>
                  <a:gd name="T66" fmla="*/ 14 w 237"/>
                  <a:gd name="T67" fmla="*/ 65 h 111"/>
                  <a:gd name="T68" fmla="*/ 12 w 237"/>
                  <a:gd name="T69" fmla="*/ 63 h 111"/>
                  <a:gd name="T70" fmla="*/ 12 w 237"/>
                  <a:gd name="T71" fmla="*/ 60 h 111"/>
                  <a:gd name="T72" fmla="*/ 16 w 237"/>
                  <a:gd name="T73" fmla="*/ 56 h 111"/>
                  <a:gd name="T74" fmla="*/ 12 w 237"/>
                  <a:gd name="T75" fmla="*/ 53 h 111"/>
                  <a:gd name="T76" fmla="*/ 14 w 237"/>
                  <a:gd name="T77" fmla="*/ 49 h 111"/>
                  <a:gd name="T78" fmla="*/ 17 w 237"/>
                  <a:gd name="T79" fmla="*/ 46 h 111"/>
                  <a:gd name="T80" fmla="*/ 16 w 237"/>
                  <a:gd name="T81" fmla="*/ 43 h 111"/>
                  <a:gd name="T82" fmla="*/ 12 w 237"/>
                  <a:gd name="T83" fmla="*/ 42 h 111"/>
                  <a:gd name="T84" fmla="*/ 13 w 237"/>
                  <a:gd name="T85" fmla="*/ 39 h 111"/>
                  <a:gd name="T86" fmla="*/ 11 w 237"/>
                  <a:gd name="T87" fmla="*/ 36 h 111"/>
                  <a:gd name="T88" fmla="*/ 14 w 237"/>
                  <a:gd name="T89" fmla="*/ 33 h 111"/>
                  <a:gd name="T90" fmla="*/ 12 w 237"/>
                  <a:gd name="T91" fmla="*/ 29 h 111"/>
                  <a:gd name="T92" fmla="*/ 8 w 237"/>
                  <a:gd name="T93" fmla="*/ 24 h 111"/>
                  <a:gd name="T94" fmla="*/ 9 w 237"/>
                  <a:gd name="T95" fmla="*/ 22 h 111"/>
                  <a:gd name="T96" fmla="*/ 12 w 237"/>
                  <a:gd name="T97" fmla="*/ 16 h 111"/>
                  <a:gd name="T98" fmla="*/ 9 w 237"/>
                  <a:gd name="T99" fmla="*/ 13 h 111"/>
                  <a:gd name="T100" fmla="*/ 16 w 237"/>
                  <a:gd name="T101" fmla="*/ 13 h 111"/>
                  <a:gd name="T102" fmla="*/ 16 w 237"/>
                  <a:gd name="T103" fmla="*/ 8 h 111"/>
                  <a:gd name="T104" fmla="*/ 17 w 237"/>
                  <a:gd name="T105" fmla="*/ 5 h 111"/>
                  <a:gd name="T106" fmla="*/ 18 w 237"/>
                  <a:gd name="T107" fmla="*/ 0 h 111"/>
                  <a:gd name="T108" fmla="*/ 135 w 237"/>
                  <a:gd name="T109" fmla="*/ 13 h 11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37"/>
                  <a:gd name="T166" fmla="*/ 0 h 111"/>
                  <a:gd name="T167" fmla="*/ 237 w 237"/>
                  <a:gd name="T168" fmla="*/ 111 h 11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37" h="111">
                    <a:moveTo>
                      <a:pt x="159" y="14"/>
                    </a:moveTo>
                    <a:lnTo>
                      <a:pt x="159" y="15"/>
                    </a:lnTo>
                    <a:lnTo>
                      <a:pt x="158" y="16"/>
                    </a:lnTo>
                    <a:lnTo>
                      <a:pt x="158" y="15"/>
                    </a:lnTo>
                    <a:lnTo>
                      <a:pt x="157" y="16"/>
                    </a:lnTo>
                    <a:lnTo>
                      <a:pt x="157" y="18"/>
                    </a:lnTo>
                    <a:lnTo>
                      <a:pt x="157" y="19"/>
                    </a:lnTo>
                    <a:lnTo>
                      <a:pt x="158" y="20"/>
                    </a:lnTo>
                    <a:lnTo>
                      <a:pt x="159" y="20"/>
                    </a:lnTo>
                    <a:lnTo>
                      <a:pt x="161" y="20"/>
                    </a:lnTo>
                    <a:lnTo>
                      <a:pt x="162" y="20"/>
                    </a:lnTo>
                    <a:lnTo>
                      <a:pt x="163" y="20"/>
                    </a:lnTo>
                    <a:lnTo>
                      <a:pt x="163" y="22"/>
                    </a:lnTo>
                    <a:lnTo>
                      <a:pt x="163" y="23"/>
                    </a:lnTo>
                    <a:lnTo>
                      <a:pt x="162" y="24"/>
                    </a:lnTo>
                    <a:lnTo>
                      <a:pt x="162" y="25"/>
                    </a:lnTo>
                    <a:lnTo>
                      <a:pt x="162" y="27"/>
                    </a:lnTo>
                    <a:lnTo>
                      <a:pt x="163" y="28"/>
                    </a:lnTo>
                    <a:lnTo>
                      <a:pt x="164" y="28"/>
                    </a:lnTo>
                    <a:lnTo>
                      <a:pt x="166" y="29"/>
                    </a:lnTo>
                    <a:lnTo>
                      <a:pt x="167" y="29"/>
                    </a:lnTo>
                    <a:lnTo>
                      <a:pt x="167" y="30"/>
                    </a:lnTo>
                    <a:lnTo>
                      <a:pt x="167" y="32"/>
                    </a:lnTo>
                    <a:lnTo>
                      <a:pt x="167" y="33"/>
                    </a:lnTo>
                    <a:lnTo>
                      <a:pt x="168" y="33"/>
                    </a:lnTo>
                    <a:lnTo>
                      <a:pt x="168" y="34"/>
                    </a:lnTo>
                    <a:lnTo>
                      <a:pt x="168" y="36"/>
                    </a:lnTo>
                    <a:lnTo>
                      <a:pt x="169" y="36"/>
                    </a:lnTo>
                    <a:lnTo>
                      <a:pt x="169" y="37"/>
                    </a:lnTo>
                    <a:lnTo>
                      <a:pt x="171" y="38"/>
                    </a:lnTo>
                    <a:lnTo>
                      <a:pt x="172" y="39"/>
                    </a:lnTo>
                    <a:lnTo>
                      <a:pt x="172" y="41"/>
                    </a:lnTo>
                    <a:lnTo>
                      <a:pt x="173" y="42"/>
                    </a:lnTo>
                    <a:lnTo>
                      <a:pt x="175" y="42"/>
                    </a:lnTo>
                    <a:lnTo>
                      <a:pt x="175" y="43"/>
                    </a:lnTo>
                    <a:lnTo>
                      <a:pt x="176" y="46"/>
                    </a:lnTo>
                    <a:lnTo>
                      <a:pt x="176" y="47"/>
                    </a:lnTo>
                    <a:lnTo>
                      <a:pt x="177" y="48"/>
                    </a:lnTo>
                    <a:lnTo>
                      <a:pt x="178" y="49"/>
                    </a:lnTo>
                    <a:lnTo>
                      <a:pt x="178" y="51"/>
                    </a:lnTo>
                    <a:lnTo>
                      <a:pt x="178" y="52"/>
                    </a:lnTo>
                    <a:lnTo>
                      <a:pt x="180" y="52"/>
                    </a:lnTo>
                    <a:lnTo>
                      <a:pt x="180" y="53"/>
                    </a:lnTo>
                    <a:lnTo>
                      <a:pt x="181" y="53"/>
                    </a:lnTo>
                    <a:lnTo>
                      <a:pt x="182" y="53"/>
                    </a:lnTo>
                    <a:lnTo>
                      <a:pt x="183" y="53"/>
                    </a:lnTo>
                    <a:lnTo>
                      <a:pt x="183" y="52"/>
                    </a:lnTo>
                    <a:lnTo>
                      <a:pt x="185" y="52"/>
                    </a:lnTo>
                    <a:lnTo>
                      <a:pt x="186" y="52"/>
                    </a:lnTo>
                    <a:lnTo>
                      <a:pt x="187" y="53"/>
                    </a:lnTo>
                    <a:lnTo>
                      <a:pt x="188" y="53"/>
                    </a:lnTo>
                    <a:lnTo>
                      <a:pt x="190" y="55"/>
                    </a:lnTo>
                    <a:lnTo>
                      <a:pt x="191" y="55"/>
                    </a:lnTo>
                    <a:lnTo>
                      <a:pt x="192" y="55"/>
                    </a:lnTo>
                    <a:lnTo>
                      <a:pt x="194" y="56"/>
                    </a:lnTo>
                    <a:lnTo>
                      <a:pt x="195" y="56"/>
                    </a:lnTo>
                    <a:lnTo>
                      <a:pt x="196" y="56"/>
                    </a:lnTo>
                    <a:lnTo>
                      <a:pt x="196" y="57"/>
                    </a:lnTo>
                    <a:lnTo>
                      <a:pt x="197" y="56"/>
                    </a:lnTo>
                    <a:lnTo>
                      <a:pt x="199" y="55"/>
                    </a:lnTo>
                    <a:lnTo>
                      <a:pt x="200" y="55"/>
                    </a:lnTo>
                    <a:lnTo>
                      <a:pt x="201" y="53"/>
                    </a:lnTo>
                    <a:lnTo>
                      <a:pt x="202" y="53"/>
                    </a:lnTo>
                    <a:lnTo>
                      <a:pt x="204" y="55"/>
                    </a:lnTo>
                    <a:lnTo>
                      <a:pt x="205" y="56"/>
                    </a:lnTo>
                    <a:lnTo>
                      <a:pt x="206" y="56"/>
                    </a:lnTo>
                    <a:lnTo>
                      <a:pt x="206" y="57"/>
                    </a:lnTo>
                    <a:lnTo>
                      <a:pt x="208" y="57"/>
                    </a:lnTo>
                    <a:lnTo>
                      <a:pt x="208" y="58"/>
                    </a:lnTo>
                    <a:lnTo>
                      <a:pt x="208" y="60"/>
                    </a:lnTo>
                    <a:lnTo>
                      <a:pt x="209" y="61"/>
                    </a:lnTo>
                    <a:lnTo>
                      <a:pt x="210" y="63"/>
                    </a:lnTo>
                    <a:lnTo>
                      <a:pt x="210" y="65"/>
                    </a:lnTo>
                    <a:lnTo>
                      <a:pt x="211" y="66"/>
                    </a:lnTo>
                    <a:lnTo>
                      <a:pt x="213" y="66"/>
                    </a:lnTo>
                    <a:lnTo>
                      <a:pt x="214" y="66"/>
                    </a:lnTo>
                    <a:lnTo>
                      <a:pt x="215" y="67"/>
                    </a:lnTo>
                    <a:lnTo>
                      <a:pt x="215" y="66"/>
                    </a:lnTo>
                    <a:lnTo>
                      <a:pt x="216" y="66"/>
                    </a:lnTo>
                    <a:lnTo>
                      <a:pt x="218" y="66"/>
                    </a:lnTo>
                    <a:lnTo>
                      <a:pt x="219" y="69"/>
                    </a:lnTo>
                    <a:lnTo>
                      <a:pt x="220" y="70"/>
                    </a:lnTo>
                    <a:lnTo>
                      <a:pt x="222" y="71"/>
                    </a:lnTo>
                    <a:lnTo>
                      <a:pt x="222" y="72"/>
                    </a:lnTo>
                    <a:lnTo>
                      <a:pt x="223" y="74"/>
                    </a:lnTo>
                    <a:lnTo>
                      <a:pt x="224" y="74"/>
                    </a:lnTo>
                    <a:lnTo>
                      <a:pt x="225" y="74"/>
                    </a:lnTo>
                    <a:lnTo>
                      <a:pt x="227" y="72"/>
                    </a:lnTo>
                    <a:lnTo>
                      <a:pt x="228" y="71"/>
                    </a:lnTo>
                    <a:lnTo>
                      <a:pt x="229" y="71"/>
                    </a:lnTo>
                    <a:lnTo>
                      <a:pt x="230" y="71"/>
                    </a:lnTo>
                    <a:lnTo>
                      <a:pt x="232" y="71"/>
                    </a:lnTo>
                    <a:lnTo>
                      <a:pt x="233" y="71"/>
                    </a:lnTo>
                    <a:lnTo>
                      <a:pt x="234" y="71"/>
                    </a:lnTo>
                    <a:lnTo>
                      <a:pt x="236" y="72"/>
                    </a:lnTo>
                    <a:lnTo>
                      <a:pt x="237" y="72"/>
                    </a:lnTo>
                    <a:lnTo>
                      <a:pt x="237" y="94"/>
                    </a:lnTo>
                    <a:lnTo>
                      <a:pt x="175" y="94"/>
                    </a:lnTo>
                    <a:lnTo>
                      <a:pt x="163" y="94"/>
                    </a:lnTo>
                    <a:lnTo>
                      <a:pt x="163" y="108"/>
                    </a:lnTo>
                    <a:lnTo>
                      <a:pt x="163" y="111"/>
                    </a:lnTo>
                    <a:lnTo>
                      <a:pt x="135" y="111"/>
                    </a:lnTo>
                    <a:lnTo>
                      <a:pt x="88" y="111"/>
                    </a:lnTo>
                    <a:lnTo>
                      <a:pt x="36" y="111"/>
                    </a:lnTo>
                    <a:lnTo>
                      <a:pt x="4" y="111"/>
                    </a:lnTo>
                    <a:lnTo>
                      <a:pt x="5" y="111"/>
                    </a:lnTo>
                    <a:lnTo>
                      <a:pt x="5" y="109"/>
                    </a:lnTo>
                    <a:lnTo>
                      <a:pt x="4" y="109"/>
                    </a:lnTo>
                    <a:lnTo>
                      <a:pt x="4" y="108"/>
                    </a:lnTo>
                    <a:lnTo>
                      <a:pt x="4" y="107"/>
                    </a:lnTo>
                    <a:lnTo>
                      <a:pt x="5" y="105"/>
                    </a:lnTo>
                    <a:lnTo>
                      <a:pt x="5" y="104"/>
                    </a:lnTo>
                    <a:lnTo>
                      <a:pt x="5" y="103"/>
                    </a:lnTo>
                    <a:lnTo>
                      <a:pt x="7" y="103"/>
                    </a:lnTo>
                    <a:lnTo>
                      <a:pt x="7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4" y="100"/>
                    </a:lnTo>
                    <a:lnTo>
                      <a:pt x="3" y="100"/>
                    </a:lnTo>
                    <a:lnTo>
                      <a:pt x="2" y="100"/>
                    </a:lnTo>
                    <a:lnTo>
                      <a:pt x="0" y="100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2" y="98"/>
                    </a:lnTo>
                    <a:lnTo>
                      <a:pt x="0" y="98"/>
                    </a:lnTo>
                    <a:lnTo>
                      <a:pt x="0" y="97"/>
                    </a:lnTo>
                    <a:lnTo>
                      <a:pt x="2" y="97"/>
                    </a:lnTo>
                    <a:lnTo>
                      <a:pt x="3" y="95"/>
                    </a:lnTo>
                    <a:lnTo>
                      <a:pt x="4" y="95"/>
                    </a:lnTo>
                    <a:lnTo>
                      <a:pt x="5" y="94"/>
                    </a:lnTo>
                    <a:lnTo>
                      <a:pt x="5" y="93"/>
                    </a:lnTo>
                    <a:lnTo>
                      <a:pt x="5" y="91"/>
                    </a:lnTo>
                    <a:lnTo>
                      <a:pt x="7" y="91"/>
                    </a:lnTo>
                    <a:lnTo>
                      <a:pt x="7" y="90"/>
                    </a:lnTo>
                    <a:lnTo>
                      <a:pt x="8" y="90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7" y="85"/>
                    </a:lnTo>
                    <a:lnTo>
                      <a:pt x="7" y="84"/>
                    </a:lnTo>
                    <a:lnTo>
                      <a:pt x="7" y="83"/>
                    </a:lnTo>
                    <a:lnTo>
                      <a:pt x="5" y="81"/>
                    </a:lnTo>
                    <a:lnTo>
                      <a:pt x="5" y="80"/>
                    </a:lnTo>
                    <a:lnTo>
                      <a:pt x="7" y="80"/>
                    </a:lnTo>
                    <a:lnTo>
                      <a:pt x="7" y="79"/>
                    </a:lnTo>
                    <a:lnTo>
                      <a:pt x="8" y="79"/>
                    </a:lnTo>
                    <a:lnTo>
                      <a:pt x="8" y="77"/>
                    </a:lnTo>
                    <a:lnTo>
                      <a:pt x="7" y="77"/>
                    </a:lnTo>
                    <a:lnTo>
                      <a:pt x="7" y="76"/>
                    </a:lnTo>
                    <a:lnTo>
                      <a:pt x="8" y="76"/>
                    </a:lnTo>
                    <a:lnTo>
                      <a:pt x="9" y="77"/>
                    </a:lnTo>
                    <a:lnTo>
                      <a:pt x="11" y="77"/>
                    </a:lnTo>
                    <a:lnTo>
                      <a:pt x="11" y="76"/>
                    </a:lnTo>
                    <a:lnTo>
                      <a:pt x="12" y="76"/>
                    </a:lnTo>
                    <a:lnTo>
                      <a:pt x="12" y="75"/>
                    </a:lnTo>
                    <a:lnTo>
                      <a:pt x="11" y="75"/>
                    </a:lnTo>
                    <a:lnTo>
                      <a:pt x="9" y="74"/>
                    </a:lnTo>
                    <a:lnTo>
                      <a:pt x="8" y="74"/>
                    </a:lnTo>
                    <a:lnTo>
                      <a:pt x="8" y="72"/>
                    </a:lnTo>
                    <a:lnTo>
                      <a:pt x="8" y="71"/>
                    </a:lnTo>
                    <a:lnTo>
                      <a:pt x="7" y="71"/>
                    </a:lnTo>
                    <a:lnTo>
                      <a:pt x="8" y="70"/>
                    </a:lnTo>
                    <a:lnTo>
                      <a:pt x="9" y="70"/>
                    </a:lnTo>
                    <a:lnTo>
                      <a:pt x="11" y="70"/>
                    </a:lnTo>
                    <a:lnTo>
                      <a:pt x="12" y="70"/>
                    </a:lnTo>
                    <a:lnTo>
                      <a:pt x="13" y="70"/>
                    </a:lnTo>
                    <a:lnTo>
                      <a:pt x="13" y="69"/>
                    </a:lnTo>
                    <a:lnTo>
                      <a:pt x="13" y="67"/>
                    </a:lnTo>
                    <a:lnTo>
                      <a:pt x="13" y="66"/>
                    </a:lnTo>
                    <a:lnTo>
                      <a:pt x="14" y="66"/>
                    </a:lnTo>
                    <a:lnTo>
                      <a:pt x="14" y="65"/>
                    </a:lnTo>
                    <a:lnTo>
                      <a:pt x="16" y="65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2"/>
                    </a:lnTo>
                    <a:lnTo>
                      <a:pt x="12" y="61"/>
                    </a:lnTo>
                    <a:lnTo>
                      <a:pt x="11" y="61"/>
                    </a:lnTo>
                    <a:lnTo>
                      <a:pt x="11" y="60"/>
                    </a:lnTo>
                    <a:lnTo>
                      <a:pt x="12" y="60"/>
                    </a:lnTo>
                    <a:lnTo>
                      <a:pt x="13" y="61"/>
                    </a:lnTo>
                    <a:lnTo>
                      <a:pt x="14" y="60"/>
                    </a:lnTo>
                    <a:lnTo>
                      <a:pt x="14" y="58"/>
                    </a:lnTo>
                    <a:lnTo>
                      <a:pt x="14" y="57"/>
                    </a:lnTo>
                    <a:lnTo>
                      <a:pt x="16" y="56"/>
                    </a:lnTo>
                    <a:lnTo>
                      <a:pt x="16" y="55"/>
                    </a:lnTo>
                    <a:lnTo>
                      <a:pt x="16" y="53"/>
                    </a:lnTo>
                    <a:lnTo>
                      <a:pt x="14" y="53"/>
                    </a:lnTo>
                    <a:lnTo>
                      <a:pt x="13" y="53"/>
                    </a:lnTo>
                    <a:lnTo>
                      <a:pt x="12" y="53"/>
                    </a:lnTo>
                    <a:lnTo>
                      <a:pt x="12" y="52"/>
                    </a:lnTo>
                    <a:lnTo>
                      <a:pt x="12" y="51"/>
                    </a:lnTo>
                    <a:lnTo>
                      <a:pt x="12" y="49"/>
                    </a:lnTo>
                    <a:lnTo>
                      <a:pt x="13" y="49"/>
                    </a:lnTo>
                    <a:lnTo>
                      <a:pt x="14" y="49"/>
                    </a:lnTo>
                    <a:lnTo>
                      <a:pt x="14" y="48"/>
                    </a:lnTo>
                    <a:lnTo>
                      <a:pt x="16" y="48"/>
                    </a:lnTo>
                    <a:lnTo>
                      <a:pt x="16" y="47"/>
                    </a:lnTo>
                    <a:lnTo>
                      <a:pt x="17" y="47"/>
                    </a:lnTo>
                    <a:lnTo>
                      <a:pt x="17" y="46"/>
                    </a:lnTo>
                    <a:lnTo>
                      <a:pt x="16" y="46"/>
                    </a:lnTo>
                    <a:lnTo>
                      <a:pt x="16" y="44"/>
                    </a:lnTo>
                    <a:lnTo>
                      <a:pt x="17" y="44"/>
                    </a:lnTo>
                    <a:lnTo>
                      <a:pt x="17" y="43"/>
                    </a:lnTo>
                    <a:lnTo>
                      <a:pt x="16" y="43"/>
                    </a:lnTo>
                    <a:lnTo>
                      <a:pt x="14" y="43"/>
                    </a:lnTo>
                    <a:lnTo>
                      <a:pt x="14" y="44"/>
                    </a:lnTo>
                    <a:lnTo>
                      <a:pt x="13" y="44"/>
                    </a:lnTo>
                    <a:lnTo>
                      <a:pt x="12" y="43"/>
                    </a:lnTo>
                    <a:lnTo>
                      <a:pt x="12" y="42"/>
                    </a:lnTo>
                    <a:lnTo>
                      <a:pt x="13" y="42"/>
                    </a:lnTo>
                    <a:lnTo>
                      <a:pt x="13" y="41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3" y="39"/>
                    </a:lnTo>
                    <a:lnTo>
                      <a:pt x="13" y="38"/>
                    </a:lnTo>
                    <a:lnTo>
                      <a:pt x="12" y="38"/>
                    </a:lnTo>
                    <a:lnTo>
                      <a:pt x="11" y="38"/>
                    </a:lnTo>
                    <a:lnTo>
                      <a:pt x="11" y="37"/>
                    </a:lnTo>
                    <a:lnTo>
                      <a:pt x="11" y="36"/>
                    </a:lnTo>
                    <a:lnTo>
                      <a:pt x="12" y="36"/>
                    </a:lnTo>
                    <a:lnTo>
                      <a:pt x="12" y="34"/>
                    </a:lnTo>
                    <a:lnTo>
                      <a:pt x="13" y="34"/>
                    </a:lnTo>
                    <a:lnTo>
                      <a:pt x="13" y="33"/>
                    </a:lnTo>
                    <a:lnTo>
                      <a:pt x="14" y="33"/>
                    </a:lnTo>
                    <a:lnTo>
                      <a:pt x="14" y="32"/>
                    </a:lnTo>
                    <a:lnTo>
                      <a:pt x="14" y="30"/>
                    </a:lnTo>
                    <a:lnTo>
                      <a:pt x="13" y="30"/>
                    </a:lnTo>
                    <a:lnTo>
                      <a:pt x="12" y="30"/>
                    </a:lnTo>
                    <a:lnTo>
                      <a:pt x="12" y="29"/>
                    </a:lnTo>
                    <a:lnTo>
                      <a:pt x="11" y="29"/>
                    </a:lnTo>
                    <a:lnTo>
                      <a:pt x="11" y="28"/>
                    </a:lnTo>
                    <a:lnTo>
                      <a:pt x="11" y="27"/>
                    </a:lnTo>
                    <a:lnTo>
                      <a:pt x="9" y="25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7" y="23"/>
                    </a:lnTo>
                    <a:lnTo>
                      <a:pt x="7" y="22"/>
                    </a:lnTo>
                    <a:lnTo>
                      <a:pt x="8" y="22"/>
                    </a:lnTo>
                    <a:lnTo>
                      <a:pt x="9" y="22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2" y="16"/>
                    </a:lnTo>
                    <a:lnTo>
                      <a:pt x="11" y="16"/>
                    </a:lnTo>
                    <a:lnTo>
                      <a:pt x="11" y="18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2" y="11"/>
                    </a:lnTo>
                    <a:lnTo>
                      <a:pt x="13" y="13"/>
                    </a:lnTo>
                    <a:lnTo>
                      <a:pt x="14" y="13"/>
                    </a:lnTo>
                    <a:lnTo>
                      <a:pt x="16" y="13"/>
                    </a:lnTo>
                    <a:lnTo>
                      <a:pt x="16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6" y="9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19" y="2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51" y="0"/>
                    </a:lnTo>
                    <a:lnTo>
                      <a:pt x="94" y="0"/>
                    </a:lnTo>
                    <a:lnTo>
                      <a:pt x="103" y="0"/>
                    </a:lnTo>
                    <a:lnTo>
                      <a:pt x="103" y="13"/>
                    </a:lnTo>
                    <a:lnTo>
                      <a:pt x="135" y="13"/>
                    </a:lnTo>
                    <a:lnTo>
                      <a:pt x="159" y="13"/>
                    </a:lnTo>
                    <a:lnTo>
                      <a:pt x="159" y="14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5" name="Freeform 942"/>
              <p:cNvSpPr>
                <a:spLocks/>
              </p:cNvSpPr>
              <p:nvPr/>
            </p:nvSpPr>
            <p:spPr bwMode="auto">
              <a:xfrm>
                <a:off x="4122" y="2409"/>
                <a:ext cx="237" cy="111"/>
              </a:xfrm>
              <a:custGeom>
                <a:avLst/>
                <a:gdLst>
                  <a:gd name="T0" fmla="*/ 157 w 237"/>
                  <a:gd name="T1" fmla="*/ 16 h 111"/>
                  <a:gd name="T2" fmla="*/ 161 w 237"/>
                  <a:gd name="T3" fmla="*/ 20 h 111"/>
                  <a:gd name="T4" fmla="*/ 162 w 237"/>
                  <a:gd name="T5" fmla="*/ 24 h 111"/>
                  <a:gd name="T6" fmla="*/ 166 w 237"/>
                  <a:gd name="T7" fmla="*/ 29 h 111"/>
                  <a:gd name="T8" fmla="*/ 168 w 237"/>
                  <a:gd name="T9" fmla="*/ 33 h 111"/>
                  <a:gd name="T10" fmla="*/ 171 w 237"/>
                  <a:gd name="T11" fmla="*/ 38 h 111"/>
                  <a:gd name="T12" fmla="*/ 175 w 237"/>
                  <a:gd name="T13" fmla="*/ 43 h 111"/>
                  <a:gd name="T14" fmla="*/ 178 w 237"/>
                  <a:gd name="T15" fmla="*/ 51 h 111"/>
                  <a:gd name="T16" fmla="*/ 182 w 237"/>
                  <a:gd name="T17" fmla="*/ 53 h 111"/>
                  <a:gd name="T18" fmla="*/ 187 w 237"/>
                  <a:gd name="T19" fmla="*/ 53 h 111"/>
                  <a:gd name="T20" fmla="*/ 194 w 237"/>
                  <a:gd name="T21" fmla="*/ 56 h 111"/>
                  <a:gd name="T22" fmla="*/ 199 w 237"/>
                  <a:gd name="T23" fmla="*/ 55 h 111"/>
                  <a:gd name="T24" fmla="*/ 205 w 237"/>
                  <a:gd name="T25" fmla="*/ 56 h 111"/>
                  <a:gd name="T26" fmla="*/ 208 w 237"/>
                  <a:gd name="T27" fmla="*/ 60 h 111"/>
                  <a:gd name="T28" fmla="*/ 213 w 237"/>
                  <a:gd name="T29" fmla="*/ 66 h 111"/>
                  <a:gd name="T30" fmla="*/ 218 w 237"/>
                  <a:gd name="T31" fmla="*/ 66 h 111"/>
                  <a:gd name="T32" fmla="*/ 223 w 237"/>
                  <a:gd name="T33" fmla="*/ 74 h 111"/>
                  <a:gd name="T34" fmla="*/ 229 w 237"/>
                  <a:gd name="T35" fmla="*/ 71 h 111"/>
                  <a:gd name="T36" fmla="*/ 236 w 237"/>
                  <a:gd name="T37" fmla="*/ 72 h 111"/>
                  <a:gd name="T38" fmla="*/ 163 w 237"/>
                  <a:gd name="T39" fmla="*/ 108 h 111"/>
                  <a:gd name="T40" fmla="*/ 4 w 237"/>
                  <a:gd name="T41" fmla="*/ 111 h 111"/>
                  <a:gd name="T42" fmla="*/ 4 w 237"/>
                  <a:gd name="T43" fmla="*/ 107 h 111"/>
                  <a:gd name="T44" fmla="*/ 7 w 237"/>
                  <a:gd name="T45" fmla="*/ 102 h 111"/>
                  <a:gd name="T46" fmla="*/ 2 w 237"/>
                  <a:gd name="T47" fmla="*/ 100 h 111"/>
                  <a:gd name="T48" fmla="*/ 0 w 237"/>
                  <a:gd name="T49" fmla="*/ 98 h 111"/>
                  <a:gd name="T50" fmla="*/ 5 w 237"/>
                  <a:gd name="T51" fmla="*/ 94 h 111"/>
                  <a:gd name="T52" fmla="*/ 8 w 237"/>
                  <a:gd name="T53" fmla="*/ 90 h 111"/>
                  <a:gd name="T54" fmla="*/ 7 w 237"/>
                  <a:gd name="T55" fmla="*/ 83 h 111"/>
                  <a:gd name="T56" fmla="*/ 8 w 237"/>
                  <a:gd name="T57" fmla="*/ 79 h 111"/>
                  <a:gd name="T58" fmla="*/ 9 w 237"/>
                  <a:gd name="T59" fmla="*/ 77 h 111"/>
                  <a:gd name="T60" fmla="*/ 11 w 237"/>
                  <a:gd name="T61" fmla="*/ 75 h 111"/>
                  <a:gd name="T62" fmla="*/ 7 w 237"/>
                  <a:gd name="T63" fmla="*/ 71 h 111"/>
                  <a:gd name="T64" fmla="*/ 13 w 237"/>
                  <a:gd name="T65" fmla="*/ 70 h 111"/>
                  <a:gd name="T66" fmla="*/ 14 w 237"/>
                  <a:gd name="T67" fmla="*/ 65 h 111"/>
                  <a:gd name="T68" fmla="*/ 12 w 237"/>
                  <a:gd name="T69" fmla="*/ 63 h 111"/>
                  <a:gd name="T70" fmla="*/ 12 w 237"/>
                  <a:gd name="T71" fmla="*/ 60 h 111"/>
                  <a:gd name="T72" fmla="*/ 16 w 237"/>
                  <a:gd name="T73" fmla="*/ 56 h 111"/>
                  <a:gd name="T74" fmla="*/ 12 w 237"/>
                  <a:gd name="T75" fmla="*/ 53 h 111"/>
                  <a:gd name="T76" fmla="*/ 14 w 237"/>
                  <a:gd name="T77" fmla="*/ 49 h 111"/>
                  <a:gd name="T78" fmla="*/ 17 w 237"/>
                  <a:gd name="T79" fmla="*/ 46 h 111"/>
                  <a:gd name="T80" fmla="*/ 16 w 237"/>
                  <a:gd name="T81" fmla="*/ 43 h 111"/>
                  <a:gd name="T82" fmla="*/ 12 w 237"/>
                  <a:gd name="T83" fmla="*/ 42 h 111"/>
                  <a:gd name="T84" fmla="*/ 13 w 237"/>
                  <a:gd name="T85" fmla="*/ 39 h 111"/>
                  <a:gd name="T86" fmla="*/ 11 w 237"/>
                  <a:gd name="T87" fmla="*/ 36 h 111"/>
                  <a:gd name="T88" fmla="*/ 14 w 237"/>
                  <a:gd name="T89" fmla="*/ 33 h 111"/>
                  <a:gd name="T90" fmla="*/ 12 w 237"/>
                  <a:gd name="T91" fmla="*/ 29 h 111"/>
                  <a:gd name="T92" fmla="*/ 8 w 237"/>
                  <a:gd name="T93" fmla="*/ 24 h 111"/>
                  <a:gd name="T94" fmla="*/ 9 w 237"/>
                  <a:gd name="T95" fmla="*/ 22 h 111"/>
                  <a:gd name="T96" fmla="*/ 12 w 237"/>
                  <a:gd name="T97" fmla="*/ 16 h 111"/>
                  <a:gd name="T98" fmla="*/ 9 w 237"/>
                  <a:gd name="T99" fmla="*/ 13 h 111"/>
                  <a:gd name="T100" fmla="*/ 16 w 237"/>
                  <a:gd name="T101" fmla="*/ 13 h 111"/>
                  <a:gd name="T102" fmla="*/ 16 w 237"/>
                  <a:gd name="T103" fmla="*/ 8 h 111"/>
                  <a:gd name="T104" fmla="*/ 17 w 237"/>
                  <a:gd name="T105" fmla="*/ 5 h 111"/>
                  <a:gd name="T106" fmla="*/ 18 w 237"/>
                  <a:gd name="T107" fmla="*/ 0 h 111"/>
                  <a:gd name="T108" fmla="*/ 135 w 237"/>
                  <a:gd name="T109" fmla="*/ 13 h 11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37"/>
                  <a:gd name="T166" fmla="*/ 0 h 111"/>
                  <a:gd name="T167" fmla="*/ 237 w 237"/>
                  <a:gd name="T168" fmla="*/ 111 h 11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37" h="111">
                    <a:moveTo>
                      <a:pt x="159" y="14"/>
                    </a:moveTo>
                    <a:lnTo>
                      <a:pt x="159" y="15"/>
                    </a:lnTo>
                    <a:lnTo>
                      <a:pt x="158" y="16"/>
                    </a:lnTo>
                    <a:lnTo>
                      <a:pt x="158" y="15"/>
                    </a:lnTo>
                    <a:lnTo>
                      <a:pt x="157" y="16"/>
                    </a:lnTo>
                    <a:lnTo>
                      <a:pt x="157" y="18"/>
                    </a:lnTo>
                    <a:lnTo>
                      <a:pt x="157" y="19"/>
                    </a:lnTo>
                    <a:lnTo>
                      <a:pt x="158" y="20"/>
                    </a:lnTo>
                    <a:lnTo>
                      <a:pt x="159" y="20"/>
                    </a:lnTo>
                    <a:lnTo>
                      <a:pt x="161" y="20"/>
                    </a:lnTo>
                    <a:lnTo>
                      <a:pt x="162" y="20"/>
                    </a:lnTo>
                    <a:lnTo>
                      <a:pt x="163" y="20"/>
                    </a:lnTo>
                    <a:lnTo>
                      <a:pt x="163" y="22"/>
                    </a:lnTo>
                    <a:lnTo>
                      <a:pt x="163" y="23"/>
                    </a:lnTo>
                    <a:lnTo>
                      <a:pt x="162" y="24"/>
                    </a:lnTo>
                    <a:lnTo>
                      <a:pt x="162" y="25"/>
                    </a:lnTo>
                    <a:lnTo>
                      <a:pt x="162" y="27"/>
                    </a:lnTo>
                    <a:lnTo>
                      <a:pt x="163" y="28"/>
                    </a:lnTo>
                    <a:lnTo>
                      <a:pt x="164" y="28"/>
                    </a:lnTo>
                    <a:lnTo>
                      <a:pt x="166" y="29"/>
                    </a:lnTo>
                    <a:lnTo>
                      <a:pt x="167" y="29"/>
                    </a:lnTo>
                    <a:lnTo>
                      <a:pt x="167" y="30"/>
                    </a:lnTo>
                    <a:lnTo>
                      <a:pt x="167" y="32"/>
                    </a:lnTo>
                    <a:lnTo>
                      <a:pt x="167" y="33"/>
                    </a:lnTo>
                    <a:lnTo>
                      <a:pt x="168" y="33"/>
                    </a:lnTo>
                    <a:lnTo>
                      <a:pt x="168" y="34"/>
                    </a:lnTo>
                    <a:lnTo>
                      <a:pt x="168" y="36"/>
                    </a:lnTo>
                    <a:lnTo>
                      <a:pt x="169" y="36"/>
                    </a:lnTo>
                    <a:lnTo>
                      <a:pt x="169" y="37"/>
                    </a:lnTo>
                    <a:lnTo>
                      <a:pt x="171" y="38"/>
                    </a:lnTo>
                    <a:lnTo>
                      <a:pt x="172" y="39"/>
                    </a:lnTo>
                    <a:lnTo>
                      <a:pt x="172" y="41"/>
                    </a:lnTo>
                    <a:lnTo>
                      <a:pt x="173" y="42"/>
                    </a:lnTo>
                    <a:lnTo>
                      <a:pt x="175" y="42"/>
                    </a:lnTo>
                    <a:lnTo>
                      <a:pt x="175" y="43"/>
                    </a:lnTo>
                    <a:lnTo>
                      <a:pt x="176" y="46"/>
                    </a:lnTo>
                    <a:lnTo>
                      <a:pt x="176" y="47"/>
                    </a:lnTo>
                    <a:lnTo>
                      <a:pt x="177" y="48"/>
                    </a:lnTo>
                    <a:lnTo>
                      <a:pt x="178" y="49"/>
                    </a:lnTo>
                    <a:lnTo>
                      <a:pt x="178" y="51"/>
                    </a:lnTo>
                    <a:lnTo>
                      <a:pt x="178" y="52"/>
                    </a:lnTo>
                    <a:lnTo>
                      <a:pt x="180" y="52"/>
                    </a:lnTo>
                    <a:lnTo>
                      <a:pt x="180" y="53"/>
                    </a:lnTo>
                    <a:lnTo>
                      <a:pt x="181" y="53"/>
                    </a:lnTo>
                    <a:lnTo>
                      <a:pt x="182" y="53"/>
                    </a:lnTo>
                    <a:lnTo>
                      <a:pt x="183" y="53"/>
                    </a:lnTo>
                    <a:lnTo>
                      <a:pt x="183" y="52"/>
                    </a:lnTo>
                    <a:lnTo>
                      <a:pt x="185" y="52"/>
                    </a:lnTo>
                    <a:lnTo>
                      <a:pt x="186" y="52"/>
                    </a:lnTo>
                    <a:lnTo>
                      <a:pt x="187" y="53"/>
                    </a:lnTo>
                    <a:lnTo>
                      <a:pt x="188" y="53"/>
                    </a:lnTo>
                    <a:lnTo>
                      <a:pt x="190" y="55"/>
                    </a:lnTo>
                    <a:lnTo>
                      <a:pt x="191" y="55"/>
                    </a:lnTo>
                    <a:lnTo>
                      <a:pt x="192" y="55"/>
                    </a:lnTo>
                    <a:lnTo>
                      <a:pt x="194" y="56"/>
                    </a:lnTo>
                    <a:lnTo>
                      <a:pt x="195" y="56"/>
                    </a:lnTo>
                    <a:lnTo>
                      <a:pt x="196" y="56"/>
                    </a:lnTo>
                    <a:lnTo>
                      <a:pt x="196" y="57"/>
                    </a:lnTo>
                    <a:lnTo>
                      <a:pt x="197" y="56"/>
                    </a:lnTo>
                    <a:lnTo>
                      <a:pt x="199" y="55"/>
                    </a:lnTo>
                    <a:lnTo>
                      <a:pt x="200" y="55"/>
                    </a:lnTo>
                    <a:lnTo>
                      <a:pt x="201" y="53"/>
                    </a:lnTo>
                    <a:lnTo>
                      <a:pt x="202" y="53"/>
                    </a:lnTo>
                    <a:lnTo>
                      <a:pt x="204" y="55"/>
                    </a:lnTo>
                    <a:lnTo>
                      <a:pt x="205" y="56"/>
                    </a:lnTo>
                    <a:lnTo>
                      <a:pt x="206" y="56"/>
                    </a:lnTo>
                    <a:lnTo>
                      <a:pt x="206" y="57"/>
                    </a:lnTo>
                    <a:lnTo>
                      <a:pt x="208" y="57"/>
                    </a:lnTo>
                    <a:lnTo>
                      <a:pt x="208" y="58"/>
                    </a:lnTo>
                    <a:lnTo>
                      <a:pt x="208" y="60"/>
                    </a:lnTo>
                    <a:lnTo>
                      <a:pt x="209" y="61"/>
                    </a:lnTo>
                    <a:lnTo>
                      <a:pt x="210" y="63"/>
                    </a:lnTo>
                    <a:lnTo>
                      <a:pt x="210" y="65"/>
                    </a:lnTo>
                    <a:lnTo>
                      <a:pt x="211" y="66"/>
                    </a:lnTo>
                    <a:lnTo>
                      <a:pt x="213" y="66"/>
                    </a:lnTo>
                    <a:lnTo>
                      <a:pt x="214" y="66"/>
                    </a:lnTo>
                    <a:lnTo>
                      <a:pt x="215" y="67"/>
                    </a:lnTo>
                    <a:lnTo>
                      <a:pt x="215" y="66"/>
                    </a:lnTo>
                    <a:lnTo>
                      <a:pt x="216" y="66"/>
                    </a:lnTo>
                    <a:lnTo>
                      <a:pt x="218" y="66"/>
                    </a:lnTo>
                    <a:lnTo>
                      <a:pt x="219" y="69"/>
                    </a:lnTo>
                    <a:lnTo>
                      <a:pt x="220" y="70"/>
                    </a:lnTo>
                    <a:lnTo>
                      <a:pt x="222" y="71"/>
                    </a:lnTo>
                    <a:lnTo>
                      <a:pt x="222" y="72"/>
                    </a:lnTo>
                    <a:lnTo>
                      <a:pt x="223" y="74"/>
                    </a:lnTo>
                    <a:lnTo>
                      <a:pt x="224" y="74"/>
                    </a:lnTo>
                    <a:lnTo>
                      <a:pt x="225" y="74"/>
                    </a:lnTo>
                    <a:lnTo>
                      <a:pt x="227" y="72"/>
                    </a:lnTo>
                    <a:lnTo>
                      <a:pt x="228" y="71"/>
                    </a:lnTo>
                    <a:lnTo>
                      <a:pt x="229" y="71"/>
                    </a:lnTo>
                    <a:lnTo>
                      <a:pt x="230" y="71"/>
                    </a:lnTo>
                    <a:lnTo>
                      <a:pt x="232" y="71"/>
                    </a:lnTo>
                    <a:lnTo>
                      <a:pt x="233" y="71"/>
                    </a:lnTo>
                    <a:lnTo>
                      <a:pt x="234" y="71"/>
                    </a:lnTo>
                    <a:lnTo>
                      <a:pt x="236" y="72"/>
                    </a:lnTo>
                    <a:lnTo>
                      <a:pt x="237" y="72"/>
                    </a:lnTo>
                    <a:lnTo>
                      <a:pt x="237" y="94"/>
                    </a:lnTo>
                    <a:lnTo>
                      <a:pt x="175" y="94"/>
                    </a:lnTo>
                    <a:lnTo>
                      <a:pt x="163" y="94"/>
                    </a:lnTo>
                    <a:lnTo>
                      <a:pt x="163" y="108"/>
                    </a:lnTo>
                    <a:lnTo>
                      <a:pt x="163" y="111"/>
                    </a:lnTo>
                    <a:lnTo>
                      <a:pt x="135" y="111"/>
                    </a:lnTo>
                    <a:lnTo>
                      <a:pt x="88" y="111"/>
                    </a:lnTo>
                    <a:lnTo>
                      <a:pt x="36" y="111"/>
                    </a:lnTo>
                    <a:lnTo>
                      <a:pt x="4" y="111"/>
                    </a:lnTo>
                    <a:lnTo>
                      <a:pt x="5" y="111"/>
                    </a:lnTo>
                    <a:lnTo>
                      <a:pt x="5" y="109"/>
                    </a:lnTo>
                    <a:lnTo>
                      <a:pt x="4" y="109"/>
                    </a:lnTo>
                    <a:lnTo>
                      <a:pt x="4" y="108"/>
                    </a:lnTo>
                    <a:lnTo>
                      <a:pt x="4" y="107"/>
                    </a:lnTo>
                    <a:lnTo>
                      <a:pt x="5" y="105"/>
                    </a:lnTo>
                    <a:lnTo>
                      <a:pt x="5" y="104"/>
                    </a:lnTo>
                    <a:lnTo>
                      <a:pt x="5" y="103"/>
                    </a:lnTo>
                    <a:lnTo>
                      <a:pt x="7" y="103"/>
                    </a:lnTo>
                    <a:lnTo>
                      <a:pt x="7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4" y="100"/>
                    </a:lnTo>
                    <a:lnTo>
                      <a:pt x="3" y="100"/>
                    </a:lnTo>
                    <a:lnTo>
                      <a:pt x="2" y="100"/>
                    </a:lnTo>
                    <a:lnTo>
                      <a:pt x="0" y="100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2" y="98"/>
                    </a:lnTo>
                    <a:lnTo>
                      <a:pt x="0" y="98"/>
                    </a:lnTo>
                    <a:lnTo>
                      <a:pt x="0" y="97"/>
                    </a:lnTo>
                    <a:lnTo>
                      <a:pt x="2" y="97"/>
                    </a:lnTo>
                    <a:lnTo>
                      <a:pt x="3" y="95"/>
                    </a:lnTo>
                    <a:lnTo>
                      <a:pt x="4" y="95"/>
                    </a:lnTo>
                    <a:lnTo>
                      <a:pt x="5" y="94"/>
                    </a:lnTo>
                    <a:lnTo>
                      <a:pt x="5" y="93"/>
                    </a:lnTo>
                    <a:lnTo>
                      <a:pt x="5" y="91"/>
                    </a:lnTo>
                    <a:lnTo>
                      <a:pt x="7" y="91"/>
                    </a:lnTo>
                    <a:lnTo>
                      <a:pt x="7" y="90"/>
                    </a:lnTo>
                    <a:lnTo>
                      <a:pt x="8" y="90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7" y="85"/>
                    </a:lnTo>
                    <a:lnTo>
                      <a:pt x="7" y="84"/>
                    </a:lnTo>
                    <a:lnTo>
                      <a:pt x="7" y="83"/>
                    </a:lnTo>
                    <a:lnTo>
                      <a:pt x="5" y="81"/>
                    </a:lnTo>
                    <a:lnTo>
                      <a:pt x="5" y="80"/>
                    </a:lnTo>
                    <a:lnTo>
                      <a:pt x="7" y="80"/>
                    </a:lnTo>
                    <a:lnTo>
                      <a:pt x="7" y="79"/>
                    </a:lnTo>
                    <a:lnTo>
                      <a:pt x="8" y="79"/>
                    </a:lnTo>
                    <a:lnTo>
                      <a:pt x="8" y="77"/>
                    </a:lnTo>
                    <a:lnTo>
                      <a:pt x="7" y="77"/>
                    </a:lnTo>
                    <a:lnTo>
                      <a:pt x="7" y="76"/>
                    </a:lnTo>
                    <a:lnTo>
                      <a:pt x="8" y="76"/>
                    </a:lnTo>
                    <a:lnTo>
                      <a:pt x="9" y="77"/>
                    </a:lnTo>
                    <a:lnTo>
                      <a:pt x="11" y="77"/>
                    </a:lnTo>
                    <a:lnTo>
                      <a:pt x="11" y="76"/>
                    </a:lnTo>
                    <a:lnTo>
                      <a:pt x="12" y="76"/>
                    </a:lnTo>
                    <a:lnTo>
                      <a:pt x="12" y="75"/>
                    </a:lnTo>
                    <a:lnTo>
                      <a:pt x="11" y="75"/>
                    </a:lnTo>
                    <a:lnTo>
                      <a:pt x="9" y="74"/>
                    </a:lnTo>
                    <a:lnTo>
                      <a:pt x="8" y="74"/>
                    </a:lnTo>
                    <a:lnTo>
                      <a:pt x="8" y="72"/>
                    </a:lnTo>
                    <a:lnTo>
                      <a:pt x="8" y="71"/>
                    </a:lnTo>
                    <a:lnTo>
                      <a:pt x="7" y="71"/>
                    </a:lnTo>
                    <a:lnTo>
                      <a:pt x="8" y="70"/>
                    </a:lnTo>
                    <a:lnTo>
                      <a:pt x="9" y="70"/>
                    </a:lnTo>
                    <a:lnTo>
                      <a:pt x="11" y="70"/>
                    </a:lnTo>
                    <a:lnTo>
                      <a:pt x="12" y="70"/>
                    </a:lnTo>
                    <a:lnTo>
                      <a:pt x="13" y="70"/>
                    </a:lnTo>
                    <a:lnTo>
                      <a:pt x="13" y="69"/>
                    </a:lnTo>
                    <a:lnTo>
                      <a:pt x="13" y="67"/>
                    </a:lnTo>
                    <a:lnTo>
                      <a:pt x="13" y="66"/>
                    </a:lnTo>
                    <a:lnTo>
                      <a:pt x="14" y="66"/>
                    </a:lnTo>
                    <a:lnTo>
                      <a:pt x="14" y="65"/>
                    </a:lnTo>
                    <a:lnTo>
                      <a:pt x="16" y="65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2"/>
                    </a:lnTo>
                    <a:lnTo>
                      <a:pt x="12" y="61"/>
                    </a:lnTo>
                    <a:lnTo>
                      <a:pt x="11" y="61"/>
                    </a:lnTo>
                    <a:lnTo>
                      <a:pt x="11" y="60"/>
                    </a:lnTo>
                    <a:lnTo>
                      <a:pt x="12" y="60"/>
                    </a:lnTo>
                    <a:lnTo>
                      <a:pt x="13" y="61"/>
                    </a:lnTo>
                    <a:lnTo>
                      <a:pt x="14" y="60"/>
                    </a:lnTo>
                    <a:lnTo>
                      <a:pt x="14" y="58"/>
                    </a:lnTo>
                    <a:lnTo>
                      <a:pt x="14" y="57"/>
                    </a:lnTo>
                    <a:lnTo>
                      <a:pt x="16" y="56"/>
                    </a:lnTo>
                    <a:lnTo>
                      <a:pt x="16" y="55"/>
                    </a:lnTo>
                    <a:lnTo>
                      <a:pt x="16" y="53"/>
                    </a:lnTo>
                    <a:lnTo>
                      <a:pt x="14" y="53"/>
                    </a:lnTo>
                    <a:lnTo>
                      <a:pt x="13" y="53"/>
                    </a:lnTo>
                    <a:lnTo>
                      <a:pt x="12" y="53"/>
                    </a:lnTo>
                    <a:lnTo>
                      <a:pt x="12" y="52"/>
                    </a:lnTo>
                    <a:lnTo>
                      <a:pt x="12" y="51"/>
                    </a:lnTo>
                    <a:lnTo>
                      <a:pt x="12" y="49"/>
                    </a:lnTo>
                    <a:lnTo>
                      <a:pt x="13" y="49"/>
                    </a:lnTo>
                    <a:lnTo>
                      <a:pt x="14" y="49"/>
                    </a:lnTo>
                    <a:lnTo>
                      <a:pt x="14" y="48"/>
                    </a:lnTo>
                    <a:lnTo>
                      <a:pt x="16" y="48"/>
                    </a:lnTo>
                    <a:lnTo>
                      <a:pt x="16" y="47"/>
                    </a:lnTo>
                    <a:lnTo>
                      <a:pt x="17" y="47"/>
                    </a:lnTo>
                    <a:lnTo>
                      <a:pt x="17" y="46"/>
                    </a:lnTo>
                    <a:lnTo>
                      <a:pt x="16" y="46"/>
                    </a:lnTo>
                    <a:lnTo>
                      <a:pt x="16" y="44"/>
                    </a:lnTo>
                    <a:lnTo>
                      <a:pt x="17" y="44"/>
                    </a:lnTo>
                    <a:lnTo>
                      <a:pt x="17" y="43"/>
                    </a:lnTo>
                    <a:lnTo>
                      <a:pt x="16" y="43"/>
                    </a:lnTo>
                    <a:lnTo>
                      <a:pt x="14" y="43"/>
                    </a:lnTo>
                    <a:lnTo>
                      <a:pt x="14" y="44"/>
                    </a:lnTo>
                    <a:lnTo>
                      <a:pt x="13" y="44"/>
                    </a:lnTo>
                    <a:lnTo>
                      <a:pt x="12" y="43"/>
                    </a:lnTo>
                    <a:lnTo>
                      <a:pt x="12" y="42"/>
                    </a:lnTo>
                    <a:lnTo>
                      <a:pt x="13" y="42"/>
                    </a:lnTo>
                    <a:lnTo>
                      <a:pt x="13" y="41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3" y="39"/>
                    </a:lnTo>
                    <a:lnTo>
                      <a:pt x="13" y="38"/>
                    </a:lnTo>
                    <a:lnTo>
                      <a:pt x="12" y="38"/>
                    </a:lnTo>
                    <a:lnTo>
                      <a:pt x="11" y="38"/>
                    </a:lnTo>
                    <a:lnTo>
                      <a:pt x="11" y="37"/>
                    </a:lnTo>
                    <a:lnTo>
                      <a:pt x="11" y="36"/>
                    </a:lnTo>
                    <a:lnTo>
                      <a:pt x="12" y="36"/>
                    </a:lnTo>
                    <a:lnTo>
                      <a:pt x="12" y="34"/>
                    </a:lnTo>
                    <a:lnTo>
                      <a:pt x="13" y="34"/>
                    </a:lnTo>
                    <a:lnTo>
                      <a:pt x="13" y="33"/>
                    </a:lnTo>
                    <a:lnTo>
                      <a:pt x="14" y="33"/>
                    </a:lnTo>
                    <a:lnTo>
                      <a:pt x="14" y="32"/>
                    </a:lnTo>
                    <a:lnTo>
                      <a:pt x="14" y="30"/>
                    </a:lnTo>
                    <a:lnTo>
                      <a:pt x="13" y="30"/>
                    </a:lnTo>
                    <a:lnTo>
                      <a:pt x="12" y="30"/>
                    </a:lnTo>
                    <a:lnTo>
                      <a:pt x="12" y="29"/>
                    </a:lnTo>
                    <a:lnTo>
                      <a:pt x="11" y="29"/>
                    </a:lnTo>
                    <a:lnTo>
                      <a:pt x="11" y="28"/>
                    </a:lnTo>
                    <a:lnTo>
                      <a:pt x="11" y="27"/>
                    </a:lnTo>
                    <a:lnTo>
                      <a:pt x="9" y="25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7" y="23"/>
                    </a:lnTo>
                    <a:lnTo>
                      <a:pt x="7" y="22"/>
                    </a:lnTo>
                    <a:lnTo>
                      <a:pt x="8" y="22"/>
                    </a:lnTo>
                    <a:lnTo>
                      <a:pt x="9" y="22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2" y="16"/>
                    </a:lnTo>
                    <a:lnTo>
                      <a:pt x="11" y="16"/>
                    </a:lnTo>
                    <a:lnTo>
                      <a:pt x="11" y="18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2" y="11"/>
                    </a:lnTo>
                    <a:lnTo>
                      <a:pt x="13" y="13"/>
                    </a:lnTo>
                    <a:lnTo>
                      <a:pt x="14" y="13"/>
                    </a:lnTo>
                    <a:lnTo>
                      <a:pt x="16" y="13"/>
                    </a:lnTo>
                    <a:lnTo>
                      <a:pt x="16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6" y="9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19" y="2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51" y="0"/>
                    </a:lnTo>
                    <a:lnTo>
                      <a:pt x="94" y="0"/>
                    </a:lnTo>
                    <a:lnTo>
                      <a:pt x="103" y="0"/>
                    </a:lnTo>
                    <a:lnTo>
                      <a:pt x="103" y="13"/>
                    </a:lnTo>
                    <a:lnTo>
                      <a:pt x="135" y="13"/>
                    </a:lnTo>
                    <a:lnTo>
                      <a:pt x="159" y="13"/>
                    </a:lnTo>
                    <a:lnTo>
                      <a:pt x="159" y="14"/>
                    </a:lnTo>
                    <a:close/>
                  </a:path>
                </a:pathLst>
              </a:custGeom>
              <a:solidFill>
                <a:srgbClr val="F1D8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6" name="Freeform 943"/>
              <p:cNvSpPr>
                <a:spLocks/>
              </p:cNvSpPr>
              <p:nvPr/>
            </p:nvSpPr>
            <p:spPr bwMode="auto">
              <a:xfrm>
                <a:off x="4122" y="2409"/>
                <a:ext cx="237" cy="111"/>
              </a:xfrm>
              <a:custGeom>
                <a:avLst/>
                <a:gdLst>
                  <a:gd name="T0" fmla="*/ 157 w 237"/>
                  <a:gd name="T1" fmla="*/ 16 h 111"/>
                  <a:gd name="T2" fmla="*/ 161 w 237"/>
                  <a:gd name="T3" fmla="*/ 20 h 111"/>
                  <a:gd name="T4" fmla="*/ 162 w 237"/>
                  <a:gd name="T5" fmla="*/ 24 h 111"/>
                  <a:gd name="T6" fmla="*/ 166 w 237"/>
                  <a:gd name="T7" fmla="*/ 29 h 111"/>
                  <a:gd name="T8" fmla="*/ 168 w 237"/>
                  <a:gd name="T9" fmla="*/ 33 h 111"/>
                  <a:gd name="T10" fmla="*/ 171 w 237"/>
                  <a:gd name="T11" fmla="*/ 38 h 111"/>
                  <a:gd name="T12" fmla="*/ 175 w 237"/>
                  <a:gd name="T13" fmla="*/ 43 h 111"/>
                  <a:gd name="T14" fmla="*/ 178 w 237"/>
                  <a:gd name="T15" fmla="*/ 51 h 111"/>
                  <a:gd name="T16" fmla="*/ 182 w 237"/>
                  <a:gd name="T17" fmla="*/ 53 h 111"/>
                  <a:gd name="T18" fmla="*/ 187 w 237"/>
                  <a:gd name="T19" fmla="*/ 53 h 111"/>
                  <a:gd name="T20" fmla="*/ 194 w 237"/>
                  <a:gd name="T21" fmla="*/ 56 h 111"/>
                  <a:gd name="T22" fmla="*/ 199 w 237"/>
                  <a:gd name="T23" fmla="*/ 55 h 111"/>
                  <a:gd name="T24" fmla="*/ 205 w 237"/>
                  <a:gd name="T25" fmla="*/ 56 h 111"/>
                  <a:gd name="T26" fmla="*/ 208 w 237"/>
                  <a:gd name="T27" fmla="*/ 60 h 111"/>
                  <a:gd name="T28" fmla="*/ 213 w 237"/>
                  <a:gd name="T29" fmla="*/ 66 h 111"/>
                  <a:gd name="T30" fmla="*/ 218 w 237"/>
                  <a:gd name="T31" fmla="*/ 66 h 111"/>
                  <a:gd name="T32" fmla="*/ 223 w 237"/>
                  <a:gd name="T33" fmla="*/ 74 h 111"/>
                  <a:gd name="T34" fmla="*/ 229 w 237"/>
                  <a:gd name="T35" fmla="*/ 71 h 111"/>
                  <a:gd name="T36" fmla="*/ 236 w 237"/>
                  <a:gd name="T37" fmla="*/ 72 h 111"/>
                  <a:gd name="T38" fmla="*/ 163 w 237"/>
                  <a:gd name="T39" fmla="*/ 108 h 111"/>
                  <a:gd name="T40" fmla="*/ 4 w 237"/>
                  <a:gd name="T41" fmla="*/ 111 h 111"/>
                  <a:gd name="T42" fmla="*/ 4 w 237"/>
                  <a:gd name="T43" fmla="*/ 107 h 111"/>
                  <a:gd name="T44" fmla="*/ 7 w 237"/>
                  <a:gd name="T45" fmla="*/ 102 h 111"/>
                  <a:gd name="T46" fmla="*/ 2 w 237"/>
                  <a:gd name="T47" fmla="*/ 100 h 111"/>
                  <a:gd name="T48" fmla="*/ 0 w 237"/>
                  <a:gd name="T49" fmla="*/ 98 h 111"/>
                  <a:gd name="T50" fmla="*/ 5 w 237"/>
                  <a:gd name="T51" fmla="*/ 94 h 111"/>
                  <a:gd name="T52" fmla="*/ 8 w 237"/>
                  <a:gd name="T53" fmla="*/ 90 h 111"/>
                  <a:gd name="T54" fmla="*/ 7 w 237"/>
                  <a:gd name="T55" fmla="*/ 83 h 111"/>
                  <a:gd name="T56" fmla="*/ 8 w 237"/>
                  <a:gd name="T57" fmla="*/ 79 h 111"/>
                  <a:gd name="T58" fmla="*/ 9 w 237"/>
                  <a:gd name="T59" fmla="*/ 77 h 111"/>
                  <a:gd name="T60" fmla="*/ 11 w 237"/>
                  <a:gd name="T61" fmla="*/ 75 h 111"/>
                  <a:gd name="T62" fmla="*/ 7 w 237"/>
                  <a:gd name="T63" fmla="*/ 71 h 111"/>
                  <a:gd name="T64" fmla="*/ 13 w 237"/>
                  <a:gd name="T65" fmla="*/ 70 h 111"/>
                  <a:gd name="T66" fmla="*/ 14 w 237"/>
                  <a:gd name="T67" fmla="*/ 65 h 111"/>
                  <a:gd name="T68" fmla="*/ 12 w 237"/>
                  <a:gd name="T69" fmla="*/ 63 h 111"/>
                  <a:gd name="T70" fmla="*/ 12 w 237"/>
                  <a:gd name="T71" fmla="*/ 60 h 111"/>
                  <a:gd name="T72" fmla="*/ 16 w 237"/>
                  <a:gd name="T73" fmla="*/ 56 h 111"/>
                  <a:gd name="T74" fmla="*/ 12 w 237"/>
                  <a:gd name="T75" fmla="*/ 53 h 111"/>
                  <a:gd name="T76" fmla="*/ 14 w 237"/>
                  <a:gd name="T77" fmla="*/ 49 h 111"/>
                  <a:gd name="T78" fmla="*/ 17 w 237"/>
                  <a:gd name="T79" fmla="*/ 46 h 111"/>
                  <a:gd name="T80" fmla="*/ 16 w 237"/>
                  <a:gd name="T81" fmla="*/ 43 h 111"/>
                  <a:gd name="T82" fmla="*/ 12 w 237"/>
                  <a:gd name="T83" fmla="*/ 42 h 111"/>
                  <a:gd name="T84" fmla="*/ 13 w 237"/>
                  <a:gd name="T85" fmla="*/ 39 h 111"/>
                  <a:gd name="T86" fmla="*/ 11 w 237"/>
                  <a:gd name="T87" fmla="*/ 36 h 111"/>
                  <a:gd name="T88" fmla="*/ 14 w 237"/>
                  <a:gd name="T89" fmla="*/ 33 h 111"/>
                  <a:gd name="T90" fmla="*/ 12 w 237"/>
                  <a:gd name="T91" fmla="*/ 29 h 111"/>
                  <a:gd name="T92" fmla="*/ 8 w 237"/>
                  <a:gd name="T93" fmla="*/ 24 h 111"/>
                  <a:gd name="T94" fmla="*/ 9 w 237"/>
                  <a:gd name="T95" fmla="*/ 22 h 111"/>
                  <a:gd name="T96" fmla="*/ 12 w 237"/>
                  <a:gd name="T97" fmla="*/ 16 h 111"/>
                  <a:gd name="T98" fmla="*/ 9 w 237"/>
                  <a:gd name="T99" fmla="*/ 13 h 111"/>
                  <a:gd name="T100" fmla="*/ 16 w 237"/>
                  <a:gd name="T101" fmla="*/ 13 h 111"/>
                  <a:gd name="T102" fmla="*/ 16 w 237"/>
                  <a:gd name="T103" fmla="*/ 8 h 111"/>
                  <a:gd name="T104" fmla="*/ 17 w 237"/>
                  <a:gd name="T105" fmla="*/ 5 h 111"/>
                  <a:gd name="T106" fmla="*/ 18 w 237"/>
                  <a:gd name="T107" fmla="*/ 0 h 111"/>
                  <a:gd name="T108" fmla="*/ 135 w 237"/>
                  <a:gd name="T109" fmla="*/ 13 h 11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37"/>
                  <a:gd name="T166" fmla="*/ 0 h 111"/>
                  <a:gd name="T167" fmla="*/ 237 w 237"/>
                  <a:gd name="T168" fmla="*/ 111 h 11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37" h="111">
                    <a:moveTo>
                      <a:pt x="159" y="14"/>
                    </a:moveTo>
                    <a:lnTo>
                      <a:pt x="159" y="15"/>
                    </a:lnTo>
                    <a:lnTo>
                      <a:pt x="158" y="16"/>
                    </a:lnTo>
                    <a:lnTo>
                      <a:pt x="158" y="15"/>
                    </a:lnTo>
                    <a:lnTo>
                      <a:pt x="157" y="16"/>
                    </a:lnTo>
                    <a:lnTo>
                      <a:pt x="157" y="18"/>
                    </a:lnTo>
                    <a:lnTo>
                      <a:pt x="157" y="19"/>
                    </a:lnTo>
                    <a:lnTo>
                      <a:pt x="158" y="20"/>
                    </a:lnTo>
                    <a:lnTo>
                      <a:pt x="159" y="20"/>
                    </a:lnTo>
                    <a:lnTo>
                      <a:pt x="161" y="20"/>
                    </a:lnTo>
                    <a:lnTo>
                      <a:pt x="162" y="20"/>
                    </a:lnTo>
                    <a:lnTo>
                      <a:pt x="163" y="20"/>
                    </a:lnTo>
                    <a:lnTo>
                      <a:pt x="163" y="22"/>
                    </a:lnTo>
                    <a:lnTo>
                      <a:pt x="163" y="23"/>
                    </a:lnTo>
                    <a:lnTo>
                      <a:pt x="162" y="24"/>
                    </a:lnTo>
                    <a:lnTo>
                      <a:pt x="162" y="25"/>
                    </a:lnTo>
                    <a:lnTo>
                      <a:pt x="162" y="27"/>
                    </a:lnTo>
                    <a:lnTo>
                      <a:pt x="163" y="28"/>
                    </a:lnTo>
                    <a:lnTo>
                      <a:pt x="164" y="28"/>
                    </a:lnTo>
                    <a:lnTo>
                      <a:pt x="166" y="29"/>
                    </a:lnTo>
                    <a:lnTo>
                      <a:pt x="167" y="29"/>
                    </a:lnTo>
                    <a:lnTo>
                      <a:pt x="167" y="30"/>
                    </a:lnTo>
                    <a:lnTo>
                      <a:pt x="167" y="32"/>
                    </a:lnTo>
                    <a:lnTo>
                      <a:pt x="167" y="33"/>
                    </a:lnTo>
                    <a:lnTo>
                      <a:pt x="168" y="33"/>
                    </a:lnTo>
                    <a:lnTo>
                      <a:pt x="168" y="34"/>
                    </a:lnTo>
                    <a:lnTo>
                      <a:pt x="168" y="36"/>
                    </a:lnTo>
                    <a:lnTo>
                      <a:pt x="169" y="36"/>
                    </a:lnTo>
                    <a:lnTo>
                      <a:pt x="169" y="37"/>
                    </a:lnTo>
                    <a:lnTo>
                      <a:pt x="171" y="38"/>
                    </a:lnTo>
                    <a:lnTo>
                      <a:pt x="172" y="39"/>
                    </a:lnTo>
                    <a:lnTo>
                      <a:pt x="172" y="41"/>
                    </a:lnTo>
                    <a:lnTo>
                      <a:pt x="173" y="42"/>
                    </a:lnTo>
                    <a:lnTo>
                      <a:pt x="175" y="42"/>
                    </a:lnTo>
                    <a:lnTo>
                      <a:pt x="175" y="43"/>
                    </a:lnTo>
                    <a:lnTo>
                      <a:pt x="176" y="46"/>
                    </a:lnTo>
                    <a:lnTo>
                      <a:pt x="176" y="47"/>
                    </a:lnTo>
                    <a:lnTo>
                      <a:pt x="177" y="48"/>
                    </a:lnTo>
                    <a:lnTo>
                      <a:pt x="178" y="49"/>
                    </a:lnTo>
                    <a:lnTo>
                      <a:pt x="178" y="51"/>
                    </a:lnTo>
                    <a:lnTo>
                      <a:pt x="178" y="52"/>
                    </a:lnTo>
                    <a:lnTo>
                      <a:pt x="180" y="52"/>
                    </a:lnTo>
                    <a:lnTo>
                      <a:pt x="180" y="53"/>
                    </a:lnTo>
                    <a:lnTo>
                      <a:pt x="181" y="53"/>
                    </a:lnTo>
                    <a:lnTo>
                      <a:pt x="182" y="53"/>
                    </a:lnTo>
                    <a:lnTo>
                      <a:pt x="183" y="53"/>
                    </a:lnTo>
                    <a:lnTo>
                      <a:pt x="183" y="52"/>
                    </a:lnTo>
                    <a:lnTo>
                      <a:pt x="185" y="52"/>
                    </a:lnTo>
                    <a:lnTo>
                      <a:pt x="186" y="52"/>
                    </a:lnTo>
                    <a:lnTo>
                      <a:pt x="187" y="53"/>
                    </a:lnTo>
                    <a:lnTo>
                      <a:pt x="188" y="53"/>
                    </a:lnTo>
                    <a:lnTo>
                      <a:pt x="190" y="55"/>
                    </a:lnTo>
                    <a:lnTo>
                      <a:pt x="191" y="55"/>
                    </a:lnTo>
                    <a:lnTo>
                      <a:pt x="192" y="55"/>
                    </a:lnTo>
                    <a:lnTo>
                      <a:pt x="194" y="56"/>
                    </a:lnTo>
                    <a:lnTo>
                      <a:pt x="195" y="56"/>
                    </a:lnTo>
                    <a:lnTo>
                      <a:pt x="196" y="56"/>
                    </a:lnTo>
                    <a:lnTo>
                      <a:pt x="196" y="57"/>
                    </a:lnTo>
                    <a:lnTo>
                      <a:pt x="197" y="56"/>
                    </a:lnTo>
                    <a:lnTo>
                      <a:pt x="199" y="55"/>
                    </a:lnTo>
                    <a:lnTo>
                      <a:pt x="200" y="55"/>
                    </a:lnTo>
                    <a:lnTo>
                      <a:pt x="201" y="53"/>
                    </a:lnTo>
                    <a:lnTo>
                      <a:pt x="202" y="53"/>
                    </a:lnTo>
                    <a:lnTo>
                      <a:pt x="204" y="55"/>
                    </a:lnTo>
                    <a:lnTo>
                      <a:pt x="205" y="56"/>
                    </a:lnTo>
                    <a:lnTo>
                      <a:pt x="206" y="56"/>
                    </a:lnTo>
                    <a:lnTo>
                      <a:pt x="206" y="57"/>
                    </a:lnTo>
                    <a:lnTo>
                      <a:pt x="208" y="57"/>
                    </a:lnTo>
                    <a:lnTo>
                      <a:pt x="208" y="58"/>
                    </a:lnTo>
                    <a:lnTo>
                      <a:pt x="208" y="60"/>
                    </a:lnTo>
                    <a:lnTo>
                      <a:pt x="209" y="61"/>
                    </a:lnTo>
                    <a:lnTo>
                      <a:pt x="210" y="63"/>
                    </a:lnTo>
                    <a:lnTo>
                      <a:pt x="210" y="65"/>
                    </a:lnTo>
                    <a:lnTo>
                      <a:pt x="211" y="66"/>
                    </a:lnTo>
                    <a:lnTo>
                      <a:pt x="213" y="66"/>
                    </a:lnTo>
                    <a:lnTo>
                      <a:pt x="214" y="66"/>
                    </a:lnTo>
                    <a:lnTo>
                      <a:pt x="215" y="67"/>
                    </a:lnTo>
                    <a:lnTo>
                      <a:pt x="215" y="66"/>
                    </a:lnTo>
                    <a:lnTo>
                      <a:pt x="216" y="66"/>
                    </a:lnTo>
                    <a:lnTo>
                      <a:pt x="218" y="66"/>
                    </a:lnTo>
                    <a:lnTo>
                      <a:pt x="219" y="69"/>
                    </a:lnTo>
                    <a:lnTo>
                      <a:pt x="220" y="70"/>
                    </a:lnTo>
                    <a:lnTo>
                      <a:pt x="222" y="71"/>
                    </a:lnTo>
                    <a:lnTo>
                      <a:pt x="222" y="72"/>
                    </a:lnTo>
                    <a:lnTo>
                      <a:pt x="223" y="74"/>
                    </a:lnTo>
                    <a:lnTo>
                      <a:pt x="224" y="74"/>
                    </a:lnTo>
                    <a:lnTo>
                      <a:pt x="225" y="74"/>
                    </a:lnTo>
                    <a:lnTo>
                      <a:pt x="227" y="72"/>
                    </a:lnTo>
                    <a:lnTo>
                      <a:pt x="228" y="71"/>
                    </a:lnTo>
                    <a:lnTo>
                      <a:pt x="229" y="71"/>
                    </a:lnTo>
                    <a:lnTo>
                      <a:pt x="230" y="71"/>
                    </a:lnTo>
                    <a:lnTo>
                      <a:pt x="232" y="71"/>
                    </a:lnTo>
                    <a:lnTo>
                      <a:pt x="233" y="71"/>
                    </a:lnTo>
                    <a:lnTo>
                      <a:pt x="234" y="71"/>
                    </a:lnTo>
                    <a:lnTo>
                      <a:pt x="236" y="72"/>
                    </a:lnTo>
                    <a:lnTo>
                      <a:pt x="237" y="72"/>
                    </a:lnTo>
                    <a:lnTo>
                      <a:pt x="237" y="94"/>
                    </a:lnTo>
                    <a:lnTo>
                      <a:pt x="175" y="94"/>
                    </a:lnTo>
                    <a:lnTo>
                      <a:pt x="163" y="94"/>
                    </a:lnTo>
                    <a:lnTo>
                      <a:pt x="163" y="108"/>
                    </a:lnTo>
                    <a:lnTo>
                      <a:pt x="163" y="111"/>
                    </a:lnTo>
                    <a:lnTo>
                      <a:pt x="135" y="111"/>
                    </a:lnTo>
                    <a:lnTo>
                      <a:pt x="88" y="111"/>
                    </a:lnTo>
                    <a:lnTo>
                      <a:pt x="36" y="111"/>
                    </a:lnTo>
                    <a:lnTo>
                      <a:pt x="4" y="111"/>
                    </a:lnTo>
                    <a:lnTo>
                      <a:pt x="5" y="111"/>
                    </a:lnTo>
                    <a:lnTo>
                      <a:pt x="5" y="109"/>
                    </a:lnTo>
                    <a:lnTo>
                      <a:pt x="4" y="109"/>
                    </a:lnTo>
                    <a:lnTo>
                      <a:pt x="4" y="108"/>
                    </a:lnTo>
                    <a:lnTo>
                      <a:pt x="4" y="107"/>
                    </a:lnTo>
                    <a:lnTo>
                      <a:pt x="5" y="105"/>
                    </a:lnTo>
                    <a:lnTo>
                      <a:pt x="5" y="104"/>
                    </a:lnTo>
                    <a:lnTo>
                      <a:pt x="5" y="103"/>
                    </a:lnTo>
                    <a:lnTo>
                      <a:pt x="7" y="103"/>
                    </a:lnTo>
                    <a:lnTo>
                      <a:pt x="7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4" y="100"/>
                    </a:lnTo>
                    <a:lnTo>
                      <a:pt x="3" y="100"/>
                    </a:lnTo>
                    <a:lnTo>
                      <a:pt x="2" y="100"/>
                    </a:lnTo>
                    <a:lnTo>
                      <a:pt x="0" y="100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2" y="98"/>
                    </a:lnTo>
                    <a:lnTo>
                      <a:pt x="0" y="98"/>
                    </a:lnTo>
                    <a:lnTo>
                      <a:pt x="0" y="97"/>
                    </a:lnTo>
                    <a:lnTo>
                      <a:pt x="2" y="97"/>
                    </a:lnTo>
                    <a:lnTo>
                      <a:pt x="3" y="95"/>
                    </a:lnTo>
                    <a:lnTo>
                      <a:pt x="4" y="95"/>
                    </a:lnTo>
                    <a:lnTo>
                      <a:pt x="5" y="94"/>
                    </a:lnTo>
                    <a:lnTo>
                      <a:pt x="5" y="93"/>
                    </a:lnTo>
                    <a:lnTo>
                      <a:pt x="5" y="91"/>
                    </a:lnTo>
                    <a:lnTo>
                      <a:pt x="7" y="91"/>
                    </a:lnTo>
                    <a:lnTo>
                      <a:pt x="7" y="90"/>
                    </a:lnTo>
                    <a:lnTo>
                      <a:pt x="8" y="90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7" y="85"/>
                    </a:lnTo>
                    <a:lnTo>
                      <a:pt x="7" y="84"/>
                    </a:lnTo>
                    <a:lnTo>
                      <a:pt x="7" y="83"/>
                    </a:lnTo>
                    <a:lnTo>
                      <a:pt x="5" y="81"/>
                    </a:lnTo>
                    <a:lnTo>
                      <a:pt x="5" y="80"/>
                    </a:lnTo>
                    <a:lnTo>
                      <a:pt x="7" y="80"/>
                    </a:lnTo>
                    <a:lnTo>
                      <a:pt x="7" y="79"/>
                    </a:lnTo>
                    <a:lnTo>
                      <a:pt x="8" y="79"/>
                    </a:lnTo>
                    <a:lnTo>
                      <a:pt x="8" y="77"/>
                    </a:lnTo>
                    <a:lnTo>
                      <a:pt x="7" y="77"/>
                    </a:lnTo>
                    <a:lnTo>
                      <a:pt x="7" y="76"/>
                    </a:lnTo>
                    <a:lnTo>
                      <a:pt x="8" y="76"/>
                    </a:lnTo>
                    <a:lnTo>
                      <a:pt x="9" y="77"/>
                    </a:lnTo>
                    <a:lnTo>
                      <a:pt x="11" y="77"/>
                    </a:lnTo>
                    <a:lnTo>
                      <a:pt x="11" y="76"/>
                    </a:lnTo>
                    <a:lnTo>
                      <a:pt x="12" y="76"/>
                    </a:lnTo>
                    <a:lnTo>
                      <a:pt x="12" y="75"/>
                    </a:lnTo>
                    <a:lnTo>
                      <a:pt x="11" y="75"/>
                    </a:lnTo>
                    <a:lnTo>
                      <a:pt x="9" y="74"/>
                    </a:lnTo>
                    <a:lnTo>
                      <a:pt x="8" y="74"/>
                    </a:lnTo>
                    <a:lnTo>
                      <a:pt x="8" y="72"/>
                    </a:lnTo>
                    <a:lnTo>
                      <a:pt x="8" y="71"/>
                    </a:lnTo>
                    <a:lnTo>
                      <a:pt x="7" y="71"/>
                    </a:lnTo>
                    <a:lnTo>
                      <a:pt x="8" y="70"/>
                    </a:lnTo>
                    <a:lnTo>
                      <a:pt x="9" y="70"/>
                    </a:lnTo>
                    <a:lnTo>
                      <a:pt x="11" y="70"/>
                    </a:lnTo>
                    <a:lnTo>
                      <a:pt x="12" y="70"/>
                    </a:lnTo>
                    <a:lnTo>
                      <a:pt x="13" y="70"/>
                    </a:lnTo>
                    <a:lnTo>
                      <a:pt x="13" y="69"/>
                    </a:lnTo>
                    <a:lnTo>
                      <a:pt x="13" y="67"/>
                    </a:lnTo>
                    <a:lnTo>
                      <a:pt x="13" y="66"/>
                    </a:lnTo>
                    <a:lnTo>
                      <a:pt x="14" y="66"/>
                    </a:lnTo>
                    <a:lnTo>
                      <a:pt x="14" y="65"/>
                    </a:lnTo>
                    <a:lnTo>
                      <a:pt x="16" y="65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2"/>
                    </a:lnTo>
                    <a:lnTo>
                      <a:pt x="12" y="61"/>
                    </a:lnTo>
                    <a:lnTo>
                      <a:pt x="11" y="61"/>
                    </a:lnTo>
                    <a:lnTo>
                      <a:pt x="11" y="60"/>
                    </a:lnTo>
                    <a:lnTo>
                      <a:pt x="12" y="60"/>
                    </a:lnTo>
                    <a:lnTo>
                      <a:pt x="13" y="61"/>
                    </a:lnTo>
                    <a:lnTo>
                      <a:pt x="14" y="60"/>
                    </a:lnTo>
                    <a:lnTo>
                      <a:pt x="14" y="58"/>
                    </a:lnTo>
                    <a:lnTo>
                      <a:pt x="14" y="57"/>
                    </a:lnTo>
                    <a:lnTo>
                      <a:pt x="16" y="56"/>
                    </a:lnTo>
                    <a:lnTo>
                      <a:pt x="16" y="55"/>
                    </a:lnTo>
                    <a:lnTo>
                      <a:pt x="16" y="53"/>
                    </a:lnTo>
                    <a:lnTo>
                      <a:pt x="14" y="53"/>
                    </a:lnTo>
                    <a:lnTo>
                      <a:pt x="13" y="53"/>
                    </a:lnTo>
                    <a:lnTo>
                      <a:pt x="12" y="53"/>
                    </a:lnTo>
                    <a:lnTo>
                      <a:pt x="12" y="52"/>
                    </a:lnTo>
                    <a:lnTo>
                      <a:pt x="12" y="51"/>
                    </a:lnTo>
                    <a:lnTo>
                      <a:pt x="12" y="49"/>
                    </a:lnTo>
                    <a:lnTo>
                      <a:pt x="13" y="49"/>
                    </a:lnTo>
                    <a:lnTo>
                      <a:pt x="14" y="49"/>
                    </a:lnTo>
                    <a:lnTo>
                      <a:pt x="14" y="48"/>
                    </a:lnTo>
                    <a:lnTo>
                      <a:pt x="16" y="48"/>
                    </a:lnTo>
                    <a:lnTo>
                      <a:pt x="16" y="47"/>
                    </a:lnTo>
                    <a:lnTo>
                      <a:pt x="17" y="47"/>
                    </a:lnTo>
                    <a:lnTo>
                      <a:pt x="17" y="46"/>
                    </a:lnTo>
                    <a:lnTo>
                      <a:pt x="16" y="46"/>
                    </a:lnTo>
                    <a:lnTo>
                      <a:pt x="16" y="44"/>
                    </a:lnTo>
                    <a:lnTo>
                      <a:pt x="17" y="44"/>
                    </a:lnTo>
                    <a:lnTo>
                      <a:pt x="17" y="43"/>
                    </a:lnTo>
                    <a:lnTo>
                      <a:pt x="16" y="43"/>
                    </a:lnTo>
                    <a:lnTo>
                      <a:pt x="14" y="43"/>
                    </a:lnTo>
                    <a:lnTo>
                      <a:pt x="14" y="44"/>
                    </a:lnTo>
                    <a:lnTo>
                      <a:pt x="13" y="44"/>
                    </a:lnTo>
                    <a:lnTo>
                      <a:pt x="12" y="43"/>
                    </a:lnTo>
                    <a:lnTo>
                      <a:pt x="12" y="42"/>
                    </a:lnTo>
                    <a:lnTo>
                      <a:pt x="13" y="42"/>
                    </a:lnTo>
                    <a:lnTo>
                      <a:pt x="13" y="41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3" y="39"/>
                    </a:lnTo>
                    <a:lnTo>
                      <a:pt x="13" y="38"/>
                    </a:lnTo>
                    <a:lnTo>
                      <a:pt x="12" y="38"/>
                    </a:lnTo>
                    <a:lnTo>
                      <a:pt x="11" y="38"/>
                    </a:lnTo>
                    <a:lnTo>
                      <a:pt x="11" y="37"/>
                    </a:lnTo>
                    <a:lnTo>
                      <a:pt x="11" y="36"/>
                    </a:lnTo>
                    <a:lnTo>
                      <a:pt x="12" y="36"/>
                    </a:lnTo>
                    <a:lnTo>
                      <a:pt x="12" y="34"/>
                    </a:lnTo>
                    <a:lnTo>
                      <a:pt x="13" y="34"/>
                    </a:lnTo>
                    <a:lnTo>
                      <a:pt x="13" y="33"/>
                    </a:lnTo>
                    <a:lnTo>
                      <a:pt x="14" y="33"/>
                    </a:lnTo>
                    <a:lnTo>
                      <a:pt x="14" y="32"/>
                    </a:lnTo>
                    <a:lnTo>
                      <a:pt x="14" y="30"/>
                    </a:lnTo>
                    <a:lnTo>
                      <a:pt x="13" y="30"/>
                    </a:lnTo>
                    <a:lnTo>
                      <a:pt x="12" y="30"/>
                    </a:lnTo>
                    <a:lnTo>
                      <a:pt x="12" y="29"/>
                    </a:lnTo>
                    <a:lnTo>
                      <a:pt x="11" y="29"/>
                    </a:lnTo>
                    <a:lnTo>
                      <a:pt x="11" y="28"/>
                    </a:lnTo>
                    <a:lnTo>
                      <a:pt x="11" y="27"/>
                    </a:lnTo>
                    <a:lnTo>
                      <a:pt x="9" y="25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7" y="23"/>
                    </a:lnTo>
                    <a:lnTo>
                      <a:pt x="7" y="22"/>
                    </a:lnTo>
                    <a:lnTo>
                      <a:pt x="8" y="22"/>
                    </a:lnTo>
                    <a:lnTo>
                      <a:pt x="9" y="22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2" y="16"/>
                    </a:lnTo>
                    <a:lnTo>
                      <a:pt x="11" y="16"/>
                    </a:lnTo>
                    <a:lnTo>
                      <a:pt x="11" y="18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2" y="11"/>
                    </a:lnTo>
                    <a:lnTo>
                      <a:pt x="13" y="13"/>
                    </a:lnTo>
                    <a:lnTo>
                      <a:pt x="14" y="13"/>
                    </a:lnTo>
                    <a:lnTo>
                      <a:pt x="16" y="13"/>
                    </a:lnTo>
                    <a:lnTo>
                      <a:pt x="16" y="11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6" y="9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19" y="2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51" y="0"/>
                    </a:lnTo>
                    <a:lnTo>
                      <a:pt x="94" y="0"/>
                    </a:lnTo>
                    <a:lnTo>
                      <a:pt x="103" y="0"/>
                    </a:lnTo>
                    <a:lnTo>
                      <a:pt x="103" y="13"/>
                    </a:lnTo>
                    <a:lnTo>
                      <a:pt x="135" y="13"/>
                    </a:lnTo>
                    <a:lnTo>
                      <a:pt x="159" y="13"/>
                    </a:lnTo>
                    <a:lnTo>
                      <a:pt x="159" y="14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7" name="Freeform 944"/>
              <p:cNvSpPr>
                <a:spLocks/>
              </p:cNvSpPr>
              <p:nvPr/>
            </p:nvSpPr>
            <p:spPr bwMode="auto">
              <a:xfrm>
                <a:off x="4078" y="2502"/>
                <a:ext cx="281" cy="126"/>
              </a:xfrm>
              <a:custGeom>
                <a:avLst/>
                <a:gdLst>
                  <a:gd name="T0" fmla="*/ 46 w 281"/>
                  <a:gd name="T1" fmla="*/ 18 h 126"/>
                  <a:gd name="T2" fmla="*/ 44 w 281"/>
                  <a:gd name="T3" fmla="*/ 20 h 126"/>
                  <a:gd name="T4" fmla="*/ 42 w 281"/>
                  <a:gd name="T5" fmla="*/ 21 h 126"/>
                  <a:gd name="T6" fmla="*/ 39 w 281"/>
                  <a:gd name="T7" fmla="*/ 23 h 126"/>
                  <a:gd name="T8" fmla="*/ 42 w 281"/>
                  <a:gd name="T9" fmla="*/ 24 h 126"/>
                  <a:gd name="T10" fmla="*/ 43 w 281"/>
                  <a:gd name="T11" fmla="*/ 25 h 126"/>
                  <a:gd name="T12" fmla="*/ 42 w 281"/>
                  <a:gd name="T13" fmla="*/ 28 h 126"/>
                  <a:gd name="T14" fmla="*/ 38 w 281"/>
                  <a:gd name="T15" fmla="*/ 29 h 126"/>
                  <a:gd name="T16" fmla="*/ 36 w 281"/>
                  <a:gd name="T17" fmla="*/ 32 h 126"/>
                  <a:gd name="T18" fmla="*/ 37 w 281"/>
                  <a:gd name="T19" fmla="*/ 35 h 126"/>
                  <a:gd name="T20" fmla="*/ 36 w 281"/>
                  <a:gd name="T21" fmla="*/ 38 h 126"/>
                  <a:gd name="T22" fmla="*/ 37 w 281"/>
                  <a:gd name="T23" fmla="*/ 42 h 126"/>
                  <a:gd name="T24" fmla="*/ 37 w 281"/>
                  <a:gd name="T25" fmla="*/ 43 h 126"/>
                  <a:gd name="T26" fmla="*/ 36 w 281"/>
                  <a:gd name="T27" fmla="*/ 46 h 126"/>
                  <a:gd name="T28" fmla="*/ 33 w 281"/>
                  <a:gd name="T29" fmla="*/ 48 h 126"/>
                  <a:gd name="T30" fmla="*/ 32 w 281"/>
                  <a:gd name="T31" fmla="*/ 49 h 126"/>
                  <a:gd name="T32" fmla="*/ 34 w 281"/>
                  <a:gd name="T33" fmla="*/ 51 h 126"/>
                  <a:gd name="T34" fmla="*/ 33 w 281"/>
                  <a:gd name="T35" fmla="*/ 53 h 126"/>
                  <a:gd name="T36" fmla="*/ 30 w 281"/>
                  <a:gd name="T37" fmla="*/ 56 h 126"/>
                  <a:gd name="T38" fmla="*/ 28 w 281"/>
                  <a:gd name="T39" fmla="*/ 60 h 126"/>
                  <a:gd name="T40" fmla="*/ 25 w 281"/>
                  <a:gd name="T41" fmla="*/ 63 h 126"/>
                  <a:gd name="T42" fmla="*/ 25 w 281"/>
                  <a:gd name="T43" fmla="*/ 67 h 126"/>
                  <a:gd name="T44" fmla="*/ 25 w 281"/>
                  <a:gd name="T45" fmla="*/ 68 h 126"/>
                  <a:gd name="T46" fmla="*/ 24 w 281"/>
                  <a:gd name="T47" fmla="*/ 71 h 126"/>
                  <a:gd name="T48" fmla="*/ 27 w 281"/>
                  <a:gd name="T49" fmla="*/ 72 h 126"/>
                  <a:gd name="T50" fmla="*/ 27 w 281"/>
                  <a:gd name="T51" fmla="*/ 73 h 126"/>
                  <a:gd name="T52" fmla="*/ 24 w 281"/>
                  <a:gd name="T53" fmla="*/ 75 h 126"/>
                  <a:gd name="T54" fmla="*/ 28 w 281"/>
                  <a:gd name="T55" fmla="*/ 76 h 126"/>
                  <a:gd name="T56" fmla="*/ 27 w 281"/>
                  <a:gd name="T57" fmla="*/ 79 h 126"/>
                  <a:gd name="T58" fmla="*/ 25 w 281"/>
                  <a:gd name="T59" fmla="*/ 81 h 126"/>
                  <a:gd name="T60" fmla="*/ 23 w 281"/>
                  <a:gd name="T61" fmla="*/ 82 h 126"/>
                  <a:gd name="T62" fmla="*/ 25 w 281"/>
                  <a:gd name="T63" fmla="*/ 85 h 126"/>
                  <a:gd name="T64" fmla="*/ 22 w 281"/>
                  <a:gd name="T65" fmla="*/ 84 h 126"/>
                  <a:gd name="T66" fmla="*/ 20 w 281"/>
                  <a:gd name="T67" fmla="*/ 87 h 126"/>
                  <a:gd name="T68" fmla="*/ 20 w 281"/>
                  <a:gd name="T69" fmla="*/ 91 h 126"/>
                  <a:gd name="T70" fmla="*/ 19 w 281"/>
                  <a:gd name="T71" fmla="*/ 94 h 126"/>
                  <a:gd name="T72" fmla="*/ 18 w 281"/>
                  <a:gd name="T73" fmla="*/ 98 h 126"/>
                  <a:gd name="T74" fmla="*/ 15 w 281"/>
                  <a:gd name="T75" fmla="*/ 98 h 126"/>
                  <a:gd name="T76" fmla="*/ 13 w 281"/>
                  <a:gd name="T77" fmla="*/ 99 h 126"/>
                  <a:gd name="T78" fmla="*/ 15 w 281"/>
                  <a:gd name="T79" fmla="*/ 103 h 126"/>
                  <a:gd name="T80" fmla="*/ 18 w 281"/>
                  <a:gd name="T81" fmla="*/ 104 h 126"/>
                  <a:gd name="T82" fmla="*/ 16 w 281"/>
                  <a:gd name="T83" fmla="*/ 105 h 126"/>
                  <a:gd name="T84" fmla="*/ 14 w 281"/>
                  <a:gd name="T85" fmla="*/ 107 h 126"/>
                  <a:gd name="T86" fmla="*/ 13 w 281"/>
                  <a:gd name="T87" fmla="*/ 109 h 126"/>
                  <a:gd name="T88" fmla="*/ 10 w 281"/>
                  <a:gd name="T89" fmla="*/ 110 h 126"/>
                  <a:gd name="T90" fmla="*/ 6 w 281"/>
                  <a:gd name="T91" fmla="*/ 110 h 126"/>
                  <a:gd name="T92" fmla="*/ 6 w 281"/>
                  <a:gd name="T93" fmla="*/ 114 h 126"/>
                  <a:gd name="T94" fmla="*/ 4 w 281"/>
                  <a:gd name="T95" fmla="*/ 117 h 126"/>
                  <a:gd name="T96" fmla="*/ 1 w 281"/>
                  <a:gd name="T97" fmla="*/ 118 h 126"/>
                  <a:gd name="T98" fmla="*/ 1 w 281"/>
                  <a:gd name="T99" fmla="*/ 122 h 126"/>
                  <a:gd name="T100" fmla="*/ 5 w 281"/>
                  <a:gd name="T101" fmla="*/ 126 h 126"/>
                  <a:gd name="T102" fmla="*/ 48 w 281"/>
                  <a:gd name="T103" fmla="*/ 126 h 126"/>
                  <a:gd name="T104" fmla="*/ 262 w 281"/>
                  <a:gd name="T105" fmla="*/ 126 h 126"/>
                  <a:gd name="T106" fmla="*/ 281 w 281"/>
                  <a:gd name="T107" fmla="*/ 0 h 126"/>
                  <a:gd name="T108" fmla="*/ 47 w 281"/>
                  <a:gd name="T109" fmla="*/ 18 h 12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1"/>
                  <a:gd name="T166" fmla="*/ 0 h 126"/>
                  <a:gd name="T167" fmla="*/ 281 w 281"/>
                  <a:gd name="T168" fmla="*/ 126 h 12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1" h="126">
                    <a:moveTo>
                      <a:pt x="48" y="18"/>
                    </a:moveTo>
                    <a:lnTo>
                      <a:pt x="47" y="18"/>
                    </a:lnTo>
                    <a:lnTo>
                      <a:pt x="46" y="18"/>
                    </a:lnTo>
                    <a:lnTo>
                      <a:pt x="46" y="19"/>
                    </a:lnTo>
                    <a:lnTo>
                      <a:pt x="46" y="20"/>
                    </a:lnTo>
                    <a:lnTo>
                      <a:pt x="44" y="20"/>
                    </a:lnTo>
                    <a:lnTo>
                      <a:pt x="44" y="21"/>
                    </a:lnTo>
                    <a:lnTo>
                      <a:pt x="43" y="21"/>
                    </a:lnTo>
                    <a:lnTo>
                      <a:pt x="42" y="21"/>
                    </a:lnTo>
                    <a:lnTo>
                      <a:pt x="41" y="21"/>
                    </a:lnTo>
                    <a:lnTo>
                      <a:pt x="39" y="21"/>
                    </a:lnTo>
                    <a:lnTo>
                      <a:pt x="39" y="23"/>
                    </a:lnTo>
                    <a:lnTo>
                      <a:pt x="39" y="24"/>
                    </a:lnTo>
                    <a:lnTo>
                      <a:pt x="41" y="24"/>
                    </a:lnTo>
                    <a:lnTo>
                      <a:pt x="42" y="24"/>
                    </a:lnTo>
                    <a:lnTo>
                      <a:pt x="43" y="24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3" y="26"/>
                    </a:lnTo>
                    <a:lnTo>
                      <a:pt x="43" y="28"/>
                    </a:lnTo>
                    <a:lnTo>
                      <a:pt x="42" y="28"/>
                    </a:lnTo>
                    <a:lnTo>
                      <a:pt x="41" y="28"/>
                    </a:lnTo>
                    <a:lnTo>
                      <a:pt x="39" y="29"/>
                    </a:lnTo>
                    <a:lnTo>
                      <a:pt x="38" y="29"/>
                    </a:lnTo>
                    <a:lnTo>
                      <a:pt x="38" y="30"/>
                    </a:lnTo>
                    <a:lnTo>
                      <a:pt x="37" y="32"/>
                    </a:lnTo>
                    <a:lnTo>
                      <a:pt x="36" y="32"/>
                    </a:lnTo>
                    <a:lnTo>
                      <a:pt x="36" y="34"/>
                    </a:lnTo>
                    <a:lnTo>
                      <a:pt x="37" y="34"/>
                    </a:lnTo>
                    <a:lnTo>
                      <a:pt x="37" y="35"/>
                    </a:lnTo>
                    <a:lnTo>
                      <a:pt x="36" y="35"/>
                    </a:lnTo>
                    <a:lnTo>
                      <a:pt x="36" y="37"/>
                    </a:lnTo>
                    <a:lnTo>
                      <a:pt x="36" y="38"/>
                    </a:lnTo>
                    <a:lnTo>
                      <a:pt x="37" y="39"/>
                    </a:lnTo>
                    <a:lnTo>
                      <a:pt x="37" y="40"/>
                    </a:lnTo>
                    <a:lnTo>
                      <a:pt x="37" y="42"/>
                    </a:lnTo>
                    <a:lnTo>
                      <a:pt x="38" y="42"/>
                    </a:lnTo>
                    <a:lnTo>
                      <a:pt x="37" y="42"/>
                    </a:lnTo>
                    <a:lnTo>
                      <a:pt x="37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6" y="46"/>
                    </a:lnTo>
                    <a:lnTo>
                      <a:pt x="34" y="46"/>
                    </a:lnTo>
                    <a:lnTo>
                      <a:pt x="34" y="47"/>
                    </a:lnTo>
                    <a:lnTo>
                      <a:pt x="33" y="48"/>
                    </a:lnTo>
                    <a:lnTo>
                      <a:pt x="32" y="48"/>
                    </a:lnTo>
                    <a:lnTo>
                      <a:pt x="30" y="49"/>
                    </a:lnTo>
                    <a:lnTo>
                      <a:pt x="32" y="49"/>
                    </a:lnTo>
                    <a:lnTo>
                      <a:pt x="32" y="51"/>
                    </a:lnTo>
                    <a:lnTo>
                      <a:pt x="33" y="51"/>
                    </a:lnTo>
                    <a:lnTo>
                      <a:pt x="34" y="51"/>
                    </a:lnTo>
                    <a:lnTo>
                      <a:pt x="34" y="52"/>
                    </a:lnTo>
                    <a:lnTo>
                      <a:pt x="33" y="52"/>
                    </a:lnTo>
                    <a:lnTo>
                      <a:pt x="33" y="53"/>
                    </a:lnTo>
                    <a:lnTo>
                      <a:pt x="32" y="53"/>
                    </a:lnTo>
                    <a:lnTo>
                      <a:pt x="32" y="56"/>
                    </a:lnTo>
                    <a:lnTo>
                      <a:pt x="30" y="56"/>
                    </a:lnTo>
                    <a:lnTo>
                      <a:pt x="30" y="57"/>
                    </a:lnTo>
                    <a:lnTo>
                      <a:pt x="29" y="57"/>
                    </a:lnTo>
                    <a:lnTo>
                      <a:pt x="28" y="60"/>
                    </a:lnTo>
                    <a:lnTo>
                      <a:pt x="27" y="61"/>
                    </a:lnTo>
                    <a:lnTo>
                      <a:pt x="27" y="62"/>
                    </a:lnTo>
                    <a:lnTo>
                      <a:pt x="25" y="63"/>
                    </a:lnTo>
                    <a:lnTo>
                      <a:pt x="25" y="65"/>
                    </a:lnTo>
                    <a:lnTo>
                      <a:pt x="25" y="66"/>
                    </a:lnTo>
                    <a:lnTo>
                      <a:pt x="25" y="67"/>
                    </a:lnTo>
                    <a:lnTo>
                      <a:pt x="27" y="67"/>
                    </a:lnTo>
                    <a:lnTo>
                      <a:pt x="27" y="68"/>
                    </a:lnTo>
                    <a:lnTo>
                      <a:pt x="25" y="68"/>
                    </a:lnTo>
                    <a:lnTo>
                      <a:pt x="25" y="70"/>
                    </a:lnTo>
                    <a:lnTo>
                      <a:pt x="24" y="70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5" y="72"/>
                    </a:lnTo>
                    <a:lnTo>
                      <a:pt x="27" y="72"/>
                    </a:lnTo>
                    <a:lnTo>
                      <a:pt x="28" y="73"/>
                    </a:lnTo>
                    <a:lnTo>
                      <a:pt x="27" y="75"/>
                    </a:lnTo>
                    <a:lnTo>
                      <a:pt x="27" y="73"/>
                    </a:lnTo>
                    <a:lnTo>
                      <a:pt x="25" y="73"/>
                    </a:lnTo>
                    <a:lnTo>
                      <a:pt x="24" y="73"/>
                    </a:lnTo>
                    <a:lnTo>
                      <a:pt x="24" y="75"/>
                    </a:lnTo>
                    <a:lnTo>
                      <a:pt x="25" y="76"/>
                    </a:lnTo>
                    <a:lnTo>
                      <a:pt x="27" y="76"/>
                    </a:lnTo>
                    <a:lnTo>
                      <a:pt x="28" y="76"/>
                    </a:lnTo>
                    <a:lnTo>
                      <a:pt x="28" y="77"/>
                    </a:lnTo>
                    <a:lnTo>
                      <a:pt x="28" y="79"/>
                    </a:lnTo>
                    <a:lnTo>
                      <a:pt x="27" y="79"/>
                    </a:lnTo>
                    <a:lnTo>
                      <a:pt x="25" y="79"/>
                    </a:lnTo>
                    <a:lnTo>
                      <a:pt x="25" y="80"/>
                    </a:lnTo>
                    <a:lnTo>
                      <a:pt x="25" y="81"/>
                    </a:lnTo>
                    <a:lnTo>
                      <a:pt x="24" y="81"/>
                    </a:lnTo>
                    <a:lnTo>
                      <a:pt x="23" y="81"/>
                    </a:lnTo>
                    <a:lnTo>
                      <a:pt x="23" y="82"/>
                    </a:lnTo>
                    <a:lnTo>
                      <a:pt x="24" y="84"/>
                    </a:lnTo>
                    <a:lnTo>
                      <a:pt x="25" y="84"/>
                    </a:lnTo>
                    <a:lnTo>
                      <a:pt x="25" y="85"/>
                    </a:lnTo>
                    <a:lnTo>
                      <a:pt x="24" y="85"/>
                    </a:lnTo>
                    <a:lnTo>
                      <a:pt x="23" y="84"/>
                    </a:lnTo>
                    <a:lnTo>
                      <a:pt x="22" y="84"/>
                    </a:lnTo>
                    <a:lnTo>
                      <a:pt x="22" y="85"/>
                    </a:lnTo>
                    <a:lnTo>
                      <a:pt x="22" y="86"/>
                    </a:lnTo>
                    <a:lnTo>
                      <a:pt x="20" y="87"/>
                    </a:lnTo>
                    <a:lnTo>
                      <a:pt x="20" y="89"/>
                    </a:lnTo>
                    <a:lnTo>
                      <a:pt x="20" y="90"/>
                    </a:lnTo>
                    <a:lnTo>
                      <a:pt x="20" y="91"/>
                    </a:lnTo>
                    <a:lnTo>
                      <a:pt x="19" y="91"/>
                    </a:lnTo>
                    <a:lnTo>
                      <a:pt x="19" y="93"/>
                    </a:lnTo>
                    <a:lnTo>
                      <a:pt x="19" y="94"/>
                    </a:lnTo>
                    <a:lnTo>
                      <a:pt x="19" y="95"/>
                    </a:lnTo>
                    <a:lnTo>
                      <a:pt x="19" y="96"/>
                    </a:lnTo>
                    <a:lnTo>
                      <a:pt x="18" y="98"/>
                    </a:lnTo>
                    <a:lnTo>
                      <a:pt x="18" y="99"/>
                    </a:lnTo>
                    <a:lnTo>
                      <a:pt x="16" y="98"/>
                    </a:lnTo>
                    <a:lnTo>
                      <a:pt x="15" y="98"/>
                    </a:lnTo>
                    <a:lnTo>
                      <a:pt x="14" y="98"/>
                    </a:lnTo>
                    <a:lnTo>
                      <a:pt x="14" y="99"/>
                    </a:lnTo>
                    <a:lnTo>
                      <a:pt x="13" y="99"/>
                    </a:lnTo>
                    <a:lnTo>
                      <a:pt x="13" y="101"/>
                    </a:lnTo>
                    <a:lnTo>
                      <a:pt x="14" y="101"/>
                    </a:lnTo>
                    <a:lnTo>
                      <a:pt x="15" y="103"/>
                    </a:lnTo>
                    <a:lnTo>
                      <a:pt x="16" y="103"/>
                    </a:lnTo>
                    <a:lnTo>
                      <a:pt x="18" y="103"/>
                    </a:lnTo>
                    <a:lnTo>
                      <a:pt x="18" y="104"/>
                    </a:lnTo>
                    <a:lnTo>
                      <a:pt x="18" y="107"/>
                    </a:lnTo>
                    <a:lnTo>
                      <a:pt x="16" y="107"/>
                    </a:lnTo>
                    <a:lnTo>
                      <a:pt x="16" y="105"/>
                    </a:lnTo>
                    <a:lnTo>
                      <a:pt x="16" y="104"/>
                    </a:lnTo>
                    <a:lnTo>
                      <a:pt x="15" y="105"/>
                    </a:lnTo>
                    <a:lnTo>
                      <a:pt x="14" y="107"/>
                    </a:lnTo>
                    <a:lnTo>
                      <a:pt x="14" y="108"/>
                    </a:lnTo>
                    <a:lnTo>
                      <a:pt x="14" y="109"/>
                    </a:lnTo>
                    <a:lnTo>
                      <a:pt x="13" y="109"/>
                    </a:lnTo>
                    <a:lnTo>
                      <a:pt x="13" y="110"/>
                    </a:lnTo>
                    <a:lnTo>
                      <a:pt x="11" y="110"/>
                    </a:lnTo>
                    <a:lnTo>
                      <a:pt x="10" y="110"/>
                    </a:lnTo>
                    <a:lnTo>
                      <a:pt x="9" y="110"/>
                    </a:lnTo>
                    <a:lnTo>
                      <a:pt x="8" y="110"/>
                    </a:lnTo>
                    <a:lnTo>
                      <a:pt x="6" y="110"/>
                    </a:lnTo>
                    <a:lnTo>
                      <a:pt x="6" y="112"/>
                    </a:lnTo>
                    <a:lnTo>
                      <a:pt x="6" y="113"/>
                    </a:lnTo>
                    <a:lnTo>
                      <a:pt x="6" y="114"/>
                    </a:lnTo>
                    <a:lnTo>
                      <a:pt x="5" y="114"/>
                    </a:lnTo>
                    <a:lnTo>
                      <a:pt x="5" y="115"/>
                    </a:lnTo>
                    <a:lnTo>
                      <a:pt x="4" y="117"/>
                    </a:lnTo>
                    <a:lnTo>
                      <a:pt x="4" y="118"/>
                    </a:lnTo>
                    <a:lnTo>
                      <a:pt x="2" y="118"/>
                    </a:lnTo>
                    <a:lnTo>
                      <a:pt x="1" y="118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1" y="122"/>
                    </a:lnTo>
                    <a:lnTo>
                      <a:pt x="2" y="122"/>
                    </a:lnTo>
                    <a:lnTo>
                      <a:pt x="4" y="123"/>
                    </a:lnTo>
                    <a:lnTo>
                      <a:pt x="5" y="126"/>
                    </a:lnTo>
                    <a:lnTo>
                      <a:pt x="6" y="126"/>
                    </a:lnTo>
                    <a:lnTo>
                      <a:pt x="30" y="126"/>
                    </a:lnTo>
                    <a:lnTo>
                      <a:pt x="48" y="126"/>
                    </a:lnTo>
                    <a:lnTo>
                      <a:pt x="109" y="126"/>
                    </a:lnTo>
                    <a:lnTo>
                      <a:pt x="175" y="126"/>
                    </a:lnTo>
                    <a:lnTo>
                      <a:pt x="262" y="126"/>
                    </a:lnTo>
                    <a:lnTo>
                      <a:pt x="262" y="93"/>
                    </a:lnTo>
                    <a:lnTo>
                      <a:pt x="281" y="93"/>
                    </a:lnTo>
                    <a:lnTo>
                      <a:pt x="281" y="0"/>
                    </a:lnTo>
                    <a:lnTo>
                      <a:pt x="206" y="0"/>
                    </a:lnTo>
                    <a:lnTo>
                      <a:pt x="206" y="18"/>
                    </a:lnTo>
                    <a:lnTo>
                      <a:pt x="47" y="18"/>
                    </a:lnTo>
                    <a:lnTo>
                      <a:pt x="48" y="18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8" name="Freeform 945"/>
              <p:cNvSpPr>
                <a:spLocks/>
              </p:cNvSpPr>
              <p:nvPr/>
            </p:nvSpPr>
            <p:spPr bwMode="auto">
              <a:xfrm>
                <a:off x="4078" y="2502"/>
                <a:ext cx="281" cy="126"/>
              </a:xfrm>
              <a:custGeom>
                <a:avLst/>
                <a:gdLst>
                  <a:gd name="T0" fmla="*/ 46 w 281"/>
                  <a:gd name="T1" fmla="*/ 18 h 126"/>
                  <a:gd name="T2" fmla="*/ 44 w 281"/>
                  <a:gd name="T3" fmla="*/ 20 h 126"/>
                  <a:gd name="T4" fmla="*/ 42 w 281"/>
                  <a:gd name="T5" fmla="*/ 21 h 126"/>
                  <a:gd name="T6" fmla="*/ 39 w 281"/>
                  <a:gd name="T7" fmla="*/ 23 h 126"/>
                  <a:gd name="T8" fmla="*/ 42 w 281"/>
                  <a:gd name="T9" fmla="*/ 24 h 126"/>
                  <a:gd name="T10" fmla="*/ 43 w 281"/>
                  <a:gd name="T11" fmla="*/ 25 h 126"/>
                  <a:gd name="T12" fmla="*/ 42 w 281"/>
                  <a:gd name="T13" fmla="*/ 28 h 126"/>
                  <a:gd name="T14" fmla="*/ 38 w 281"/>
                  <a:gd name="T15" fmla="*/ 29 h 126"/>
                  <a:gd name="T16" fmla="*/ 36 w 281"/>
                  <a:gd name="T17" fmla="*/ 32 h 126"/>
                  <a:gd name="T18" fmla="*/ 37 w 281"/>
                  <a:gd name="T19" fmla="*/ 35 h 126"/>
                  <a:gd name="T20" fmla="*/ 36 w 281"/>
                  <a:gd name="T21" fmla="*/ 38 h 126"/>
                  <a:gd name="T22" fmla="*/ 37 w 281"/>
                  <a:gd name="T23" fmla="*/ 42 h 126"/>
                  <a:gd name="T24" fmla="*/ 37 w 281"/>
                  <a:gd name="T25" fmla="*/ 43 h 126"/>
                  <a:gd name="T26" fmla="*/ 36 w 281"/>
                  <a:gd name="T27" fmla="*/ 46 h 126"/>
                  <a:gd name="T28" fmla="*/ 33 w 281"/>
                  <a:gd name="T29" fmla="*/ 48 h 126"/>
                  <a:gd name="T30" fmla="*/ 32 w 281"/>
                  <a:gd name="T31" fmla="*/ 49 h 126"/>
                  <a:gd name="T32" fmla="*/ 34 w 281"/>
                  <a:gd name="T33" fmla="*/ 51 h 126"/>
                  <a:gd name="T34" fmla="*/ 33 w 281"/>
                  <a:gd name="T35" fmla="*/ 53 h 126"/>
                  <a:gd name="T36" fmla="*/ 30 w 281"/>
                  <a:gd name="T37" fmla="*/ 56 h 126"/>
                  <a:gd name="T38" fmla="*/ 28 w 281"/>
                  <a:gd name="T39" fmla="*/ 60 h 126"/>
                  <a:gd name="T40" fmla="*/ 25 w 281"/>
                  <a:gd name="T41" fmla="*/ 63 h 126"/>
                  <a:gd name="T42" fmla="*/ 25 w 281"/>
                  <a:gd name="T43" fmla="*/ 67 h 126"/>
                  <a:gd name="T44" fmla="*/ 25 w 281"/>
                  <a:gd name="T45" fmla="*/ 68 h 126"/>
                  <a:gd name="T46" fmla="*/ 24 w 281"/>
                  <a:gd name="T47" fmla="*/ 71 h 126"/>
                  <a:gd name="T48" fmla="*/ 27 w 281"/>
                  <a:gd name="T49" fmla="*/ 72 h 126"/>
                  <a:gd name="T50" fmla="*/ 27 w 281"/>
                  <a:gd name="T51" fmla="*/ 73 h 126"/>
                  <a:gd name="T52" fmla="*/ 24 w 281"/>
                  <a:gd name="T53" fmla="*/ 75 h 126"/>
                  <a:gd name="T54" fmla="*/ 28 w 281"/>
                  <a:gd name="T55" fmla="*/ 76 h 126"/>
                  <a:gd name="T56" fmla="*/ 27 w 281"/>
                  <a:gd name="T57" fmla="*/ 79 h 126"/>
                  <a:gd name="T58" fmla="*/ 25 w 281"/>
                  <a:gd name="T59" fmla="*/ 81 h 126"/>
                  <a:gd name="T60" fmla="*/ 23 w 281"/>
                  <a:gd name="T61" fmla="*/ 82 h 126"/>
                  <a:gd name="T62" fmla="*/ 25 w 281"/>
                  <a:gd name="T63" fmla="*/ 85 h 126"/>
                  <a:gd name="T64" fmla="*/ 22 w 281"/>
                  <a:gd name="T65" fmla="*/ 84 h 126"/>
                  <a:gd name="T66" fmla="*/ 20 w 281"/>
                  <a:gd name="T67" fmla="*/ 87 h 126"/>
                  <a:gd name="T68" fmla="*/ 20 w 281"/>
                  <a:gd name="T69" fmla="*/ 91 h 126"/>
                  <a:gd name="T70" fmla="*/ 19 w 281"/>
                  <a:gd name="T71" fmla="*/ 94 h 126"/>
                  <a:gd name="T72" fmla="*/ 18 w 281"/>
                  <a:gd name="T73" fmla="*/ 98 h 126"/>
                  <a:gd name="T74" fmla="*/ 15 w 281"/>
                  <a:gd name="T75" fmla="*/ 98 h 126"/>
                  <a:gd name="T76" fmla="*/ 13 w 281"/>
                  <a:gd name="T77" fmla="*/ 99 h 126"/>
                  <a:gd name="T78" fmla="*/ 15 w 281"/>
                  <a:gd name="T79" fmla="*/ 103 h 126"/>
                  <a:gd name="T80" fmla="*/ 18 w 281"/>
                  <a:gd name="T81" fmla="*/ 104 h 126"/>
                  <a:gd name="T82" fmla="*/ 16 w 281"/>
                  <a:gd name="T83" fmla="*/ 105 h 126"/>
                  <a:gd name="T84" fmla="*/ 14 w 281"/>
                  <a:gd name="T85" fmla="*/ 107 h 126"/>
                  <a:gd name="T86" fmla="*/ 13 w 281"/>
                  <a:gd name="T87" fmla="*/ 109 h 126"/>
                  <a:gd name="T88" fmla="*/ 10 w 281"/>
                  <a:gd name="T89" fmla="*/ 110 h 126"/>
                  <a:gd name="T90" fmla="*/ 6 w 281"/>
                  <a:gd name="T91" fmla="*/ 110 h 126"/>
                  <a:gd name="T92" fmla="*/ 6 w 281"/>
                  <a:gd name="T93" fmla="*/ 114 h 126"/>
                  <a:gd name="T94" fmla="*/ 4 w 281"/>
                  <a:gd name="T95" fmla="*/ 117 h 126"/>
                  <a:gd name="T96" fmla="*/ 1 w 281"/>
                  <a:gd name="T97" fmla="*/ 118 h 126"/>
                  <a:gd name="T98" fmla="*/ 1 w 281"/>
                  <a:gd name="T99" fmla="*/ 122 h 126"/>
                  <a:gd name="T100" fmla="*/ 5 w 281"/>
                  <a:gd name="T101" fmla="*/ 126 h 126"/>
                  <a:gd name="T102" fmla="*/ 48 w 281"/>
                  <a:gd name="T103" fmla="*/ 126 h 126"/>
                  <a:gd name="T104" fmla="*/ 262 w 281"/>
                  <a:gd name="T105" fmla="*/ 126 h 126"/>
                  <a:gd name="T106" fmla="*/ 281 w 281"/>
                  <a:gd name="T107" fmla="*/ 0 h 126"/>
                  <a:gd name="T108" fmla="*/ 47 w 281"/>
                  <a:gd name="T109" fmla="*/ 18 h 12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1"/>
                  <a:gd name="T166" fmla="*/ 0 h 126"/>
                  <a:gd name="T167" fmla="*/ 281 w 281"/>
                  <a:gd name="T168" fmla="*/ 126 h 12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1" h="126">
                    <a:moveTo>
                      <a:pt x="48" y="18"/>
                    </a:moveTo>
                    <a:lnTo>
                      <a:pt x="47" y="18"/>
                    </a:lnTo>
                    <a:lnTo>
                      <a:pt x="46" y="18"/>
                    </a:lnTo>
                    <a:lnTo>
                      <a:pt x="46" y="19"/>
                    </a:lnTo>
                    <a:lnTo>
                      <a:pt x="46" y="20"/>
                    </a:lnTo>
                    <a:lnTo>
                      <a:pt x="44" y="20"/>
                    </a:lnTo>
                    <a:lnTo>
                      <a:pt x="44" y="21"/>
                    </a:lnTo>
                    <a:lnTo>
                      <a:pt x="43" y="21"/>
                    </a:lnTo>
                    <a:lnTo>
                      <a:pt x="42" y="21"/>
                    </a:lnTo>
                    <a:lnTo>
                      <a:pt x="41" y="21"/>
                    </a:lnTo>
                    <a:lnTo>
                      <a:pt x="39" y="21"/>
                    </a:lnTo>
                    <a:lnTo>
                      <a:pt x="39" y="23"/>
                    </a:lnTo>
                    <a:lnTo>
                      <a:pt x="39" y="24"/>
                    </a:lnTo>
                    <a:lnTo>
                      <a:pt x="41" y="24"/>
                    </a:lnTo>
                    <a:lnTo>
                      <a:pt x="42" y="24"/>
                    </a:lnTo>
                    <a:lnTo>
                      <a:pt x="43" y="24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3" y="26"/>
                    </a:lnTo>
                    <a:lnTo>
                      <a:pt x="43" y="28"/>
                    </a:lnTo>
                    <a:lnTo>
                      <a:pt x="42" y="28"/>
                    </a:lnTo>
                    <a:lnTo>
                      <a:pt x="41" y="28"/>
                    </a:lnTo>
                    <a:lnTo>
                      <a:pt x="39" y="29"/>
                    </a:lnTo>
                    <a:lnTo>
                      <a:pt x="38" y="29"/>
                    </a:lnTo>
                    <a:lnTo>
                      <a:pt x="38" y="30"/>
                    </a:lnTo>
                    <a:lnTo>
                      <a:pt x="37" y="32"/>
                    </a:lnTo>
                    <a:lnTo>
                      <a:pt x="36" y="32"/>
                    </a:lnTo>
                    <a:lnTo>
                      <a:pt x="36" y="34"/>
                    </a:lnTo>
                    <a:lnTo>
                      <a:pt x="37" y="34"/>
                    </a:lnTo>
                    <a:lnTo>
                      <a:pt x="37" y="35"/>
                    </a:lnTo>
                    <a:lnTo>
                      <a:pt x="36" y="35"/>
                    </a:lnTo>
                    <a:lnTo>
                      <a:pt x="36" y="37"/>
                    </a:lnTo>
                    <a:lnTo>
                      <a:pt x="36" y="38"/>
                    </a:lnTo>
                    <a:lnTo>
                      <a:pt x="37" y="39"/>
                    </a:lnTo>
                    <a:lnTo>
                      <a:pt x="37" y="40"/>
                    </a:lnTo>
                    <a:lnTo>
                      <a:pt x="37" y="42"/>
                    </a:lnTo>
                    <a:lnTo>
                      <a:pt x="38" y="42"/>
                    </a:lnTo>
                    <a:lnTo>
                      <a:pt x="37" y="42"/>
                    </a:lnTo>
                    <a:lnTo>
                      <a:pt x="37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6" y="46"/>
                    </a:lnTo>
                    <a:lnTo>
                      <a:pt x="34" y="46"/>
                    </a:lnTo>
                    <a:lnTo>
                      <a:pt x="34" y="47"/>
                    </a:lnTo>
                    <a:lnTo>
                      <a:pt x="33" y="48"/>
                    </a:lnTo>
                    <a:lnTo>
                      <a:pt x="32" y="48"/>
                    </a:lnTo>
                    <a:lnTo>
                      <a:pt x="30" y="49"/>
                    </a:lnTo>
                    <a:lnTo>
                      <a:pt x="32" y="49"/>
                    </a:lnTo>
                    <a:lnTo>
                      <a:pt x="32" y="51"/>
                    </a:lnTo>
                    <a:lnTo>
                      <a:pt x="33" y="51"/>
                    </a:lnTo>
                    <a:lnTo>
                      <a:pt x="34" y="51"/>
                    </a:lnTo>
                    <a:lnTo>
                      <a:pt x="34" y="52"/>
                    </a:lnTo>
                    <a:lnTo>
                      <a:pt x="33" y="52"/>
                    </a:lnTo>
                    <a:lnTo>
                      <a:pt x="33" y="53"/>
                    </a:lnTo>
                    <a:lnTo>
                      <a:pt x="32" y="53"/>
                    </a:lnTo>
                    <a:lnTo>
                      <a:pt x="32" y="56"/>
                    </a:lnTo>
                    <a:lnTo>
                      <a:pt x="30" y="56"/>
                    </a:lnTo>
                    <a:lnTo>
                      <a:pt x="30" y="57"/>
                    </a:lnTo>
                    <a:lnTo>
                      <a:pt x="29" y="57"/>
                    </a:lnTo>
                    <a:lnTo>
                      <a:pt x="28" y="60"/>
                    </a:lnTo>
                    <a:lnTo>
                      <a:pt x="27" y="61"/>
                    </a:lnTo>
                    <a:lnTo>
                      <a:pt x="27" y="62"/>
                    </a:lnTo>
                    <a:lnTo>
                      <a:pt x="25" y="63"/>
                    </a:lnTo>
                    <a:lnTo>
                      <a:pt x="25" y="65"/>
                    </a:lnTo>
                    <a:lnTo>
                      <a:pt x="25" y="66"/>
                    </a:lnTo>
                    <a:lnTo>
                      <a:pt x="25" y="67"/>
                    </a:lnTo>
                    <a:lnTo>
                      <a:pt x="27" y="67"/>
                    </a:lnTo>
                    <a:lnTo>
                      <a:pt x="27" y="68"/>
                    </a:lnTo>
                    <a:lnTo>
                      <a:pt x="25" y="68"/>
                    </a:lnTo>
                    <a:lnTo>
                      <a:pt x="25" y="70"/>
                    </a:lnTo>
                    <a:lnTo>
                      <a:pt x="24" y="70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5" y="72"/>
                    </a:lnTo>
                    <a:lnTo>
                      <a:pt x="27" y="72"/>
                    </a:lnTo>
                    <a:lnTo>
                      <a:pt x="28" y="73"/>
                    </a:lnTo>
                    <a:lnTo>
                      <a:pt x="27" y="75"/>
                    </a:lnTo>
                    <a:lnTo>
                      <a:pt x="27" y="73"/>
                    </a:lnTo>
                    <a:lnTo>
                      <a:pt x="25" y="73"/>
                    </a:lnTo>
                    <a:lnTo>
                      <a:pt x="24" y="73"/>
                    </a:lnTo>
                    <a:lnTo>
                      <a:pt x="24" y="75"/>
                    </a:lnTo>
                    <a:lnTo>
                      <a:pt x="25" y="76"/>
                    </a:lnTo>
                    <a:lnTo>
                      <a:pt x="27" y="76"/>
                    </a:lnTo>
                    <a:lnTo>
                      <a:pt x="28" y="76"/>
                    </a:lnTo>
                    <a:lnTo>
                      <a:pt x="28" y="77"/>
                    </a:lnTo>
                    <a:lnTo>
                      <a:pt x="28" y="79"/>
                    </a:lnTo>
                    <a:lnTo>
                      <a:pt x="27" y="79"/>
                    </a:lnTo>
                    <a:lnTo>
                      <a:pt x="25" y="79"/>
                    </a:lnTo>
                    <a:lnTo>
                      <a:pt x="25" y="80"/>
                    </a:lnTo>
                    <a:lnTo>
                      <a:pt x="25" y="81"/>
                    </a:lnTo>
                    <a:lnTo>
                      <a:pt x="24" y="81"/>
                    </a:lnTo>
                    <a:lnTo>
                      <a:pt x="23" y="81"/>
                    </a:lnTo>
                    <a:lnTo>
                      <a:pt x="23" y="82"/>
                    </a:lnTo>
                    <a:lnTo>
                      <a:pt x="24" y="84"/>
                    </a:lnTo>
                    <a:lnTo>
                      <a:pt x="25" y="84"/>
                    </a:lnTo>
                    <a:lnTo>
                      <a:pt x="25" y="85"/>
                    </a:lnTo>
                    <a:lnTo>
                      <a:pt x="24" y="85"/>
                    </a:lnTo>
                    <a:lnTo>
                      <a:pt x="23" y="84"/>
                    </a:lnTo>
                    <a:lnTo>
                      <a:pt x="22" y="84"/>
                    </a:lnTo>
                    <a:lnTo>
                      <a:pt x="22" y="85"/>
                    </a:lnTo>
                    <a:lnTo>
                      <a:pt x="22" y="86"/>
                    </a:lnTo>
                    <a:lnTo>
                      <a:pt x="20" y="87"/>
                    </a:lnTo>
                    <a:lnTo>
                      <a:pt x="20" y="89"/>
                    </a:lnTo>
                    <a:lnTo>
                      <a:pt x="20" y="90"/>
                    </a:lnTo>
                    <a:lnTo>
                      <a:pt x="20" y="91"/>
                    </a:lnTo>
                    <a:lnTo>
                      <a:pt x="19" y="91"/>
                    </a:lnTo>
                    <a:lnTo>
                      <a:pt x="19" y="93"/>
                    </a:lnTo>
                    <a:lnTo>
                      <a:pt x="19" y="94"/>
                    </a:lnTo>
                    <a:lnTo>
                      <a:pt x="19" y="95"/>
                    </a:lnTo>
                    <a:lnTo>
                      <a:pt x="19" y="96"/>
                    </a:lnTo>
                    <a:lnTo>
                      <a:pt x="18" y="98"/>
                    </a:lnTo>
                    <a:lnTo>
                      <a:pt x="18" y="99"/>
                    </a:lnTo>
                    <a:lnTo>
                      <a:pt x="16" y="98"/>
                    </a:lnTo>
                    <a:lnTo>
                      <a:pt x="15" y="98"/>
                    </a:lnTo>
                    <a:lnTo>
                      <a:pt x="14" y="98"/>
                    </a:lnTo>
                    <a:lnTo>
                      <a:pt x="14" y="99"/>
                    </a:lnTo>
                    <a:lnTo>
                      <a:pt x="13" y="99"/>
                    </a:lnTo>
                    <a:lnTo>
                      <a:pt x="13" y="101"/>
                    </a:lnTo>
                    <a:lnTo>
                      <a:pt x="14" y="101"/>
                    </a:lnTo>
                    <a:lnTo>
                      <a:pt x="15" y="103"/>
                    </a:lnTo>
                    <a:lnTo>
                      <a:pt x="16" y="103"/>
                    </a:lnTo>
                    <a:lnTo>
                      <a:pt x="18" y="103"/>
                    </a:lnTo>
                    <a:lnTo>
                      <a:pt x="18" y="104"/>
                    </a:lnTo>
                    <a:lnTo>
                      <a:pt x="18" y="107"/>
                    </a:lnTo>
                    <a:lnTo>
                      <a:pt x="16" y="107"/>
                    </a:lnTo>
                    <a:lnTo>
                      <a:pt x="16" y="105"/>
                    </a:lnTo>
                    <a:lnTo>
                      <a:pt x="16" y="104"/>
                    </a:lnTo>
                    <a:lnTo>
                      <a:pt x="15" y="105"/>
                    </a:lnTo>
                    <a:lnTo>
                      <a:pt x="14" y="107"/>
                    </a:lnTo>
                    <a:lnTo>
                      <a:pt x="14" y="108"/>
                    </a:lnTo>
                    <a:lnTo>
                      <a:pt x="14" y="109"/>
                    </a:lnTo>
                    <a:lnTo>
                      <a:pt x="13" y="109"/>
                    </a:lnTo>
                    <a:lnTo>
                      <a:pt x="13" y="110"/>
                    </a:lnTo>
                    <a:lnTo>
                      <a:pt x="11" y="110"/>
                    </a:lnTo>
                    <a:lnTo>
                      <a:pt x="10" y="110"/>
                    </a:lnTo>
                    <a:lnTo>
                      <a:pt x="9" y="110"/>
                    </a:lnTo>
                    <a:lnTo>
                      <a:pt x="8" y="110"/>
                    </a:lnTo>
                    <a:lnTo>
                      <a:pt x="6" y="110"/>
                    </a:lnTo>
                    <a:lnTo>
                      <a:pt x="6" y="112"/>
                    </a:lnTo>
                    <a:lnTo>
                      <a:pt x="6" y="113"/>
                    </a:lnTo>
                    <a:lnTo>
                      <a:pt x="6" y="114"/>
                    </a:lnTo>
                    <a:lnTo>
                      <a:pt x="5" y="114"/>
                    </a:lnTo>
                    <a:lnTo>
                      <a:pt x="5" y="115"/>
                    </a:lnTo>
                    <a:lnTo>
                      <a:pt x="4" y="117"/>
                    </a:lnTo>
                    <a:lnTo>
                      <a:pt x="4" y="118"/>
                    </a:lnTo>
                    <a:lnTo>
                      <a:pt x="2" y="118"/>
                    </a:lnTo>
                    <a:lnTo>
                      <a:pt x="1" y="118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1" y="122"/>
                    </a:lnTo>
                    <a:lnTo>
                      <a:pt x="2" y="122"/>
                    </a:lnTo>
                    <a:lnTo>
                      <a:pt x="4" y="123"/>
                    </a:lnTo>
                    <a:lnTo>
                      <a:pt x="5" y="126"/>
                    </a:lnTo>
                    <a:lnTo>
                      <a:pt x="6" y="126"/>
                    </a:lnTo>
                    <a:lnTo>
                      <a:pt x="30" y="126"/>
                    </a:lnTo>
                    <a:lnTo>
                      <a:pt x="48" y="126"/>
                    </a:lnTo>
                    <a:lnTo>
                      <a:pt x="109" y="126"/>
                    </a:lnTo>
                    <a:lnTo>
                      <a:pt x="175" y="126"/>
                    </a:lnTo>
                    <a:lnTo>
                      <a:pt x="262" y="126"/>
                    </a:lnTo>
                    <a:lnTo>
                      <a:pt x="262" y="93"/>
                    </a:lnTo>
                    <a:lnTo>
                      <a:pt x="281" y="93"/>
                    </a:lnTo>
                    <a:lnTo>
                      <a:pt x="281" y="0"/>
                    </a:lnTo>
                    <a:lnTo>
                      <a:pt x="206" y="0"/>
                    </a:lnTo>
                    <a:lnTo>
                      <a:pt x="206" y="18"/>
                    </a:lnTo>
                    <a:lnTo>
                      <a:pt x="47" y="18"/>
                    </a:lnTo>
                    <a:lnTo>
                      <a:pt x="48" y="18"/>
                    </a:lnTo>
                    <a:close/>
                  </a:path>
                </a:pathLst>
              </a:custGeom>
              <a:solidFill>
                <a:srgbClr val="F1D8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9" name="Freeform 946"/>
              <p:cNvSpPr>
                <a:spLocks/>
              </p:cNvSpPr>
              <p:nvPr/>
            </p:nvSpPr>
            <p:spPr bwMode="auto">
              <a:xfrm>
                <a:off x="4078" y="2502"/>
                <a:ext cx="281" cy="126"/>
              </a:xfrm>
              <a:custGeom>
                <a:avLst/>
                <a:gdLst>
                  <a:gd name="T0" fmla="*/ 46 w 281"/>
                  <a:gd name="T1" fmla="*/ 18 h 126"/>
                  <a:gd name="T2" fmla="*/ 44 w 281"/>
                  <a:gd name="T3" fmla="*/ 20 h 126"/>
                  <a:gd name="T4" fmla="*/ 42 w 281"/>
                  <a:gd name="T5" fmla="*/ 21 h 126"/>
                  <a:gd name="T6" fmla="*/ 39 w 281"/>
                  <a:gd name="T7" fmla="*/ 23 h 126"/>
                  <a:gd name="T8" fmla="*/ 42 w 281"/>
                  <a:gd name="T9" fmla="*/ 24 h 126"/>
                  <a:gd name="T10" fmla="*/ 43 w 281"/>
                  <a:gd name="T11" fmla="*/ 25 h 126"/>
                  <a:gd name="T12" fmla="*/ 42 w 281"/>
                  <a:gd name="T13" fmla="*/ 28 h 126"/>
                  <a:gd name="T14" fmla="*/ 38 w 281"/>
                  <a:gd name="T15" fmla="*/ 29 h 126"/>
                  <a:gd name="T16" fmla="*/ 36 w 281"/>
                  <a:gd name="T17" fmla="*/ 32 h 126"/>
                  <a:gd name="T18" fmla="*/ 37 w 281"/>
                  <a:gd name="T19" fmla="*/ 35 h 126"/>
                  <a:gd name="T20" fmla="*/ 36 w 281"/>
                  <a:gd name="T21" fmla="*/ 38 h 126"/>
                  <a:gd name="T22" fmla="*/ 37 w 281"/>
                  <a:gd name="T23" fmla="*/ 42 h 126"/>
                  <a:gd name="T24" fmla="*/ 37 w 281"/>
                  <a:gd name="T25" fmla="*/ 43 h 126"/>
                  <a:gd name="T26" fmla="*/ 36 w 281"/>
                  <a:gd name="T27" fmla="*/ 46 h 126"/>
                  <a:gd name="T28" fmla="*/ 33 w 281"/>
                  <a:gd name="T29" fmla="*/ 48 h 126"/>
                  <a:gd name="T30" fmla="*/ 32 w 281"/>
                  <a:gd name="T31" fmla="*/ 49 h 126"/>
                  <a:gd name="T32" fmla="*/ 34 w 281"/>
                  <a:gd name="T33" fmla="*/ 51 h 126"/>
                  <a:gd name="T34" fmla="*/ 33 w 281"/>
                  <a:gd name="T35" fmla="*/ 53 h 126"/>
                  <a:gd name="T36" fmla="*/ 30 w 281"/>
                  <a:gd name="T37" fmla="*/ 56 h 126"/>
                  <a:gd name="T38" fmla="*/ 28 w 281"/>
                  <a:gd name="T39" fmla="*/ 60 h 126"/>
                  <a:gd name="T40" fmla="*/ 25 w 281"/>
                  <a:gd name="T41" fmla="*/ 63 h 126"/>
                  <a:gd name="T42" fmla="*/ 25 w 281"/>
                  <a:gd name="T43" fmla="*/ 67 h 126"/>
                  <a:gd name="T44" fmla="*/ 25 w 281"/>
                  <a:gd name="T45" fmla="*/ 68 h 126"/>
                  <a:gd name="T46" fmla="*/ 24 w 281"/>
                  <a:gd name="T47" fmla="*/ 71 h 126"/>
                  <a:gd name="T48" fmla="*/ 27 w 281"/>
                  <a:gd name="T49" fmla="*/ 72 h 126"/>
                  <a:gd name="T50" fmla="*/ 27 w 281"/>
                  <a:gd name="T51" fmla="*/ 73 h 126"/>
                  <a:gd name="T52" fmla="*/ 24 w 281"/>
                  <a:gd name="T53" fmla="*/ 75 h 126"/>
                  <a:gd name="T54" fmla="*/ 28 w 281"/>
                  <a:gd name="T55" fmla="*/ 76 h 126"/>
                  <a:gd name="T56" fmla="*/ 27 w 281"/>
                  <a:gd name="T57" fmla="*/ 79 h 126"/>
                  <a:gd name="T58" fmla="*/ 25 w 281"/>
                  <a:gd name="T59" fmla="*/ 81 h 126"/>
                  <a:gd name="T60" fmla="*/ 23 w 281"/>
                  <a:gd name="T61" fmla="*/ 82 h 126"/>
                  <a:gd name="T62" fmla="*/ 25 w 281"/>
                  <a:gd name="T63" fmla="*/ 85 h 126"/>
                  <a:gd name="T64" fmla="*/ 22 w 281"/>
                  <a:gd name="T65" fmla="*/ 84 h 126"/>
                  <a:gd name="T66" fmla="*/ 20 w 281"/>
                  <a:gd name="T67" fmla="*/ 87 h 126"/>
                  <a:gd name="T68" fmla="*/ 20 w 281"/>
                  <a:gd name="T69" fmla="*/ 91 h 126"/>
                  <a:gd name="T70" fmla="*/ 19 w 281"/>
                  <a:gd name="T71" fmla="*/ 94 h 126"/>
                  <a:gd name="T72" fmla="*/ 18 w 281"/>
                  <a:gd name="T73" fmla="*/ 98 h 126"/>
                  <a:gd name="T74" fmla="*/ 15 w 281"/>
                  <a:gd name="T75" fmla="*/ 98 h 126"/>
                  <a:gd name="T76" fmla="*/ 13 w 281"/>
                  <a:gd name="T77" fmla="*/ 99 h 126"/>
                  <a:gd name="T78" fmla="*/ 15 w 281"/>
                  <a:gd name="T79" fmla="*/ 103 h 126"/>
                  <a:gd name="T80" fmla="*/ 18 w 281"/>
                  <a:gd name="T81" fmla="*/ 104 h 126"/>
                  <a:gd name="T82" fmla="*/ 16 w 281"/>
                  <a:gd name="T83" fmla="*/ 105 h 126"/>
                  <a:gd name="T84" fmla="*/ 14 w 281"/>
                  <a:gd name="T85" fmla="*/ 107 h 126"/>
                  <a:gd name="T86" fmla="*/ 13 w 281"/>
                  <a:gd name="T87" fmla="*/ 109 h 126"/>
                  <a:gd name="T88" fmla="*/ 10 w 281"/>
                  <a:gd name="T89" fmla="*/ 110 h 126"/>
                  <a:gd name="T90" fmla="*/ 6 w 281"/>
                  <a:gd name="T91" fmla="*/ 110 h 126"/>
                  <a:gd name="T92" fmla="*/ 6 w 281"/>
                  <a:gd name="T93" fmla="*/ 114 h 126"/>
                  <a:gd name="T94" fmla="*/ 4 w 281"/>
                  <a:gd name="T95" fmla="*/ 117 h 126"/>
                  <a:gd name="T96" fmla="*/ 1 w 281"/>
                  <a:gd name="T97" fmla="*/ 118 h 126"/>
                  <a:gd name="T98" fmla="*/ 1 w 281"/>
                  <a:gd name="T99" fmla="*/ 122 h 126"/>
                  <a:gd name="T100" fmla="*/ 5 w 281"/>
                  <a:gd name="T101" fmla="*/ 126 h 126"/>
                  <a:gd name="T102" fmla="*/ 48 w 281"/>
                  <a:gd name="T103" fmla="*/ 126 h 126"/>
                  <a:gd name="T104" fmla="*/ 262 w 281"/>
                  <a:gd name="T105" fmla="*/ 126 h 126"/>
                  <a:gd name="T106" fmla="*/ 281 w 281"/>
                  <a:gd name="T107" fmla="*/ 0 h 126"/>
                  <a:gd name="T108" fmla="*/ 47 w 281"/>
                  <a:gd name="T109" fmla="*/ 18 h 12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1"/>
                  <a:gd name="T166" fmla="*/ 0 h 126"/>
                  <a:gd name="T167" fmla="*/ 281 w 281"/>
                  <a:gd name="T168" fmla="*/ 126 h 12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1" h="126">
                    <a:moveTo>
                      <a:pt x="48" y="18"/>
                    </a:moveTo>
                    <a:lnTo>
                      <a:pt x="47" y="18"/>
                    </a:lnTo>
                    <a:lnTo>
                      <a:pt x="46" y="18"/>
                    </a:lnTo>
                    <a:lnTo>
                      <a:pt x="46" y="19"/>
                    </a:lnTo>
                    <a:lnTo>
                      <a:pt x="46" y="20"/>
                    </a:lnTo>
                    <a:lnTo>
                      <a:pt x="44" y="20"/>
                    </a:lnTo>
                    <a:lnTo>
                      <a:pt x="44" y="21"/>
                    </a:lnTo>
                    <a:lnTo>
                      <a:pt x="43" y="21"/>
                    </a:lnTo>
                    <a:lnTo>
                      <a:pt x="42" y="21"/>
                    </a:lnTo>
                    <a:lnTo>
                      <a:pt x="41" y="21"/>
                    </a:lnTo>
                    <a:lnTo>
                      <a:pt x="39" y="21"/>
                    </a:lnTo>
                    <a:lnTo>
                      <a:pt x="39" y="23"/>
                    </a:lnTo>
                    <a:lnTo>
                      <a:pt x="39" y="24"/>
                    </a:lnTo>
                    <a:lnTo>
                      <a:pt x="41" y="24"/>
                    </a:lnTo>
                    <a:lnTo>
                      <a:pt x="42" y="24"/>
                    </a:lnTo>
                    <a:lnTo>
                      <a:pt x="43" y="24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3" y="26"/>
                    </a:lnTo>
                    <a:lnTo>
                      <a:pt x="43" y="28"/>
                    </a:lnTo>
                    <a:lnTo>
                      <a:pt x="42" y="28"/>
                    </a:lnTo>
                    <a:lnTo>
                      <a:pt x="41" y="28"/>
                    </a:lnTo>
                    <a:lnTo>
                      <a:pt x="39" y="29"/>
                    </a:lnTo>
                    <a:lnTo>
                      <a:pt x="38" y="29"/>
                    </a:lnTo>
                    <a:lnTo>
                      <a:pt x="38" y="30"/>
                    </a:lnTo>
                    <a:lnTo>
                      <a:pt x="37" y="32"/>
                    </a:lnTo>
                    <a:lnTo>
                      <a:pt x="36" y="32"/>
                    </a:lnTo>
                    <a:lnTo>
                      <a:pt x="36" y="34"/>
                    </a:lnTo>
                    <a:lnTo>
                      <a:pt x="37" y="34"/>
                    </a:lnTo>
                    <a:lnTo>
                      <a:pt x="37" y="35"/>
                    </a:lnTo>
                    <a:lnTo>
                      <a:pt x="36" y="35"/>
                    </a:lnTo>
                    <a:lnTo>
                      <a:pt x="36" y="37"/>
                    </a:lnTo>
                    <a:lnTo>
                      <a:pt x="36" y="38"/>
                    </a:lnTo>
                    <a:lnTo>
                      <a:pt x="37" y="39"/>
                    </a:lnTo>
                    <a:lnTo>
                      <a:pt x="37" y="40"/>
                    </a:lnTo>
                    <a:lnTo>
                      <a:pt x="37" y="42"/>
                    </a:lnTo>
                    <a:lnTo>
                      <a:pt x="38" y="42"/>
                    </a:lnTo>
                    <a:lnTo>
                      <a:pt x="37" y="42"/>
                    </a:lnTo>
                    <a:lnTo>
                      <a:pt x="37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6" y="46"/>
                    </a:lnTo>
                    <a:lnTo>
                      <a:pt x="34" y="46"/>
                    </a:lnTo>
                    <a:lnTo>
                      <a:pt x="34" y="47"/>
                    </a:lnTo>
                    <a:lnTo>
                      <a:pt x="33" y="48"/>
                    </a:lnTo>
                    <a:lnTo>
                      <a:pt x="32" y="48"/>
                    </a:lnTo>
                    <a:lnTo>
                      <a:pt x="30" y="49"/>
                    </a:lnTo>
                    <a:lnTo>
                      <a:pt x="32" y="49"/>
                    </a:lnTo>
                    <a:lnTo>
                      <a:pt x="32" y="51"/>
                    </a:lnTo>
                    <a:lnTo>
                      <a:pt x="33" y="51"/>
                    </a:lnTo>
                    <a:lnTo>
                      <a:pt x="34" y="51"/>
                    </a:lnTo>
                    <a:lnTo>
                      <a:pt x="34" y="52"/>
                    </a:lnTo>
                    <a:lnTo>
                      <a:pt x="33" y="52"/>
                    </a:lnTo>
                    <a:lnTo>
                      <a:pt x="33" y="53"/>
                    </a:lnTo>
                    <a:lnTo>
                      <a:pt x="32" y="53"/>
                    </a:lnTo>
                    <a:lnTo>
                      <a:pt x="32" y="56"/>
                    </a:lnTo>
                    <a:lnTo>
                      <a:pt x="30" y="56"/>
                    </a:lnTo>
                    <a:lnTo>
                      <a:pt x="30" y="57"/>
                    </a:lnTo>
                    <a:lnTo>
                      <a:pt x="29" y="57"/>
                    </a:lnTo>
                    <a:lnTo>
                      <a:pt x="28" y="60"/>
                    </a:lnTo>
                    <a:lnTo>
                      <a:pt x="27" y="61"/>
                    </a:lnTo>
                    <a:lnTo>
                      <a:pt x="27" y="62"/>
                    </a:lnTo>
                    <a:lnTo>
                      <a:pt x="25" y="63"/>
                    </a:lnTo>
                    <a:lnTo>
                      <a:pt x="25" y="65"/>
                    </a:lnTo>
                    <a:lnTo>
                      <a:pt x="25" y="66"/>
                    </a:lnTo>
                    <a:lnTo>
                      <a:pt x="25" y="67"/>
                    </a:lnTo>
                    <a:lnTo>
                      <a:pt x="27" y="67"/>
                    </a:lnTo>
                    <a:lnTo>
                      <a:pt x="27" y="68"/>
                    </a:lnTo>
                    <a:lnTo>
                      <a:pt x="25" y="68"/>
                    </a:lnTo>
                    <a:lnTo>
                      <a:pt x="25" y="70"/>
                    </a:lnTo>
                    <a:lnTo>
                      <a:pt x="24" y="70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5" y="72"/>
                    </a:lnTo>
                    <a:lnTo>
                      <a:pt x="27" y="72"/>
                    </a:lnTo>
                    <a:lnTo>
                      <a:pt x="28" y="73"/>
                    </a:lnTo>
                    <a:lnTo>
                      <a:pt x="27" y="75"/>
                    </a:lnTo>
                    <a:lnTo>
                      <a:pt x="27" y="73"/>
                    </a:lnTo>
                    <a:lnTo>
                      <a:pt x="25" y="73"/>
                    </a:lnTo>
                    <a:lnTo>
                      <a:pt x="24" y="73"/>
                    </a:lnTo>
                    <a:lnTo>
                      <a:pt x="24" y="75"/>
                    </a:lnTo>
                    <a:lnTo>
                      <a:pt x="25" y="76"/>
                    </a:lnTo>
                    <a:lnTo>
                      <a:pt x="27" y="76"/>
                    </a:lnTo>
                    <a:lnTo>
                      <a:pt x="28" y="76"/>
                    </a:lnTo>
                    <a:lnTo>
                      <a:pt x="28" y="77"/>
                    </a:lnTo>
                    <a:lnTo>
                      <a:pt x="28" y="79"/>
                    </a:lnTo>
                    <a:lnTo>
                      <a:pt x="27" y="79"/>
                    </a:lnTo>
                    <a:lnTo>
                      <a:pt x="25" y="79"/>
                    </a:lnTo>
                    <a:lnTo>
                      <a:pt x="25" y="80"/>
                    </a:lnTo>
                    <a:lnTo>
                      <a:pt x="25" y="81"/>
                    </a:lnTo>
                    <a:lnTo>
                      <a:pt x="24" y="81"/>
                    </a:lnTo>
                    <a:lnTo>
                      <a:pt x="23" y="81"/>
                    </a:lnTo>
                    <a:lnTo>
                      <a:pt x="23" y="82"/>
                    </a:lnTo>
                    <a:lnTo>
                      <a:pt x="24" y="84"/>
                    </a:lnTo>
                    <a:lnTo>
                      <a:pt x="25" y="84"/>
                    </a:lnTo>
                    <a:lnTo>
                      <a:pt x="25" y="85"/>
                    </a:lnTo>
                    <a:lnTo>
                      <a:pt x="24" y="85"/>
                    </a:lnTo>
                    <a:lnTo>
                      <a:pt x="23" y="84"/>
                    </a:lnTo>
                    <a:lnTo>
                      <a:pt x="22" y="84"/>
                    </a:lnTo>
                    <a:lnTo>
                      <a:pt x="22" y="85"/>
                    </a:lnTo>
                    <a:lnTo>
                      <a:pt x="22" y="86"/>
                    </a:lnTo>
                    <a:lnTo>
                      <a:pt x="20" y="87"/>
                    </a:lnTo>
                    <a:lnTo>
                      <a:pt x="20" y="89"/>
                    </a:lnTo>
                    <a:lnTo>
                      <a:pt x="20" y="90"/>
                    </a:lnTo>
                    <a:lnTo>
                      <a:pt x="20" y="91"/>
                    </a:lnTo>
                    <a:lnTo>
                      <a:pt x="19" y="91"/>
                    </a:lnTo>
                    <a:lnTo>
                      <a:pt x="19" y="93"/>
                    </a:lnTo>
                    <a:lnTo>
                      <a:pt x="19" y="94"/>
                    </a:lnTo>
                    <a:lnTo>
                      <a:pt x="19" y="95"/>
                    </a:lnTo>
                    <a:lnTo>
                      <a:pt x="19" y="96"/>
                    </a:lnTo>
                    <a:lnTo>
                      <a:pt x="18" y="98"/>
                    </a:lnTo>
                    <a:lnTo>
                      <a:pt x="18" y="99"/>
                    </a:lnTo>
                    <a:lnTo>
                      <a:pt x="16" y="98"/>
                    </a:lnTo>
                    <a:lnTo>
                      <a:pt x="15" y="98"/>
                    </a:lnTo>
                    <a:lnTo>
                      <a:pt x="14" y="98"/>
                    </a:lnTo>
                    <a:lnTo>
                      <a:pt x="14" y="99"/>
                    </a:lnTo>
                    <a:lnTo>
                      <a:pt x="13" y="99"/>
                    </a:lnTo>
                    <a:lnTo>
                      <a:pt x="13" y="101"/>
                    </a:lnTo>
                    <a:lnTo>
                      <a:pt x="14" y="101"/>
                    </a:lnTo>
                    <a:lnTo>
                      <a:pt x="15" y="103"/>
                    </a:lnTo>
                    <a:lnTo>
                      <a:pt x="16" y="103"/>
                    </a:lnTo>
                    <a:lnTo>
                      <a:pt x="18" y="103"/>
                    </a:lnTo>
                    <a:lnTo>
                      <a:pt x="18" y="104"/>
                    </a:lnTo>
                    <a:lnTo>
                      <a:pt x="18" y="107"/>
                    </a:lnTo>
                    <a:lnTo>
                      <a:pt x="16" y="107"/>
                    </a:lnTo>
                    <a:lnTo>
                      <a:pt x="16" y="105"/>
                    </a:lnTo>
                    <a:lnTo>
                      <a:pt x="16" y="104"/>
                    </a:lnTo>
                    <a:lnTo>
                      <a:pt x="15" y="105"/>
                    </a:lnTo>
                    <a:lnTo>
                      <a:pt x="14" y="107"/>
                    </a:lnTo>
                    <a:lnTo>
                      <a:pt x="14" y="108"/>
                    </a:lnTo>
                    <a:lnTo>
                      <a:pt x="14" y="109"/>
                    </a:lnTo>
                    <a:lnTo>
                      <a:pt x="13" y="109"/>
                    </a:lnTo>
                    <a:lnTo>
                      <a:pt x="13" y="110"/>
                    </a:lnTo>
                    <a:lnTo>
                      <a:pt x="11" y="110"/>
                    </a:lnTo>
                    <a:lnTo>
                      <a:pt x="10" y="110"/>
                    </a:lnTo>
                    <a:lnTo>
                      <a:pt x="9" y="110"/>
                    </a:lnTo>
                    <a:lnTo>
                      <a:pt x="8" y="110"/>
                    </a:lnTo>
                    <a:lnTo>
                      <a:pt x="6" y="110"/>
                    </a:lnTo>
                    <a:lnTo>
                      <a:pt x="6" y="112"/>
                    </a:lnTo>
                    <a:lnTo>
                      <a:pt x="6" y="113"/>
                    </a:lnTo>
                    <a:lnTo>
                      <a:pt x="6" y="114"/>
                    </a:lnTo>
                    <a:lnTo>
                      <a:pt x="5" y="114"/>
                    </a:lnTo>
                    <a:lnTo>
                      <a:pt x="5" y="115"/>
                    </a:lnTo>
                    <a:lnTo>
                      <a:pt x="4" y="117"/>
                    </a:lnTo>
                    <a:lnTo>
                      <a:pt x="4" y="118"/>
                    </a:lnTo>
                    <a:lnTo>
                      <a:pt x="2" y="118"/>
                    </a:lnTo>
                    <a:lnTo>
                      <a:pt x="1" y="118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1" y="122"/>
                    </a:lnTo>
                    <a:lnTo>
                      <a:pt x="2" y="122"/>
                    </a:lnTo>
                    <a:lnTo>
                      <a:pt x="4" y="123"/>
                    </a:lnTo>
                    <a:lnTo>
                      <a:pt x="5" y="126"/>
                    </a:lnTo>
                    <a:lnTo>
                      <a:pt x="6" y="126"/>
                    </a:lnTo>
                    <a:lnTo>
                      <a:pt x="30" y="126"/>
                    </a:lnTo>
                    <a:lnTo>
                      <a:pt x="48" y="126"/>
                    </a:lnTo>
                    <a:lnTo>
                      <a:pt x="109" y="126"/>
                    </a:lnTo>
                    <a:lnTo>
                      <a:pt x="175" y="126"/>
                    </a:lnTo>
                    <a:lnTo>
                      <a:pt x="262" y="126"/>
                    </a:lnTo>
                    <a:lnTo>
                      <a:pt x="262" y="93"/>
                    </a:lnTo>
                    <a:lnTo>
                      <a:pt x="281" y="93"/>
                    </a:lnTo>
                    <a:lnTo>
                      <a:pt x="281" y="0"/>
                    </a:lnTo>
                    <a:lnTo>
                      <a:pt x="206" y="0"/>
                    </a:lnTo>
                    <a:lnTo>
                      <a:pt x="206" y="18"/>
                    </a:lnTo>
                    <a:lnTo>
                      <a:pt x="47" y="18"/>
                    </a:lnTo>
                    <a:lnTo>
                      <a:pt x="48" y="18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0" name="Freeform 947"/>
              <p:cNvSpPr>
                <a:spLocks/>
              </p:cNvSpPr>
              <p:nvPr/>
            </p:nvSpPr>
            <p:spPr bwMode="auto">
              <a:xfrm>
                <a:off x="4103" y="2821"/>
                <a:ext cx="9" cy="10"/>
              </a:xfrm>
              <a:custGeom>
                <a:avLst/>
                <a:gdLst>
                  <a:gd name="T0" fmla="*/ 9 w 9"/>
                  <a:gd name="T1" fmla="*/ 0 h 10"/>
                  <a:gd name="T2" fmla="*/ 7 w 9"/>
                  <a:gd name="T3" fmla="*/ 1 h 10"/>
                  <a:gd name="T4" fmla="*/ 4 w 9"/>
                  <a:gd name="T5" fmla="*/ 2 h 10"/>
                  <a:gd name="T6" fmla="*/ 2 w 9"/>
                  <a:gd name="T7" fmla="*/ 2 h 10"/>
                  <a:gd name="T8" fmla="*/ 0 w 9"/>
                  <a:gd name="T9" fmla="*/ 4 h 10"/>
                  <a:gd name="T10" fmla="*/ 0 w 9"/>
                  <a:gd name="T11" fmla="*/ 6 h 10"/>
                  <a:gd name="T12" fmla="*/ 2 w 9"/>
                  <a:gd name="T13" fmla="*/ 6 h 10"/>
                  <a:gd name="T14" fmla="*/ 3 w 9"/>
                  <a:gd name="T15" fmla="*/ 6 h 10"/>
                  <a:gd name="T16" fmla="*/ 3 w 9"/>
                  <a:gd name="T17" fmla="*/ 8 h 10"/>
                  <a:gd name="T18" fmla="*/ 3 w 9"/>
                  <a:gd name="T19" fmla="*/ 9 h 10"/>
                  <a:gd name="T20" fmla="*/ 3 w 9"/>
                  <a:gd name="T21" fmla="*/ 10 h 10"/>
                  <a:gd name="T22" fmla="*/ 4 w 9"/>
                  <a:gd name="T23" fmla="*/ 9 h 10"/>
                  <a:gd name="T24" fmla="*/ 4 w 9"/>
                  <a:gd name="T25" fmla="*/ 8 h 10"/>
                  <a:gd name="T26" fmla="*/ 4 w 9"/>
                  <a:gd name="T27" fmla="*/ 6 h 10"/>
                  <a:gd name="T28" fmla="*/ 4 w 9"/>
                  <a:gd name="T29" fmla="*/ 5 h 10"/>
                  <a:gd name="T30" fmla="*/ 4 w 9"/>
                  <a:gd name="T31" fmla="*/ 4 h 10"/>
                  <a:gd name="T32" fmla="*/ 5 w 9"/>
                  <a:gd name="T33" fmla="*/ 4 h 10"/>
                  <a:gd name="T34" fmla="*/ 8 w 9"/>
                  <a:gd name="T35" fmla="*/ 2 h 10"/>
                  <a:gd name="T36" fmla="*/ 9 w 9"/>
                  <a:gd name="T37" fmla="*/ 2 h 10"/>
                  <a:gd name="T38" fmla="*/ 9 w 9"/>
                  <a:gd name="T39" fmla="*/ 1 h 10"/>
                  <a:gd name="T40" fmla="*/ 8 w 9"/>
                  <a:gd name="T41" fmla="*/ 0 h 10"/>
                  <a:gd name="T42" fmla="*/ 9 w 9"/>
                  <a:gd name="T43" fmla="*/ 0 h 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"/>
                  <a:gd name="T67" fmla="*/ 0 h 10"/>
                  <a:gd name="T68" fmla="*/ 9 w 9"/>
                  <a:gd name="T69" fmla="*/ 10 h 1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" h="10">
                    <a:moveTo>
                      <a:pt x="9" y="0"/>
                    </a:moveTo>
                    <a:lnTo>
                      <a:pt x="7" y="1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2A1F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1" name="Freeform 948"/>
              <p:cNvSpPr>
                <a:spLocks/>
              </p:cNvSpPr>
              <p:nvPr/>
            </p:nvSpPr>
            <p:spPr bwMode="auto">
              <a:xfrm>
                <a:off x="4103" y="2821"/>
                <a:ext cx="9" cy="10"/>
              </a:xfrm>
              <a:custGeom>
                <a:avLst/>
                <a:gdLst>
                  <a:gd name="T0" fmla="*/ 9 w 9"/>
                  <a:gd name="T1" fmla="*/ 0 h 10"/>
                  <a:gd name="T2" fmla="*/ 7 w 9"/>
                  <a:gd name="T3" fmla="*/ 1 h 10"/>
                  <a:gd name="T4" fmla="*/ 4 w 9"/>
                  <a:gd name="T5" fmla="*/ 2 h 10"/>
                  <a:gd name="T6" fmla="*/ 2 w 9"/>
                  <a:gd name="T7" fmla="*/ 2 h 10"/>
                  <a:gd name="T8" fmla="*/ 0 w 9"/>
                  <a:gd name="T9" fmla="*/ 4 h 10"/>
                  <a:gd name="T10" fmla="*/ 0 w 9"/>
                  <a:gd name="T11" fmla="*/ 6 h 10"/>
                  <a:gd name="T12" fmla="*/ 2 w 9"/>
                  <a:gd name="T13" fmla="*/ 6 h 10"/>
                  <a:gd name="T14" fmla="*/ 3 w 9"/>
                  <a:gd name="T15" fmla="*/ 6 h 10"/>
                  <a:gd name="T16" fmla="*/ 3 w 9"/>
                  <a:gd name="T17" fmla="*/ 8 h 10"/>
                  <a:gd name="T18" fmla="*/ 3 w 9"/>
                  <a:gd name="T19" fmla="*/ 9 h 10"/>
                  <a:gd name="T20" fmla="*/ 3 w 9"/>
                  <a:gd name="T21" fmla="*/ 10 h 10"/>
                  <a:gd name="T22" fmla="*/ 4 w 9"/>
                  <a:gd name="T23" fmla="*/ 9 h 10"/>
                  <a:gd name="T24" fmla="*/ 4 w 9"/>
                  <a:gd name="T25" fmla="*/ 8 h 10"/>
                  <a:gd name="T26" fmla="*/ 4 w 9"/>
                  <a:gd name="T27" fmla="*/ 6 h 10"/>
                  <a:gd name="T28" fmla="*/ 4 w 9"/>
                  <a:gd name="T29" fmla="*/ 5 h 10"/>
                  <a:gd name="T30" fmla="*/ 4 w 9"/>
                  <a:gd name="T31" fmla="*/ 4 h 10"/>
                  <a:gd name="T32" fmla="*/ 5 w 9"/>
                  <a:gd name="T33" fmla="*/ 4 h 10"/>
                  <a:gd name="T34" fmla="*/ 8 w 9"/>
                  <a:gd name="T35" fmla="*/ 2 h 10"/>
                  <a:gd name="T36" fmla="*/ 9 w 9"/>
                  <a:gd name="T37" fmla="*/ 2 h 10"/>
                  <a:gd name="T38" fmla="*/ 9 w 9"/>
                  <a:gd name="T39" fmla="*/ 1 h 10"/>
                  <a:gd name="T40" fmla="*/ 8 w 9"/>
                  <a:gd name="T41" fmla="*/ 0 h 10"/>
                  <a:gd name="T42" fmla="*/ 9 w 9"/>
                  <a:gd name="T43" fmla="*/ 0 h 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"/>
                  <a:gd name="T67" fmla="*/ 0 h 10"/>
                  <a:gd name="T68" fmla="*/ 9 w 9"/>
                  <a:gd name="T69" fmla="*/ 10 h 1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" h="10">
                    <a:moveTo>
                      <a:pt x="9" y="0"/>
                    </a:moveTo>
                    <a:lnTo>
                      <a:pt x="7" y="1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9" y="0"/>
                    </a:lnTo>
                  </a:path>
                </a:pathLst>
              </a:custGeom>
              <a:noFill/>
              <a:ln w="0">
                <a:solidFill>
                  <a:srgbClr val="2328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2" name="Line 949"/>
              <p:cNvSpPr>
                <a:spLocks noChangeShapeType="1"/>
              </p:cNvSpPr>
              <p:nvPr/>
            </p:nvSpPr>
            <p:spPr bwMode="auto">
              <a:xfrm>
                <a:off x="3005" y="1833"/>
                <a:ext cx="1083" cy="430"/>
              </a:xfrm>
              <a:prstGeom prst="line">
                <a:avLst/>
              </a:prstGeom>
              <a:noFill/>
              <a:ln w="0">
                <a:solidFill>
                  <a:srgbClr val="2328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3" name="Line 950"/>
              <p:cNvSpPr>
                <a:spLocks noChangeShapeType="1"/>
              </p:cNvSpPr>
              <p:nvPr/>
            </p:nvSpPr>
            <p:spPr bwMode="auto">
              <a:xfrm flipV="1">
                <a:off x="3507" y="2849"/>
                <a:ext cx="839" cy="860"/>
              </a:xfrm>
              <a:prstGeom prst="line">
                <a:avLst/>
              </a:prstGeom>
              <a:noFill/>
              <a:ln w="0">
                <a:solidFill>
                  <a:srgbClr val="2328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4" name="Rectangle 951"/>
              <p:cNvSpPr>
                <a:spLocks noChangeArrowheads="1"/>
              </p:cNvSpPr>
              <p:nvPr/>
            </p:nvSpPr>
            <p:spPr bwMode="auto">
              <a:xfrm>
                <a:off x="2808" y="3043"/>
                <a:ext cx="722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FF"/>
                    </a:solidFill>
                    <a:latin typeface="AvantGarde Bk BT"/>
                  </a:rPr>
                  <a:t>Hillsborough</a:t>
                </a:r>
                <a:endParaRPr lang="en-US" sz="1600">
                  <a:latin typeface="Tahoma" pitchFamily="34" charset="0"/>
                </a:endParaRPr>
              </a:p>
            </p:txBody>
          </p:sp>
          <p:sp>
            <p:nvSpPr>
              <p:cNvPr id="11415" name="Rectangle 952"/>
              <p:cNvSpPr>
                <a:spLocks noChangeArrowheads="1"/>
              </p:cNvSpPr>
              <p:nvPr/>
            </p:nvSpPr>
            <p:spPr bwMode="auto">
              <a:xfrm>
                <a:off x="2883" y="2709"/>
                <a:ext cx="352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FF"/>
                    </a:solidFill>
                    <a:latin typeface="AvantGarde Bk BT"/>
                  </a:rPr>
                  <a:t>Pasco</a:t>
                </a:r>
                <a:endParaRPr lang="en-US" sz="1600">
                  <a:latin typeface="Tahoma" pitchFamily="34" charset="0"/>
                </a:endParaRPr>
              </a:p>
            </p:txBody>
          </p:sp>
          <p:sp>
            <p:nvSpPr>
              <p:cNvPr id="11416" name="Rectangle 953"/>
              <p:cNvSpPr>
                <a:spLocks noChangeArrowheads="1"/>
              </p:cNvSpPr>
              <p:nvPr/>
            </p:nvSpPr>
            <p:spPr bwMode="auto">
              <a:xfrm>
                <a:off x="2826" y="2421"/>
                <a:ext cx="581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FF"/>
                    </a:solidFill>
                    <a:latin typeface="AvantGarde Bk BT"/>
                  </a:rPr>
                  <a:t>Hernando</a:t>
                </a:r>
                <a:endParaRPr lang="en-US" sz="1600" b="1">
                  <a:latin typeface="Tahoma" pitchFamily="34" charset="0"/>
                </a:endParaRPr>
              </a:p>
            </p:txBody>
          </p:sp>
          <p:sp>
            <p:nvSpPr>
              <p:cNvPr id="11417" name="Rectangle 954"/>
              <p:cNvSpPr>
                <a:spLocks noChangeArrowheads="1"/>
              </p:cNvSpPr>
              <p:nvPr/>
            </p:nvSpPr>
            <p:spPr bwMode="auto">
              <a:xfrm>
                <a:off x="2835" y="1991"/>
                <a:ext cx="327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FF"/>
                    </a:solidFill>
                    <a:latin typeface="AvantGarde Bk BT"/>
                  </a:rPr>
                  <a:t>Citrus</a:t>
                </a:r>
                <a:endParaRPr lang="en-US" sz="1600" b="1">
                  <a:latin typeface="Tahoma" pitchFamily="34" charset="0"/>
                </a:endParaRPr>
              </a:p>
            </p:txBody>
          </p:sp>
          <p:sp>
            <p:nvSpPr>
              <p:cNvPr id="11418" name="Rectangle 955"/>
              <p:cNvSpPr>
                <a:spLocks noChangeArrowheads="1"/>
              </p:cNvSpPr>
              <p:nvPr/>
            </p:nvSpPr>
            <p:spPr bwMode="auto">
              <a:xfrm>
                <a:off x="2244" y="3352"/>
                <a:ext cx="615" cy="153"/>
              </a:xfrm>
              <a:prstGeom prst="rect">
                <a:avLst/>
              </a:prstGeom>
              <a:solidFill>
                <a:srgbClr val="3399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FF"/>
                    </a:solidFill>
                    <a:latin typeface="AvantGarde Bk BT"/>
                  </a:rPr>
                  <a:t>Pinellas</a:t>
                </a:r>
                <a:endParaRPr lang="en-US" sz="1600">
                  <a:latin typeface="Tahoma" pitchFamily="34" charset="0"/>
                </a:endParaRPr>
              </a:p>
            </p:txBody>
          </p:sp>
        </p:grpSp>
        <p:sp>
          <p:nvSpPr>
            <p:cNvPr id="11269" name="Freeform 958"/>
            <p:cNvSpPr>
              <a:spLocks/>
            </p:cNvSpPr>
            <p:nvPr/>
          </p:nvSpPr>
          <p:spPr bwMode="auto">
            <a:xfrm>
              <a:off x="4434" y="2778"/>
              <a:ext cx="222" cy="267"/>
            </a:xfrm>
            <a:custGeom>
              <a:avLst/>
              <a:gdLst>
                <a:gd name="T0" fmla="*/ 222 w 222"/>
                <a:gd name="T1" fmla="*/ 6 h 267"/>
                <a:gd name="T2" fmla="*/ 6 w 222"/>
                <a:gd name="T3" fmla="*/ 267 h 267"/>
                <a:gd name="T4" fmla="*/ 0 w 222"/>
                <a:gd name="T5" fmla="*/ 177 h 267"/>
                <a:gd name="T6" fmla="*/ 3 w 222"/>
                <a:gd name="T7" fmla="*/ 96 h 267"/>
                <a:gd name="T8" fmla="*/ 18 w 222"/>
                <a:gd name="T9" fmla="*/ 6 h 267"/>
                <a:gd name="T10" fmla="*/ 48 w 222"/>
                <a:gd name="T11" fmla="*/ 0 h 267"/>
                <a:gd name="T12" fmla="*/ 42 w 222"/>
                <a:gd name="T13" fmla="*/ 18 h 267"/>
                <a:gd name="T14" fmla="*/ 222 w 222"/>
                <a:gd name="T15" fmla="*/ 6 h 2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2"/>
                <a:gd name="T25" fmla="*/ 0 h 267"/>
                <a:gd name="T26" fmla="*/ 222 w 222"/>
                <a:gd name="T27" fmla="*/ 267 h 2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2" h="267">
                  <a:moveTo>
                    <a:pt x="222" y="6"/>
                  </a:moveTo>
                  <a:lnTo>
                    <a:pt x="6" y="267"/>
                  </a:lnTo>
                  <a:lnTo>
                    <a:pt x="0" y="177"/>
                  </a:lnTo>
                  <a:lnTo>
                    <a:pt x="3" y="96"/>
                  </a:lnTo>
                  <a:lnTo>
                    <a:pt x="18" y="6"/>
                  </a:lnTo>
                  <a:lnTo>
                    <a:pt x="48" y="0"/>
                  </a:lnTo>
                  <a:lnTo>
                    <a:pt x="42" y="18"/>
                  </a:lnTo>
                  <a:lnTo>
                    <a:pt x="222" y="6"/>
                  </a:lnTo>
                  <a:close/>
                </a:path>
              </a:pathLst>
            </a:custGeom>
            <a:solidFill>
              <a:srgbClr val="FFCC66">
                <a:alpha val="52156"/>
              </a:srgbClr>
            </a:solidFill>
            <a:ln w="3175" cap="sq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70" name="Line 964"/>
            <p:cNvSpPr>
              <a:spLocks noChangeShapeType="1"/>
            </p:cNvSpPr>
            <p:nvPr/>
          </p:nvSpPr>
          <p:spPr bwMode="auto">
            <a:xfrm flipV="1">
              <a:off x="4416" y="2790"/>
              <a:ext cx="240" cy="279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4" descr="data:image/jpeg;base64,/9j/4AAQSkZJRgABAQAAAQABAAD/2wCEAAkGBhQSERUUExQWFRUVGBYYFxcXGBgYHBcXFhQXFxwYGBgXHiYfGhkkGhgXHy8gJCcsLCwsGB4xNTAqNSYsLCkBCQoKDgwOFw8PGikcHBwpKSwpKSksKSkpKSkpKSkpKSkpKSksKSkpKSkpLCkpKSkpKSkpKSkpKSkpKSkpKSkpKf/AABEIAL4BCQMBIgACEQEDEQH/xAAbAAABBQEBAAAAAAAAAAAAAAAEAQIDBQYHAP/EAEgQAAIBAgQDBAcDCAkDBAMAAAECEQADBBIhMQVBUQYTYXEiMoGRobHwB8HRFCNCUmKS4fEVFjNDU3KCwtJUk6IXNLLTJHOj/8QAGgEAAwEBAQEAAAAAAAAAAAAAAAECAwQFBv/EACYRAAICAgICAgICAwAAAAAAAAABAhEDIRIxE0EEUQUiFGEykaH/2gAMAwEAAhEDEQA/AMvirsrsGC6DnBLbCdY5e/qaO4V2ffE4i33aqGuW1yhiMoRA0gkAkTEgeA051Rqs6CTsfn7/AD8KveD8afCm1ctqjMbJttnGYEJc0OhEGCIJ6+7zaSa2R0W79jbtpGJa1ChjcIe4YyqILejEKAxn9o71e2fsyZ0tOcQPSAIyoSqA+mJYuDB11A3bxrMDt9eBeFsQ/rBleDmABBAubET4SY8aJxPbrHADD4e0vdovdhDau3lKL6KkEE9CCrSRA3rWGHHJ9BFNvovsb9n10sv50egVU5bYJ3ADZQ+iAanoJPKku/Z5cZZDDQg/2TaGMpKwZaZzb7QJqqtcT41d1y3EzmWCYPKDOhkuZ93jVhiuHcXdiUuYy2pIyoBhlyqc2khphQF5Tr1218GLpIhqSexcR9l13LJuBoJP96ZnnlhgW8fOvL9lzKpBKkGBM3ZmdCIt7fdVaOx/GCNXvsBIAOJNvY8hbuDQ6RrXk+z/ABjf2mDW5/8AsxF95/0nExSfx8f0x7LMdhXBCM9ok6BQzkmNQxzKf1fLrRNjsZetgIBaJ0MzqAv7RTx2O+/LTGcQwTcPxlsmzYsXMoa0ocBdXyEuMxLSGykAgnflW1xGG483qjCqAZE5WaJMTL5ZjppU/wAPF6sn9mNfsjfIZQEM5VYZomCWEkj0h6X41C3ZnERJRSrRuwIk6AaxE1L/AEdx4qwNy0GJWCO4EAAyIKtvIM/s+NCnszxth6WI33AvWl0O/q2gfcal/ExtVsqpFRc7I4+3ec27CHNyDpIUjLmE89Kz+MwNy2QLg9PIWIBzeiXZfgVM/fWwv9ieKMwzX2I0P/vGHmNAJ86o+0XYzEYaz32JuhhmVCe/uOfSaOc+B8Nafggv8VsVMzOGvFH7wZvRYHQwZiNJ2Pj4U/A8PNzWQF3LGQF0iTy5x9Gt5g+yd3u0a3bshWVWA7xJ9IBphoIPgfEUBf4X+SlRctZFB9Eh1ZTvuQSJBJInb21zZJzV1Gv7KSAMNYk5LeschA0AJOwA5nU9PGjkzouYLmMgaAnWSN11B0j+Wj7fHbNk+iilyDqCwjMIPqLqSOhETHUBq9qQoJVFXlpac89vSeueP4+eWpPRPOnS2SB85AYwBmOoy5fRY5WZ9vSywADv7qzF2LqybbC4rHTaRDesYJAXNoDvzA2qwbtKzjVQyxGtu37RDE6VPgOOEXEBtiJHosiAESNNNt66cf4zi1szlkp7RlMWzektxWUBZUsOYbLInf8ASFEWMeVw3L0r0akSw7g8td5MCuicS4YrlctlF/SYFjD2wwDZSplH2PtGmxBHDuGJZuNlsqbLAETldluEhR/aEyCpG0eqAfHt/h0q9E84s5SLg3JMGeQ1I8ojz86LvY9otmZUh4A12fLudRtoJ611LFIkELYS6+UfmvyeyjQWC55eFKg5p100k/rCYo2HYrbwmClYjvXsQogZgBbIIM69N96hfFSuzak9oxXZDiqWsT+UOjEhgvon0tbN8wJIXZAPfzqibGFjOx1MHeN/ka6Hf7DLfIOHWxa3Z0tXQ6hhZu2wYA9EHvDzOoFZnHfZjilQupW4QBKB0mY1VDsxjaY28qp4dJekJEPZ7EIxuSGLrausp1gZbVydiJIbJEbEHaqRcSQmxDCCZ35DUnXfX2zRXZy6VN8MSCuGv+sCIJXLrInQ1e9guCWrz3e8gG3DI+Y+sDAGWYO06gzznYT47SijOTStsns9pGw1+8U0YzbDCJRVfNoCIYzsCRInXURTDG2sqk5u8LXGYgzOZm0IO3XQ6zqRpV/2s7Hm3YN5bly/du3BIALZVYE5YUE6ABQdNuUxWDGHZHyvmRokKyMpjyInWNNNdamWF00y4u0dN7JdrzYs3A+ltEa4qrlVi2phSxkzrpDV0PsvxIX8JYugFRctq0GJEjnGlcNweCv3Fy2bTsxBAJtu6wdPS9EiIJnzrovA7+LtXDa/J7hsgItv80iBba29tVWTMiJ06Gr+MpKPF+jW+JreKXAb2GXT+0d/Yli4J97LVnNYnH8LPeIzJaT0boObIs5ntwCJ19BW99Q/0MvTDfCujZDyUcnsYvOdFywAem58tdekAmr3gbW7KNirlhb5W4tiwjGFa6wzuz7iFULy3Pkay91MisEOVig5zqcrb9QdNPOtJh7Yt2uH2SBJtX8S0frXrkKT/ptxPjXmY8aVyXo1LnE/aFihoqYK3G35p2jxGZ1HwqG39oGOuT/+UixGiWbe3+st4iqPEWgLrTyaBpOwA+QqsF0q+Zd9QfHwMVph+RJyqQ5w/W0ae72txjb429/pFlflboDEcfxJYMcZiSwkA94ARMSBCjeB7qhOLH14ihLYDu7dAxHmYUGvQujljbdM6R9mPaK9ca/ZvXHuG2bbKbhlgtzOCC25ErInaTW6vLmGoGmgPpdeYEVxr7NsYRxG4uvp4fTztXE+5mrsHeb+/wB4j7qRt1oExXA7Vwg3EtOV2LWgxGs6FmPOiBhV6r/21qPvKTvKpIjkT9yBB9EjmCi7HmIE/Rp3cr9Kn/Ghzd0io1xWn1y0NKg5BTWl+gn/ABqNgoII25ggEEe7SDrQr4moTfnTrTJ5Afavtrh+HBWu2Wc3c2TIiwSuXMGYxlOoPjr0rD477V8NihlfC3URtGylDp1CkasNwdDy1Bg2n2pYPv8AhrP+lZdLgjxPdsB5hvhXF7V3TmDI0IPn020ikWto1/EMGcPdnMLiXALlq4vq3LRjK3geRG6nTpPv6VRNXYCff7Kfg8aHwLYe96LWg1yy4hoJMlZU6iWg8wH/AGFoXg/YS9eV7rhSSB3JcobczqXBYEiNBoROpGmlqVIlxTdh+F4tbecrTzPWI6c6VMaItEkBizNHOGAIHsAj2Ubd+zF3OYXMPh7mcEC2GKi2QSQcogsGiGEaTPKjrX2ay0tjPYuHuGDzjMw3/Gmm2RKCNE2IJFphrDZf9Lgqf/IWz7KPwOBuuhhWI1GkbrIjXnUFjCWLaqpvXdABpZYTBkHWaOTiVlf77EexY/21rzdaOeOP7KHtViLV9GsuzLiEAYBkYZSyBsrHYBlBA5SoG4rK8FtXbgBtWmvQqkhbZeAwlS28Tr09U1teJWsBfcPd/KWIAGziQDIkqoOngRvVhgOMYOwgt2hctIIgJbZfASVAJ9prKVs2UV1YB2S4ZikxNu49hrSAMGJFtAAy9A07hetascOu96f1DsZ5AyNJqnx/H8Jih3Dm+2b0gqW7gLZQT6wWDAkxPKjMHxlbSJbtByoUZQ2VjlIkeqxaPMfKkrRtxhx7FvcNcQ1nC21Z3/OZigJQ7tmT1iYG/wB1Oa6ywD6M6yrZoCxJIzbbD2igeNdulw6uXYWiRlHeLcIS4VzBmC25IggxIDBWg6E0Dgu0eEs4PvLV2wDdLMIIUD0iTCmDJcsxnYt4AUl2TJKrLbFBXc3IvEHcBoUFdzoCRpEiY02kmW3cailHNlcyLlR2b0lVoOXNEiYBjwrLW+2uUQt9CNTGhknmTzqdftABjOVIiSMw0OsAyYkc+XQ1bpaZCUmnJGl/pjOJykjwuuPjNOwwW6WUZ0ZVBE3GYGZ6naF61k37UDEABXEbwrLB6H1tY8KM4XiHS5mM5cgEn9lwY309Y06QlJ+zVYK2xwzi7n0LxALNpEFQJJhpql7hv1m/7d7/AOuheM/aEcJiCndEq6SoaQBcR4YlgCAuQg+aj9ah/wD1Ovf9Ofc3/Cstm7UfZyZOMEEpdTMNxGhXxDHeAPGtnxK0BxIpysYbD2h7Ldtj8bjVisVhS+IFtIygqIjUywDecTvXY+0HYZruJu37NxFN2A6urRKjKCrIdNAOXKuPHFVcfY/RUYDhAG2xYsesnXfl0peN4FgqlLTP6QDC2oJiDr6Wmhgk+ynjsHjdhi7Y5b4k8/8AOB0Hsqu452QxXod9fU21km5bS9cykwJe2zscsc0BiTIjWn4t2VHum9FXiuDXTJKXF/zFdPYpoaxZIDAxzHwOvvA+PStpwrslcaypTF2LtthKv3LPImJnvQDqN4pL32cXGJZsUonQ5bGnTndro30zNJqVoxvY45OJ4fqyX0MGfWss428UrtFkkxHT5EfjWT4H2Es4W53ud7twBgpYKqrmBBIVecSJJOhNaizcjKY0gj4H8KrpDk7Z5xB1O/jG2h+6ozdQfpL75olz1E+dRPi42A9gp2TVEIuA7SfJWP3U3um5KdTMbGD5+NTflpPWka6DuffQTQK9h+YUebD8KYMKf1k9mY/KKku3Ry1qLvW8qQqJjg1A9IgiVkEby3Q+c+yvcK4jhbwY2CrhHZGISIdYldQNp/jULW5B8j8jTmzuws2iQxEu/wDhI2sjlnbXKOXrHYSUWnSKvjfZOxxDEL6BUWW/PXVhc0a9wIHpNsS36I9GZYgaYras2wFUIiiAq6beVPt2ktILaCFQQB+J3J5k9TQGOXNpNWkYzmCX+L6+iojzNQDFl9I386hxShRoaEF4zpNaHP8AsywweHVmIKrpvPnrvU+P7sOVW2kDT1R+FVfekagkGrC6w3O51Pt1qWTY8cPt81X3D8KY3C7WWQo3A5dNeVO/KxyA9utMfFSN+vQUgTYO9pLZsMqgFb9qSDyuFrW3T84Kms3u5i4NO7JtXByNoklSfFCc08lZ6r8c8Ya436htP/27yP8AIVbImZr6xMhGjrr3ZHuBFWjaLB+0dkOrOQsBStwFQ47onVih0bu2/OQeQuD9KuS4/BXcAblvvCtm7Nu8LZM2mOkx+khnbUMD1gntnZ3hpMq/90e7YHcgAFffbKmfOsZ2r7OKGiC2WbJGZRKqgNo+kRJ7plWetrwqMjV6NoqSjbMRh8JxEsoFzF3F0ChboCOo2ynvR6JERHKKgxdjGoMz3sWqzEm4pWSJyyLh5cjU+C4ri8DdOHRmZRDWxkS4cm8JmVo2MgaSsxU3HOO4prUXrT20DZhntC0C0BQxKWxPo6a+HSszbtWit4fxO4qKq4u+g1VEBMEj9BVUwNxEwNd9DG54ZjsXgVJusueDHetaIhcoaWU5gddp15A8uVW7a5pZ45nKGmeUSKscHawrOve37wXnkt5m35ZsoHvpNN+zr+PnjhTuKlf2dOwXH2xLX7/craDW1DsPSN1AHIUQR6RiSFiZEmBVX/6l8Q/6N/8A+f8AxqThRAudyoJtFbSAkBSWc3yS5WdQluCBpMDaTWg/owfQFUlZxylbbOY2sbba56oW7m0uTlYPynLvtpI867T2S4hdu4O22I1u+mHMAGVdhqBpMRXPh2X4eky995kn0iRMzJAAGlaf7O0vHBZQoGS5cWSUMzlaRDjT0j7q5cSp6OqbjKFrtejXm5THeapuOdoLeEKDEHIXnKNCTliTCkwJIFVb9v8ACn1bomRuGiJE7c4mPGK6DlbNat6BSi9WSbt7hP8AFHuNWnDMauLt57Sm4gYiRA9IDUasDMN8aYrB+3eOuWsDfe0zI4Cww0Im6imCdjlJ15VzfsXicQOJ4fvbl5gxcEXLpec1m7GhY8x7Ire9seCMcFiiLbL+ZbQsgX0WV533JUDfntXN+y7EY7CxbylcQpJYoohgVyjWNZAFS5NPo6cOOMoSk5JNdL7O1F6ZmqT8mbm1tfDMXPuUAfGheLYuzhbLXsRecIsSQgWSdAFBlix5AfCqOWrCQKYzjaR5bn3CsJe+2vAKwjC4hxPrOV94VnIPlpW7wHa3D3MEcXbaLAVmOVQpUruhUbPMCJ1kcjNFj4jkwznZG84yj3tAqa3w5+ZQe0sfcoj41zjtP9ouJusowTrYSNWuIGuE8/1lC+WtMwna+/kHe4m+Wj0ipwwWfANh5jzNWoNkOcUdLvYYKNX9I6AQoGvMzJgVNhrYtJlt5mJ1ZyGJZiNWJA3+Wg8uaWe1twkxexBX/LhPmbQ+VN/rVjRfGXEOMPGoKYfvZg7HJkiY9k1XiZDyJnTYMbN7j+FAY5miAjfut+FZIdrrv/UYn/tYP8BTh2tuf4+I/wCzg/xq/HL6IfH7LG9h3Myr+wN88tQ2uFQwaLoIM6l/w1Gm21AY7tVf7tu6v3Dcg5Rcw+GCk9GKvIHiKhwXae+UBu3yLkGQuHsso1Ox7wTpHLrT4S+i8eTxpqMuzQd2P1G/db8KYdP0W9zfhVP/AFhuE/258vyS3/tv0252hu/4qx44Q/7b9HB/RzUi2N39l/3W/CmDEa+q/wC6/wCFAcP7Wgtkv22TkLiQ1tidBKtDoT0MjxG9XVtw2sqF33k/D7vfT8bDSIsXbz4a+oBlrVwDRiZ7tojTrFHcFxvd4ks8he7IJgxPek7jbRp16UPoxAVS5BBA5SNiRu0HaTv7Itbdu3bVmxN1UVCJScsEgMAQNyRrpJpSSiqZpjTu0HnG/ny1oZsyBSIj0lYlD1iGYH2dKz/aPs+lwG5jrisrNbi26gIpQvk0UgkDvHmW11npUHEftEtqr28EhJVdLhUZRrB0aJgRqebDSsVxA3L7l79xmJ8foAR0Fcz/AKOqU6LXD8VGFuRYAa4QMzrkOUHZRuLYgbATtLHSpMTdvYhWFy+tu2i3LjM4DjKBqrNckQdRvAjaq/BKTCqJgbcgBzM6R4mpeNf2VwMRcLWyrL+iVHpFSYmRCkRlAgRO9HWyIu3RzHj9u3ZxN22oaFY5YYQAdQAI5AxQGFxCrcUtooI0gmdtK1PaDgWJxF7MQpCJatq0BZW0gUEgbkmT7ekVCnYO+4ALqBM+qT4daSOjkjScOZ774W+Hy27feXFtADdrlxN52ygaGYk8jWs/LGqj4BwFsPZW3nzFZ1iNyTpvprVr+Tt+t8KtaMGywvYYDxHur3YMZLd60QJt3TyGzoAJ03lGq3FnOpI18qz3EMDdW4XUwGiQrQTE6HLrHOs0qLtmkx/A7GJGW7atvGxKqSJ3gxI5e6shxHsVYF0qti2VBQaJJBYDU6gRqfh1oIcQxJfW7etxsFLbHYyzeHlRFlrhOZr13NIJLQSSAADPPQAeyqqyG9DLXYqxnQdzZhmRfVYn0rgU67AwQeY3G4rZcI4Pbw1s2raBVDFoA5sFn5Vh8Zfe2QwxFz0GDD0Tow2Omh+tNKd/XTExEsTHrNl11jcJTqgT1s2HabD58HiFiZs3PghP3Vx7g+FbvrDhdO9tmQBsLima278exbShYajUZQdGHl0517gXClBtqYHpKNOWv18aB8joxnWPhp8BXNftOuNicTh8Empg3CNB6byqkzyVAx/110S6igS94Aef8a5djL6Dit2/cHomRZP6uXLbQ+yCdf1ppMZi+KdmLliRcBKkkEnKdmyllKkjRiNNxmHsm7M466mFxOFk5WuWXPgU7zNv1yof9IrdY/hsYS4boAcK5gQdwFUnLzYkR4AcorG8Owzhr8IxBeJA29Fh75n51lJyr9ezowyg5Ly9EmGxhRSAAQdZZZIidN/E9OVEDisiMiR1ymfZ6X3UG2HubZHHmv4U+0jqR6JkEHVW5HSpU8x7Esf4mS7fX/QtMSZiBp5ijcPcnlr5/wAK9hOMOoKuFg6gZDvrMmRUj8aX9W35wR/urqWWZ8+8OG9EaXnDSF2Mj0uYMj9HrFPuY0lizSWJJJJ3JOp2qO9xxAPVX2Fv403DcVtsQGHuLGfhVLNOw8EKJ7l4xIUmelCXOIhSMyNHjl18jPxrX9n8Kl64CEBWI8tPKn8c4LbE23j9ccyI57bHatPLOiFhgZNuPYf/AALk+Fzl7qgHGLOUApdnmQyidehUxpHuoDGMiXCJA292v40K+KB5/EVxP5WZS4qJ9Hh/D/DnhjOeWm/WixxPErbMMgdV0PpkMdN9VA0mIEVr+zvHEORGnmJCkxHpajpAO1Yju5GkajqPxrSpxBAwAKmCSCCJ1Ur99Yz/ACWaFJw7D5H4D40FcMt/6NJ2k7VC3kTBXNCAXI0gkaKW5GP0V1115VmMRea6c1xs7MZJOmpM6AbUPhsI0hACX5Kok+4TOlWdrhcCbrRG4UqSPBn9RT4ek37Ndadqz5uSp0AWgSwVQSTsAOYPIDzG1HWsCBrcbn6q6mehYTr4LmPluK/E9p7CXks2zlLmCwUlSpkemxIZxI/yyPVqxucWVP7LVo1uNv5KDsPDaixVXY44lgMoGRZJAjLz0920mT41JwE95cxSESFwxHtuEEn91d+RqpDPczEEhQMz3JjSd8x9VeWc+SyZIH7A48W3xUFSGsvBPMyQmWf2o06CeVS+i4o2eHsDIn+Vf/iKlFkUxHUAAHYAD2aVIHFaLomxIFOy+VE8OwXfPl2AEk6adPeat/6rJ+s3uWk5JFKLZFhg5EmfKm4rhmbcxVhaBikIoooqrHBkiNT40Y3BVyxA8KLs2dZoqBT6CrMnxLgIymPl86rsNwPKNg+wE8q22ItihEwwmaZDiZx+Eu+glQOmlOfB90RJO0D+YrVW7dC4/CKwnn+FAUUNy4irp10rDcVxRs3xcbUSTtz3idh9RW1u4TMYPnFV2M4erAhlDa6SJik0JGbu9oGxQFu3bCpmzMEDQWHNixMR0+dEvxu9YVbWc5VAIBg6HpPjNXOD4XrqIGw0+AijMb2HF9R3noEeqzb+xdyPA6VKVFPZkv6yNEyh87a7+ylt9oXfZLR81P3GrBPs+yg5mJHPxFWXBOz9tWUGAJ2JmY6iq4sh0Zy5x9hM2rf/AJj5NSYPixvOEGHEmf70gaAnWZ5A10XF9hbV2NIHhp8qrOH/AGeNh7+fNKCSOpkMIMbCDT4gZz+q73SIwpKn9IXrZHLqk862fZfsamHWcpDNBIbKYjlIAnWfKrrh1sIIGsmTpGp3qx70LT6KTI8FwtUOgCjoBFD8W4BaukMV9IQZ6wZg9RRn5XUi3ZpbNU0YrjX2d2bpLAFSSScpI36DYViOIdjQl1gtzKoOgJuTsN/RPwruJAIrEdoOHnvQdMsa68p2pqmLI6RiB2RhNboG/wCkdx5rQ1ns7ZDAvikXb9OSY5Qok861VzHqiEE7a6xtNY7H4/vLxAYNB5dMo9hE1MkjFNsurvELduVsFnQ6nPIBPM5YBYbesSB0peFYZsVdCGG0aFIOWQNFhSMqzExHxqhfFQDl1I3308TGw861X2cX3Ny7cUqv5sKA2zS+rEbwIBgbadairGjCcc4VlxtoKCALhIHRSocD3hq0VvDKqG7eYJaUwSRm9L9RV/vLv7A0EyxA0JHam8tjGE3AWm0pBWNS2Y7jUAjmCKoH7zEsrXD6KDKiDRba/qquw8TuedQno0avsr+O4vEY05LY7qwDmW3mks23eXX/AE7kc9l2UAUd2W7KvZuZ3ueBVRv4Ek7aVe4PBADT5VZ2rcU0Dk/RPaOlShqjRKkUVoiKLXhPGe4UjJmJOpzRygCIPj76sf62n/CH75/41ngKflpOCZak0bAXdIpuekNvWkNWImV6cHoYvSrcp0Fhp1FNVKiW5UgalRVjjaFBYwETR4aoblqhCZmThLjk5RtzOg9pqXD8JUMM7FieSDTTmXb7hV6MKG3M082NRTonoitgKIUAeW/vOtE2MOCOVQTDUXZuUCTK3iIIaMukbxWUxqsbihJzDUwuwreXgDvTLVhRsBVXonjsG4dauMil9DVlcaNN69mrxWamy10C3gBtUN28KnuGJoVrZbkaolirdqa1cqLuYrwpCWgt7+hNYji/aAOSCQANP51pMRi40muI9u8e9m8yKdyXnzJ9hP40m6K3N0W+Kt55VX35z5+/ehsF2eNmXcpB5tcB319UQTtt1rn97GsxzMZJ50xcRFQ5Wi1if2dF4pxfBhCltnvNsDlyIJ/VQaDz3q77K4u3mUZAVdUXXlNwiNNSWcKsD21yJOIHr8q1nY3tO1lwwaCugJAaAdRodN/cYqJSaQ3iNX2vt97jru0IVQAcgiAEewlqhs4cADSpbFmRJmWliTuSZOvt1opcPUR2RKWxLVujAKjtJRCCtUibPKPKpTtTR9aU5apaHYs+NOpAKX2UDNs6VAy0fkqN7NUU0A5acqUT3dOW3TFRAoqQU/u6aUoChRSOKWKaaBsVDFSB6hzUoNIix1y0DXhpThTCaYDi1ezVC29e1oEFI9S5qDU0/MeVKikwkgHemaDaoXukU8pNAEGIas3x/tEuGUs85RvAncxpWgxLQK512+xZyZIBDbg/Ci6J7ZRf1t7xy5uFfWIB0MREGDPjWO4/jWxFyY0XQeI3/jVgcAJgnfYExPkJ9tG2+D9BWTkapKJl7XCyaOs9nprU2OEiKPsYEDb+XyqeQObMzY7HK0ZqvOFdmLFkghASOZ1PsmrQWo+vrx99EJa0++hbM3Jscg+vrSnkdK8q05Fq0Khyr8alUVGtSKaYEgavU0GniPbTGKDS0g+v40/MPD3UWAXZ7SqpK5zKkgyCINWmH7QTzB9v41yvB4kMoFxWZh6MssjKNvSDBtPGQPLSrPB3UYHI4UrHrMbcgztmDAx7KzUxOTR1G1xRTRVvFqedcwtXXB9B19jL81Zh8qI/pfEqdUkdYB/+Jmr5IFM6ZIOxprLWN4ZxK/cBJtlOhadT/lMNHtqxw+OxIaGyZeuY/IirNFKy7YU0UF/SpHrLPl+Bp9jjFlmyBwH/AFW0MdRO48qCbCyteVKeKeopjpMiOlM2qd1oe4IFAmiLvhUqNNBB9alDxTJC4qZNBVecRRIvejSKQzEXda8caAN6AvOS37NVOKxeaQOVArLHH8Tyid/Kua9ocTcvMxQ6n1Z2GsbxFaS5xDffodtNdqrls6zGns2mspMaKPhnBWT1znY7tJ08FB0A8RFWq4WB9/40YlnnHnt7uc09k6/WlQMHFiI+/Xz8qdkqZVk/H6PnSrhxt/P40UIYtvr9e6pWTn8qeloDT+e3OmgR1P14fWlAqEj6n7qseC8EbEMYJVQNWgHXkNSNTvUXCOCPiLkBmAEZmnYeXU7AfhXQcJhFtIEQQo9vtJ5mk2axjfZlsT2PKqW75YH6ysNPME66jlvpVG1uDGh+uhq+7QcdznKmqg/vEaT/AJRy9/SqNdfPxPnVRbJlXoQCnafX140in4fD4U8eX8vD21VkiZfL5fdSZj0+vdTivX6MfDlTM7dF99KwK612etgEEsRy1IgePXzijrODVRoW9tWYtqaabK10rHFdI4LZXXcBbbVlVvZUZ4Pa/Rz2z+w33GrM2B1qJriDnPhQ4x9j2BLgb6a2sSx20bT5kiKktY7G7Qhg6tAgj3x7aOtGdh8KlL5dz7Knxr0aKTQ7+kmA9JI66z91L+aur+dUBRuxygL4ywge+h2v5qhxWCt3lC3rYdRMassE8/RO45E7U3DWhqbvYvBuIE3XWxezWV9Vm3ZvC2xMp+1C1p7PFY/tBl/aElfbzX26eNZG12Nwb5oe7bJjJJDZD4Hdgeh260t3sxxCz/7bEd8g2DZZ8ocn51hco9o3Ur6NtcxGkzodo5+6hMTiawtntVfsSMRZZIOrBWVSfFT6M+II9tXnDu0CXxKn0huv4dRVqaYNhz3T1qS25IidarcTxDKYOvSks8WB6D21ViLUGKE4nxHIsTqYoHEcYXrVRddnaSZ6Tr15fH3dalyGkXVnjYiDrp9fCqvEY0sdNB9a0Ki9alW39eH86z5MqqEVNtJp4t+W592tOC6/P+deFSM8yDn84ryp759s6VIFNJ7v5eHtpiPBfDlM+G+9eN3TXTbf6+t68XB0AjQST4+Hu1qEW4/S26x1+vjTGTE6fXP+c0TwzhrX3yJ5seSjbX8Ode4dw9775LY/zE7KOp/DnNb/AIZwtbKZV82PNm6n8OVTJ0XCNiYDBJZRba6eJ3YxqSRz+7QVT9peN5QbaHX9M+f6A1kHqeW3WjeP8bFkZFP5xv8AxB5+fQfRxbvPlv8AXjPOalL2XOVaREdZMafXX63pynrTgI+vlS5fqPZVmAk0u/11pTb38tPH6/GmhD8z1+vxp2Auf6/nTvZ8KYEj5fXWnd14fOixiXcUi7kk9B+ND3OJtsoCj3n302zw9mq0wvCFXU6mtrbOKirs2blw8/M1aWOHqu4k1YiANKbceapJDIQ2kRFIV8KdNTWiPCqsVAhsA03JG1TXuI2gYnM3S2C59saD2kUO+JdvVRUHVzmP7qf8qVhRIfKvHiPdfphfMgH3b0N+Tg+u7t4D0B7k195p9tbaeqqr7NffvQHRZWu1JKwbZuqd5AAP7+/uqrxnC7F+8LsDDNzNvUsf2hAWamTFAnQTUWIvHbRahxiXzYbc4AzglbiXCJ2BVyI00YmWHnWbezDHTUEg8j5ajQx11FWdvF5Q1wmLVoF3cRsokqk+s50AjrWf4VjXxFzEX2EK7gx0LTHnCqB5isZNXSNo7QUqzUg025fX151JH8qUCBEfXSpLGqp3+M17OASOnLz0kinBT8/r+NOCgbCJ6e/l9b0xjQvWPw/jTlA8v5UgbkBTx+Px3oENH1/Ons3U+PKkX4UjN7vlSAYfZ9deVT8OwD3rgRBruTyA2JJ5fQqPC4RrzhEEsfqSen14V0Tg/CFsJlXUnVm5sfuHQfxolKjSEbY7hfDEsIET/Ux3Y9T+HKmcZ4sLFud2Oij4SfAfGp+IY9bNsu3sHU9P41guJcRZ3aWlm5gxlHIAHbT61NQlZrJ8VSIMRi85JJzSZJ6nczPtH8KQD6P4e+mJv/PUezWnlhy+76+7atDnHSP5nz/hSj68tKb19v18KWPr+dMQ9F1kan6+vaalVfrpUCGiVOm/y+6kBBeRtIyxznf2bifOl73z/d/hTn1mNNPd9fXKofyNvH33P+VJlFvoNqYXoYtVYOKl7jJbAldy5IHsAmfeK3s4S4LUM/E0UxOZv1UGY+4be2gzhi39o7N+yPRX3LqfaantoFEABR0AigBz4y42yrbHVjmb91TA9pqB7QPrsz+ZgfurA98040Pdak5DJfy0KIUQByAge6mnGsaiCipmtBQC2vhyqXMKPJcd9B8Kk7tE9dpPQamq/ivGe5TMwMcgsffVO3HbpBZAiAGJ9ZtpnURUPIUo2am5jWy6ZbSdSRJ8PE+VVmOugI+S8uddySCF/wAxOnx9lc24pxm5duFmdnI2LeHQDQeQqBXJEEz4axS2zZYfZfY7tFfxKpZchlU6QADJ0MQNvCt/2Z4ULdooefrHq0f7fmTWA7GYbNeZj/drp/mZgoPsma6bg7WVVPIyAPLrXHnnxdI3UfRV3LTBiGOxIgae2vEeBPu0MeNG8QWYbrp7dIPxFCIZMeMV045copmdUxCdOn118qf4RHX+NMVyDI5H4jSnpr9fXlVgIRT/AIfUQKalqTvv12921SZNwNhqfb98UwIys9dvhS4fDtcYIgLMToBpPt6c52qPrvvr7uVdB4DwNbCToXYDM3QROUabfM0my4xtj+CcEXDr1cxmb7h0UGj8TiltqXYwBv8AgBzPhUtYbtDxQ3X5hEJCr1KmCx8d48PM1HZu3xQJxbjDXnzGRHqAbKPHqToZ+6q+31+tevjSoJPjz98b+zbpSo3UA+B/hVo5m77Hn6+t/wCVKE6+7w8Pr5U98PDFDuuh6aHl4R8qaia/XLT+PnTEKFJmN9SR92n3Uk8tj5n3x9fi8jb2/D5fy6UNf4epJYyDEkqTy6T+NABKr1Ou3Py0p4bz+vHpUdpdumvyM/Rp41MRGxmT0+tKBixpMe3X5b9TTv8AQPjTbg8v5z+FOzt1HuoEf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14" name="AutoShape 6" descr="data:image/jpeg;base64,/9j/4AAQSkZJRgABAQAAAQABAAD/2wCEAAkGBhQSEBQQEBQVEBQPFBAUDxQUFBQUFA8UFRQVFBUQFBQXHCYeFxkkGRQUHy8gIycpLCwsFR4xNTAqNSYrLCkBCQoKDgwOFA8PFSkcHBwpKSkpKSkpKSkpKSkpKSkpLCkpKSkpKSkpLCkpKSwpKSkpKSkpKSksKSkpKSkpKSwsKf/AABEIALcBFAMBIgACEQEDEQH/xAAbAAADAQEBAQEAAAAAAAAAAAAAAQMCBAUGB//EADgQAAICAAQEAwYEBQQDAAAAAAABAhEDEiExBEFRYRNxkQUigaHR8BRSscEVMkJikiOCouFTcvH/xAAXAQEBAQEAAAAAAAAAAAAAAAAAAQID/8QAHREBAQEAAgIDAAAAAAAAAAAAABEBEiECUTFhcf/aAAwDAQACEQMRAD8A/ThgBwU0aEhkDAEMAGI0gBI0kJGkAUFDGRSoYAUAUMKAVDSGkOghUOh0OgpDCh0AgNAAIAGAAkAOVAOgozz3ZpAOgAAGAhAMAADyRodAENAAwAaEMBoaQkNAaoaQkNEVpIYhgMKAAgGIKAYxAgpjsQyh2ABZADFY7AAoAA0kArCygT+/UcX+rJp7/fNji/1ZBSxZjNisDWYLM2GYK1YGMwAcNBQAGRQwAAAQwHZtGDSA0jRlDCtIZkYDsdmbHYQ7CzNhYGrCzNmXMKqmOySxEPMBSwsnmDMBSwslLFoz+IQHQmOySkOwN5gzGMwswDUtX982EX+rJqWr++bHCW/myCliszmE5BWnIliy+FmJ43KjncgOhcR5gcrkAVcLM2KysqgZsTYGwJpm7A1Y7M2NAasdk7HYFExRmZzGIS382BbMLMzFhYBiYjRjxmE42Y8PuVG/GZlzMZAyAUhLUrnOeKNZyKbn3M+J3M0LKBpzDMZyBkA64y0QZ31IxkFgWzPqGbuRsHIg2p7/AHzY4y/VkFL7+LHhy382BfMJyJ390FgLEdv4HLORTFWu/I5sSWoU84EswAelZnOR8Qy5GkdWYTkRUgzkFliofi+RyOQZyxHZnBSIZh5iKtnNWc9mswFcwsOW/mReIKL59W6A6MwZiGcHMCzmZzkXiCUgLZg8Qi8Qy5gXzibI5hxZRVMdknLzFKVP72AvnDMcviG44hB0JhnIOYs4HRnFKZzvEMZgK5hwn+rOZYhvDnv5gdHiGs5y+MUUyAxJ6vyOXFlqWlia/A5sbFsoznAnmAK7swZyWb4AVFc470OaUtRwn97FiKOQRZHMbjPr+wHV98ho5lix538El+5lTV8/0YgvnNrE0OeeJbtaXqZzUQdHi916IM2r82c2cFIo6c5iWKSJ4kiCzxxxxr0OXMbw2000ttVoUddft8yc58um5LNV3s+WuoWu/bUsFoz9GNz6EoO00r01+aV/fUykQVWIPxCGIxJLr8mBbMaw5Ekvj0E8ZLQQXchZjGe0mufyFZFbzCbJtizkDRuEt/NkFiCWNv5sDoMyx+hzSxTDmBWeKTcjDkLMBuwJ5gA7FIbs4ViN6615gm/tm0dWbuvUpm8vgcifqUg+oFnMmpc2DkYnqBrxDUMTk1uTjFc+S67+RpRrkl5zQR0WktW9eiv9zEsSPV+i+ph01/Tpsru/vcmsRdF8ywUzh4osWr93Vddr7pPYwyKr4pjEmTbE2IKReuuwPF1sjmDOB0wxb32jbv8AYysbsvQ53IIy7lR3Yk1GVUtO/OtRLHXPry1vtRxZmwjOmgOrisfVJclrWmr1I+M+pGWJbsWYiul4rpN87+RuGPbtxut9aWi32OfGxFSSW3xJxxKvuq9QOn8W+Uqvt/0PC4vWnrddflscDkCmFx38Rj+88uiWnoS8Z82TVvVIxOTW6odI7MFZpJdSM8V21SWvmUhhySzJqKfOTSt9O5nCwFfvTjWt03b7bDME1i66/uabNYipXlg11Um/WpaGM6loopPlTfpTY3PSH17K2+iJxxE3S1b6J/QzHEVNU3e6vTTb03N8BNQzSlvXu+f3+5Iqy4Sb2hJ/7ZfQDhcZPXNv3AvEqnj3GKaSyqtElfnW77sSYRiaXw9Ci2FCOVycssk1ljT97q75UPE4tqlGttWktX5nNz+ZufEvlXoi5ibrb4yf5mOPEN/zP4nP+JkVwuKkmufVPZ3oWI6IY2tXV69uwp4ElFTdqMrSlTpvmiM8RXtdWt3yM+Mvyr1ZItdPD4Tm6jq6vbkhYmEk9HmTpp7b8qOZ67aVy3KYbdak0VhoaslmDMBRmXEzYs4UNGWWg0oym1eVOlqtfujkfH/2x+f1CNthZF8b/ZH/AJfU1DGUntlfZ6FG7HYqEBpSCU+yMWVlhqNZ202rpJOl3tgSrqYl6l24f3+kfqYkocpO+6VeqYglTfIzNNbjbFJ9dRB24SWVeSG0uqj3qzkXEtdAxOItVRItdPtDjU1FR1yrXocaxvL5kWrfIHhvqvUvwi8OK6q09Hq/vclKaItnW8JPVvkBaHERWHJK25VmaXbbys5fHS7kZX+3w6i8PuvR/Qi1dcT5gc041tr5WBadPRUx5jnzmozCLWc0X8CtjsonS6/I1hrXfye2pqiWPKkB08Vwzw8rmmlNXF2qkuxz+LHo/U5niN9XWwlfT5BHrezuG8VtR92otuTapL9xLTTejy8zXY7lPS0m/JWFdMIt7Js3+Hl0+a+pwcZxdtKLdRS9XqyKxlWtljO69N8PL8r+FMnK1o1XmebLG6X+5XB4nlJ6d3sOJXVOGZVma6qvd0p7nJkX5vRMnPH6dX2fxJzx27vnuMXXRlXV/wCJTBhG/wCdrp7pw+IW4WVySuq1vegPThhpRubdXSdav71F4mH1n/ihcRgyklFyjS1T2vl+xBcA/wA0fUueKbroU8PlKS/2p/uZx4Z3nzZtreVqq01XIl/D5fmj6nRwmBiQzZZpZ4uMlf8AMnyHGGb7crS/MEcOP516M5ce1Jpqmt0YjiGasenLhncUtc9JaNa6fLUOOksOSjFJ0tW0nd7b+V/EnL2nLEd4spSaSUWnUq6JrtZR8A8TNKKni5EnKS1pVpfwXyJi79Ob8Q9/d/xj9Bfir3jH4JJ+qJOWGtHmBYmH/ca6Z7NsIpt0tW9EX4nhKw44mWcYybUW17s/J/AzwWIoZsWW0VUdP65bfKyNLy4HLTc1VrNtp1qyyhg/+f8A4o832pxKlGOV2nm9E6V+jfxPNziJX0vg4PLHivOP0ZOfDq1lnh4l9JJNeaf1PncwZhCvck6dPR9HoB5eHxWiTV1or5LoBeJXUpDUjlw8fkWjiEFVM0sQjY8wF7+ApxvfUipGliFG1hrk36hk8/Vi8RDT6MA8Ncza4lxacdP+jKkQ4idV3sD0pYyeG8W8PSSjkv39VeauaOSftJL+leh56xuRiWIjVZ16P8VX5F6F8D2gm0koxtpXJUo26t9jxnNdBxxa2FHpe1Y/6jUcry6Nwdxk1/UvhXocygq1s1w+Ja+JSzLSWWPSRmKqWl13Ltksd2qW4gq+Ib0bej0K8TxCm7ilh0kqV02v6tep5ju9fia9fQ1mxHVb6orh46UWmrbqpW/dp60ud9zz0l1fo/qK3r2203LyTMehJ5tb6LZcjMsG+fyQ+GwJ5V7r122S+ZaPCYj2jfk7MNOTEjl16k48ZKN5ZON6Om1a6OjrxuAxGtYS07MhL2diR1cJrS37vLqRXJPFb31MeIdbT2v5IxPDbVN/JCIeHxs5ZYSlKUV/Km20vJF/xaisu+rcoyVxelJ+ZzQwKad7GcfFSlqk7VO/NiLXdxWFhfzpUpKsq5Pqu55ssnSfy+hKU9W1p2/+l1iw8Jpxn4t6P3cmXuquy4ynmh0n6r6BeH/evQ523+Vf4mG/7V6Mo9GOJg88/wAgNcBHAcP9XEnhyt+7HCzKut5l3AVrj+JKBuKo1QZSMtLEH4hjKBRvOPOSsLArnDxCVhYFvGZmVS3fqTsVgbXDtapieG+vyFHFa2KLHXNeg6E/BfX5CfDN7nQtdnY0xBjAjlVFbE2jLQGqFZnOPxCjQhWIDWhqEbaXUnZXhpxTuXLblb5agdeLxLSlJOlFOl/6pR+cn/xPMj7Umvd8SaS0VUkh4kMTLKLayy0X5v5nK9td2cr4CXbvuXMZ3XZPjMXlizb8yMvbONF14stO9k1gT6/qSfBS7fMvHfSVXE9rYkmnNqbXVK/VanVGVq1zOCPAyvl60Vnh4kKWXfXXTR/bJvjFzXW5nDxuJTWl6HRLD7kMTB6mI05caez6qzS4WTV6a9zU+FTG8Brm0JojLhZ/bJ4sZR30vbUu8J/mZiXDt7uxNEU331A6Fgva9gE1XdY0wAqHYWMAC/iZ+QwAWTpqZYgKHYrACBAAAFlI8Q+eoAUVjNPbQck0ICoWYVDAissFMAAeYnPicry0nmT1fLyAAh4XFKLVtreq11rTfYXEe05ZrWmiXcANIhL2rO6t+rM/xefV+rEA5aTDXtma5v1On+NTl7k3cX1V13XOwAWkElXcy5ABlotAroAAJoyAAAAAH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52" y="-27384"/>
            <a:ext cx="4428492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6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FDOT Vision</a:t>
            </a:r>
            <a:endParaRPr lang="en-US" sz="6600" i="1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124744"/>
            <a:ext cx="7308812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Develop business clusters that:</a:t>
            </a:r>
          </a:p>
          <a:p>
            <a:pPr marL="854075" lvl="1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Efficiently uses existing infrastructure</a:t>
            </a:r>
          </a:p>
          <a:p>
            <a:pPr marL="854075" lvl="1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Investment that drives smart growth</a:t>
            </a:r>
          </a:p>
          <a:p>
            <a:pPr marL="854075" lvl="1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Ensures system reliability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	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defRPr/>
            </a:pPr>
            <a:r>
              <a:rPr lang="en-US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10" name="Picture 5" descr="http://www.accessnorthga.com/img/stories/2013/260939/economic_growth_up_medium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4775" y="4113213"/>
            <a:ext cx="3125788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8" name="Picture 4" descr="http://deeplearning.edublogs.org/files/2013/01/j0442372-2eh7m3i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3600" y="4113213"/>
            <a:ext cx="34559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4" descr="data:image/jpeg;base64,/9j/4AAQSkZJRgABAQAAAQABAAD/2wCEAAkGBhQSERUUExQWFRUVGBYYFxcXGBgYHBcXFhQXFxwYGBgXHiYfGhkkGhgXHy8gJCcsLCwsGB4xNTAqNSYsLCkBCQoKDgwOFw8PGikcHBwpKSwpKSksKSkpKSkpKSkpKSkpKSksKSkpKSkpLCkpKSkpKSkpKSkpKSkpKSkpKSkpKf/AABEIAL4BCQMBIgACEQEDEQH/xAAbAAABBQEBAAAAAAAAAAAAAAAEAQIDBQYHAP/EAEgQAAIBAgQDBAcDCAkDBAMAAAECEQADBBIhMQVBUQYTYXEiMoGRobHwB8HRFCNCUmKS4fEVFjNDU3KCwtJUk6IXNLLTJHOj/8QAGgEAAwEBAQEAAAAAAAAAAAAAAAECAwQFBv/EACYRAAICAgICAgICAwAAAAAAAAABAhEDIRIxE0EEUQUiFGEykaH/2gAMAwEAAhEDEQA/AMvirsrsGC6DnBLbCdY5e/qaO4V2ffE4i33aqGuW1yhiMoRA0gkAkTEgeA051Rqs6CTsfn7/AD8KveD8afCm1ctqjMbJttnGYEJc0OhEGCIJ6+7zaSa2R0W79jbtpGJa1ChjcIe4YyqILejEKAxn9o71e2fsyZ0tOcQPSAIyoSqA+mJYuDB11A3bxrMDt9eBeFsQ/rBleDmABBAubET4SY8aJxPbrHADD4e0vdovdhDau3lKL6KkEE9CCrSRA3rWGHHJ9BFNvovsb9n10sv50egVU5bYJ3ADZQ+iAanoJPKku/Z5cZZDDQg/2TaGMpKwZaZzb7QJqqtcT41d1y3EzmWCYPKDOhkuZ93jVhiuHcXdiUuYy2pIyoBhlyqc2khphQF5Tr1218GLpIhqSexcR9l13LJuBoJP96ZnnlhgW8fOvL9lzKpBKkGBM3ZmdCIt7fdVaOx/GCNXvsBIAOJNvY8hbuDQ6RrXk+z/ABjf2mDW5/8AsxF95/0nExSfx8f0x7LMdhXBCM9ok6BQzkmNQxzKf1fLrRNjsZetgIBaJ0MzqAv7RTx2O+/LTGcQwTcPxlsmzYsXMoa0ocBdXyEuMxLSGykAgnflW1xGG483qjCqAZE5WaJMTL5ZjppU/wAPF6sn9mNfsjfIZQEM5VYZomCWEkj0h6X41C3ZnERJRSrRuwIk6AaxE1L/AEdx4qwNy0GJWCO4EAAyIKtvIM/s+NCnszxth6WI33AvWl0O/q2gfcal/ExtVsqpFRc7I4+3ec27CHNyDpIUjLmE89Kz+MwNy2QLg9PIWIBzeiXZfgVM/fWwv9ieKMwzX2I0P/vGHmNAJ86o+0XYzEYaz32JuhhmVCe/uOfSaOc+B8Nafggv8VsVMzOGvFH7wZvRYHQwZiNJ2Pj4U/A8PNzWQF3LGQF0iTy5x9Gt5g+yd3u0a3bshWVWA7xJ9IBphoIPgfEUBf4X+SlRctZFB9Eh1ZTvuQSJBJInb21zZJzV1Gv7KSAMNYk5LeschA0AJOwA5nU9PGjkzouYLmMgaAnWSN11B0j+Wj7fHbNk+iilyDqCwjMIPqLqSOhETHUBq9qQoJVFXlpac89vSeueP4+eWpPRPOnS2SB85AYwBmOoy5fRY5WZ9vSywADv7qzF2LqybbC4rHTaRDesYJAXNoDvzA2qwbtKzjVQyxGtu37RDE6VPgOOEXEBtiJHosiAESNNNt66cf4zi1szlkp7RlMWzektxWUBZUsOYbLInf8ASFEWMeVw3L0r0akSw7g8td5MCuicS4YrlctlF/SYFjD2wwDZSplH2PtGmxBHDuGJZuNlsqbLAETldluEhR/aEyCpG0eqAfHt/h0q9E84s5SLg3JMGeQ1I8ojz86LvY9otmZUh4A12fLudRtoJ611LFIkELYS6+UfmvyeyjQWC55eFKg5p100k/rCYo2HYrbwmClYjvXsQogZgBbIIM69N96hfFSuzak9oxXZDiqWsT+UOjEhgvon0tbN8wJIXZAPfzqibGFjOx1MHeN/ka6Hf7DLfIOHWxa3Z0tXQ6hhZu2wYA9EHvDzOoFZnHfZjilQupW4QBKB0mY1VDsxjaY28qp4dJekJEPZ7EIxuSGLrausp1gZbVydiJIbJEbEHaqRcSQmxDCCZ35DUnXfX2zRXZy6VN8MSCuGv+sCIJXLrInQ1e9guCWrz3e8gG3DI+Y+sDAGWYO06gzznYT47SijOTStsns9pGw1+8U0YzbDCJRVfNoCIYzsCRInXURTDG2sqk5u8LXGYgzOZm0IO3XQ6zqRpV/2s7Hm3YN5bly/du3BIALZVYE5YUE6ABQdNuUxWDGHZHyvmRokKyMpjyInWNNNdamWF00y4u0dN7JdrzYs3A+ltEa4qrlVi2phSxkzrpDV0PsvxIX8JYugFRctq0GJEjnGlcNweCv3Fy2bTsxBAJtu6wdPS9EiIJnzrovA7+LtXDa/J7hsgItv80iBba29tVWTMiJ06Gr+MpKPF+jW+JreKXAb2GXT+0d/Yli4J97LVnNYnH8LPeIzJaT0boObIs5ntwCJ19BW99Q/0MvTDfCujZDyUcnsYvOdFywAem58tdekAmr3gbW7KNirlhb5W4tiwjGFa6wzuz7iFULy3Pkay91MisEOVig5zqcrb9QdNPOtJh7Yt2uH2SBJtX8S0frXrkKT/ptxPjXmY8aVyXo1LnE/aFihoqYK3G35p2jxGZ1HwqG39oGOuT/+UixGiWbe3+st4iqPEWgLrTyaBpOwA+QqsF0q+Zd9QfHwMVph+RJyqQ5w/W0ae72txjb429/pFlflboDEcfxJYMcZiSwkA94ARMSBCjeB7qhOLH14ihLYDu7dAxHmYUGvQujljbdM6R9mPaK9ca/ZvXHuG2bbKbhlgtzOCC25ErInaTW6vLmGoGmgPpdeYEVxr7NsYRxG4uvp4fTztXE+5mrsHeb+/wB4j7qRt1oExXA7Vwg3EtOV2LWgxGs6FmPOiBhV6r/21qPvKTvKpIjkT9yBB9EjmCi7HmIE/Rp3cr9Kn/Ghzd0io1xWn1y0NKg5BTWl+gn/ABqNgoII25ggEEe7SDrQr4moTfnTrTJ5Afavtrh+HBWu2Wc3c2TIiwSuXMGYxlOoPjr0rD477V8NihlfC3URtGylDp1CkasNwdDy1Bg2n2pYPv8AhrP+lZdLgjxPdsB5hvhXF7V3TmDI0IPn020ikWto1/EMGcPdnMLiXALlq4vq3LRjK3geRG6nTpPv6VRNXYCff7Kfg8aHwLYe96LWg1yy4hoJMlZU6iWg8wH/AGFoXg/YS9eV7rhSSB3JcobczqXBYEiNBoROpGmlqVIlxTdh+F4tbecrTzPWI6c6VMaItEkBizNHOGAIHsAj2Ubd+zF3OYXMPh7mcEC2GKi2QSQcogsGiGEaTPKjrX2ay0tjPYuHuGDzjMw3/Gmm2RKCNE2IJFphrDZf9Lgqf/IWz7KPwOBuuhhWI1GkbrIjXnUFjCWLaqpvXdABpZYTBkHWaOTiVlf77EexY/21rzdaOeOP7KHtViLV9GsuzLiEAYBkYZSyBsrHYBlBA5SoG4rK8FtXbgBtWmvQqkhbZeAwlS28Tr09U1teJWsBfcPd/KWIAGziQDIkqoOngRvVhgOMYOwgt2hctIIgJbZfASVAJ9prKVs2UV1YB2S4ZikxNu49hrSAMGJFtAAy9A07hetascOu96f1DsZ5AyNJqnx/H8Jih3Dm+2b0gqW7gLZQT6wWDAkxPKjMHxlbSJbtByoUZQ2VjlIkeqxaPMfKkrRtxhx7FvcNcQ1nC21Z3/OZigJQ7tmT1iYG/wB1Oa6ywD6M6yrZoCxJIzbbD2igeNdulw6uXYWiRlHeLcIS4VzBmC25IggxIDBWg6E0Dgu0eEs4PvLV2wDdLMIIUD0iTCmDJcsxnYt4AUl2TJKrLbFBXc3IvEHcBoUFdzoCRpEiY02kmW3cailHNlcyLlR2b0lVoOXNEiYBjwrLW+2uUQt9CNTGhknmTzqdftABjOVIiSMw0OsAyYkc+XQ1bpaZCUmnJGl/pjOJykjwuuPjNOwwW6WUZ0ZVBE3GYGZ6naF61k37UDEABXEbwrLB6H1tY8KM4XiHS5mM5cgEn9lwY309Y06QlJ+zVYK2xwzi7n0LxALNpEFQJJhpql7hv1m/7d7/AOuheM/aEcJiCndEq6SoaQBcR4YlgCAuQg+aj9ah/wD1Ovf9Ofc3/Cstm7UfZyZOMEEpdTMNxGhXxDHeAPGtnxK0BxIpysYbD2h7Ldtj8bjVisVhS+IFtIygqIjUywDecTvXY+0HYZruJu37NxFN2A6urRKjKCrIdNAOXKuPHFVcfY/RUYDhAG2xYsesnXfl0peN4FgqlLTP6QDC2oJiDr6Wmhgk+ynjsHjdhi7Y5b4k8/8AOB0Hsqu452QxXod9fU21km5bS9cykwJe2zscsc0BiTIjWn4t2VHum9FXiuDXTJKXF/zFdPYpoaxZIDAxzHwOvvA+PStpwrslcaypTF2LtthKv3LPImJnvQDqN4pL32cXGJZsUonQ5bGnTndro30zNJqVoxvY45OJ4fqyX0MGfWss428UrtFkkxHT5EfjWT4H2Es4W53ud7twBgpYKqrmBBIVecSJJOhNaizcjKY0gj4H8KrpDk7Z5xB1O/jG2h+6ozdQfpL75olz1E+dRPi42A9gp2TVEIuA7SfJWP3U3um5KdTMbGD5+NTflpPWka6DuffQTQK9h+YUebD8KYMKf1k9mY/KKku3Ry1qLvW8qQqJjg1A9IgiVkEby3Q+c+yvcK4jhbwY2CrhHZGISIdYldQNp/jULW5B8j8jTmzuws2iQxEu/wDhI2sjlnbXKOXrHYSUWnSKvjfZOxxDEL6BUWW/PXVhc0a9wIHpNsS36I9GZYgaYras2wFUIiiAq6beVPt2ktILaCFQQB+J3J5k9TQGOXNpNWkYzmCX+L6+iojzNQDFl9I386hxShRoaEF4zpNaHP8AsywweHVmIKrpvPnrvU+P7sOVW2kDT1R+FVfekagkGrC6w3O51Pt1qWTY8cPt81X3D8KY3C7WWQo3A5dNeVO/KxyA9utMfFSN+vQUgTYO9pLZsMqgFb9qSDyuFrW3T84Kms3u5i4NO7JtXByNoklSfFCc08lZ6r8c8Ya436htP/27yP8AIVbImZr6xMhGjrr3ZHuBFWjaLB+0dkOrOQsBStwFQ47onVih0bu2/OQeQuD9KuS4/BXcAblvvCtm7Nu8LZM2mOkx+khnbUMD1gntnZ3hpMq/90e7YHcgAFffbKmfOsZ2r7OKGiC2WbJGZRKqgNo+kRJ7plWetrwqMjV6NoqSjbMRh8JxEsoFzF3F0ChboCOo2ynvR6JERHKKgxdjGoMz3sWqzEm4pWSJyyLh5cjU+C4ri8DdOHRmZRDWxkS4cm8JmVo2MgaSsxU3HOO4prUXrT20DZhntC0C0BQxKWxPo6a+HSszbtWit4fxO4qKq4u+g1VEBMEj9BVUwNxEwNd9DG54ZjsXgVJusueDHetaIhcoaWU5gddp15A8uVW7a5pZ45nKGmeUSKscHawrOve37wXnkt5m35ZsoHvpNN+zr+PnjhTuKlf2dOwXH2xLX7/craDW1DsPSN1AHIUQR6RiSFiZEmBVX/6l8Q/6N/8A+f8AxqThRAudyoJtFbSAkBSWc3yS5WdQluCBpMDaTWg/owfQFUlZxylbbOY2sbba56oW7m0uTlYPynLvtpI867T2S4hdu4O22I1u+mHMAGVdhqBpMRXPh2X4eky995kn0iRMzJAAGlaf7O0vHBZQoGS5cWSUMzlaRDjT0j7q5cSp6OqbjKFrtejXm5THeapuOdoLeEKDEHIXnKNCTliTCkwJIFVb9v8ACn1bomRuGiJE7c4mPGK6DlbNat6BSi9WSbt7hP8AFHuNWnDMauLt57Sm4gYiRA9IDUasDMN8aYrB+3eOuWsDfe0zI4Cww0Im6imCdjlJ15VzfsXicQOJ4fvbl5gxcEXLpec1m7GhY8x7Ire9seCMcFiiLbL+ZbQsgX0WV533JUDfntXN+y7EY7CxbylcQpJYoohgVyjWNZAFS5NPo6cOOMoSk5JNdL7O1F6ZmqT8mbm1tfDMXPuUAfGheLYuzhbLXsRecIsSQgWSdAFBlix5AfCqOWrCQKYzjaR5bn3CsJe+2vAKwjC4hxPrOV94VnIPlpW7wHa3D3MEcXbaLAVmOVQpUruhUbPMCJ1kcjNFj4jkwznZG84yj3tAqa3w5+ZQe0sfcoj41zjtP9ouJusowTrYSNWuIGuE8/1lC+WtMwna+/kHe4m+Wj0ipwwWfANh5jzNWoNkOcUdLvYYKNX9I6AQoGvMzJgVNhrYtJlt5mJ1ZyGJZiNWJA3+Wg8uaWe1twkxexBX/LhPmbQ+VN/rVjRfGXEOMPGoKYfvZg7HJkiY9k1XiZDyJnTYMbN7j+FAY5miAjfut+FZIdrrv/UYn/tYP8BTh2tuf4+I/wCzg/xq/HL6IfH7LG9h3Myr+wN88tQ2uFQwaLoIM6l/w1Gm21AY7tVf7tu6v3Dcg5Rcw+GCk9GKvIHiKhwXae+UBu3yLkGQuHsso1Ox7wTpHLrT4S+i8eTxpqMuzQd2P1G/db8KYdP0W9zfhVP/AFhuE/258vyS3/tv0252hu/4qx44Q/7b9HB/RzUi2N39l/3W/CmDEa+q/wC6/wCFAcP7Wgtkv22TkLiQ1tidBKtDoT0MjxG9XVtw2sqF33k/D7vfT8bDSIsXbz4a+oBlrVwDRiZ7tojTrFHcFxvd4ks8he7IJgxPek7jbRp16UPoxAVS5BBA5SNiRu0HaTv7Itbdu3bVmxN1UVCJScsEgMAQNyRrpJpSSiqZpjTu0HnG/ny1oZsyBSIj0lYlD1iGYH2dKz/aPs+lwG5jrisrNbi26gIpQvk0UgkDvHmW11npUHEftEtqr28EhJVdLhUZRrB0aJgRqebDSsVxA3L7l79xmJ8foAR0Fcz/AKOqU6LXD8VGFuRYAa4QMzrkOUHZRuLYgbATtLHSpMTdvYhWFy+tu2i3LjM4DjKBqrNckQdRvAjaq/BKTCqJgbcgBzM6R4mpeNf2VwMRcLWyrL+iVHpFSYmRCkRlAgRO9HWyIu3RzHj9u3ZxN22oaFY5YYQAdQAI5AxQGFxCrcUtooI0gmdtK1PaDgWJxF7MQpCJatq0BZW0gUEgbkmT7ekVCnYO+4ALqBM+qT4daSOjkjScOZ774W+Hy27feXFtADdrlxN52ygaGYk8jWs/LGqj4BwFsPZW3nzFZ1iNyTpvprVr+Tt+t8KtaMGywvYYDxHur3YMZLd60QJt3TyGzoAJ03lGq3FnOpI18qz3EMDdW4XUwGiQrQTE6HLrHOs0qLtmkx/A7GJGW7atvGxKqSJ3gxI5e6shxHsVYF0qti2VBQaJJBYDU6gRqfh1oIcQxJfW7etxsFLbHYyzeHlRFlrhOZr13NIJLQSSAADPPQAeyqqyG9DLXYqxnQdzZhmRfVYn0rgU67AwQeY3G4rZcI4Pbw1s2raBVDFoA5sFn5Vh8Zfe2QwxFz0GDD0Tow2Omh+tNKd/XTExEsTHrNl11jcJTqgT1s2HabD58HiFiZs3PghP3Vx7g+FbvrDhdO9tmQBsLima278exbShYajUZQdGHl0517gXClBtqYHpKNOWv18aB8joxnWPhp8BXNftOuNicTh8Empg3CNB6byqkzyVAx/110S6igS94Aef8a5djL6Dit2/cHomRZP6uXLbQ+yCdf1ppMZi+KdmLliRcBKkkEnKdmyllKkjRiNNxmHsm7M466mFxOFk5WuWXPgU7zNv1yof9IrdY/hsYS4boAcK5gQdwFUnLzYkR4AcorG8Owzhr8IxBeJA29Fh75n51lJyr9ezowyg5Ly9EmGxhRSAAQdZZZIidN/E9OVEDisiMiR1ymfZ6X3UG2HubZHHmv4U+0jqR6JkEHVW5HSpU8x7Esf4mS7fX/QtMSZiBp5ijcPcnlr5/wAK9hOMOoKuFg6gZDvrMmRUj8aX9W35wR/urqWWZ8+8OG9EaXnDSF2Mj0uYMj9HrFPuY0lizSWJJJJ3JOp2qO9xxAPVX2Fv403DcVtsQGHuLGfhVLNOw8EKJ7l4xIUmelCXOIhSMyNHjl18jPxrX9n8Kl64CEBWI8tPKn8c4LbE23j9ccyI57bHatPLOiFhgZNuPYf/AALk+Fzl7qgHGLOUApdnmQyidehUxpHuoDGMiXCJA292v40K+KB5/EVxP5WZS4qJ9Hh/D/DnhjOeWm/WixxPErbMMgdV0PpkMdN9VA0mIEVr+zvHEORGnmJCkxHpajpAO1Yju5GkajqPxrSpxBAwAKmCSCCJ1Ur99Yz/ACWaFJw7D5H4D40FcMt/6NJ2k7VC3kTBXNCAXI0gkaKW5GP0V1115VmMRea6c1xs7MZJOmpM6AbUPhsI0hACX5Kok+4TOlWdrhcCbrRG4UqSPBn9RT4ek37Ndadqz5uSp0AWgSwVQSTsAOYPIDzG1HWsCBrcbn6q6mehYTr4LmPluK/E9p7CXks2zlLmCwUlSpkemxIZxI/yyPVqxucWVP7LVo1uNv5KDsPDaixVXY44lgMoGRZJAjLz0920mT41JwE95cxSESFwxHtuEEn91d+RqpDPczEEhQMz3JjSd8x9VeWc+SyZIH7A48W3xUFSGsvBPMyQmWf2o06CeVS+i4o2eHsDIn+Vf/iKlFkUxHUAAHYAD2aVIHFaLomxIFOy+VE8OwXfPl2AEk6adPeat/6rJ+s3uWk5JFKLZFhg5EmfKm4rhmbcxVhaBikIoooqrHBkiNT40Y3BVyxA8KLs2dZoqBT6CrMnxLgIymPl86rsNwPKNg+wE8q22ItihEwwmaZDiZx+Eu+glQOmlOfB90RJO0D+YrVW7dC4/CKwnn+FAUUNy4irp10rDcVxRs3xcbUSTtz3idh9RW1u4TMYPnFV2M4erAhlDa6SJik0JGbu9oGxQFu3bCpmzMEDQWHNixMR0+dEvxu9YVbWc5VAIBg6HpPjNXOD4XrqIGw0+AijMb2HF9R3noEeqzb+xdyPA6VKVFPZkv6yNEyh87a7+ylt9oXfZLR81P3GrBPs+yg5mJHPxFWXBOz9tWUGAJ2JmY6iq4sh0Zy5x9hM2rf/AJj5NSYPixvOEGHEmf70gaAnWZ5A10XF9hbV2NIHhp8qrOH/AGeNh7+fNKCSOpkMIMbCDT4gZz+q73SIwpKn9IXrZHLqk862fZfsamHWcpDNBIbKYjlIAnWfKrrh1sIIGsmTpGp3qx70LT6KTI8FwtUOgCjoBFD8W4BaukMV9IQZ6wZg9RRn5XUi3ZpbNU0YrjX2d2bpLAFSSScpI36DYViOIdjQl1gtzKoOgJuTsN/RPwruJAIrEdoOHnvQdMsa68p2pqmLI6RiB2RhNboG/wCkdx5rQ1ns7ZDAvikXb9OSY5Qok861VzHqiEE7a6xtNY7H4/vLxAYNB5dMo9hE1MkjFNsurvELduVsFnQ6nPIBPM5YBYbesSB0peFYZsVdCGG0aFIOWQNFhSMqzExHxqhfFQDl1I3308TGw861X2cX3Ny7cUqv5sKA2zS+rEbwIBgbadairGjCcc4VlxtoKCALhIHRSocD3hq0VvDKqG7eYJaUwSRm9L9RV/vLv7A0EyxA0JHam8tjGE3AWm0pBWNS2Y7jUAjmCKoH7zEsrXD6KDKiDRba/qquw8TuedQno0avsr+O4vEY05LY7qwDmW3mks23eXX/AE7kc9l2UAUd2W7KvZuZ3ueBVRv4Ek7aVe4PBADT5VZ2rcU0Dk/RPaOlShqjRKkUVoiKLXhPGe4UjJmJOpzRygCIPj76sf62n/CH75/41ngKflpOCZak0bAXdIpuekNvWkNWImV6cHoYvSrcp0Fhp1FNVKiW5UgalRVjjaFBYwETR4aoblqhCZmThLjk5RtzOg9pqXD8JUMM7FieSDTTmXb7hV6MKG3M082NRTonoitgKIUAeW/vOtE2MOCOVQTDUXZuUCTK3iIIaMukbxWUxqsbihJzDUwuwreXgDvTLVhRsBVXonjsG4dauMil9DVlcaNN69mrxWamy10C3gBtUN28KnuGJoVrZbkaolirdqa1cqLuYrwpCWgt7+hNYji/aAOSCQANP51pMRi40muI9u8e9m8yKdyXnzJ9hP40m6K3N0W+Kt55VX35z5+/ehsF2eNmXcpB5tcB319UQTtt1rn97GsxzMZJ50xcRFQ5Wi1if2dF4pxfBhCltnvNsDlyIJ/VQaDz3q77K4u3mUZAVdUXXlNwiNNSWcKsD21yJOIHr8q1nY3tO1lwwaCugJAaAdRodN/cYqJSaQ3iNX2vt97jru0IVQAcgiAEewlqhs4cADSpbFmRJmWliTuSZOvt1opcPUR2RKWxLVujAKjtJRCCtUibPKPKpTtTR9aU5apaHYs+NOpAKX2UDNs6VAy0fkqN7NUU0A5acqUT3dOW3TFRAoqQU/u6aUoChRSOKWKaaBsVDFSB6hzUoNIix1y0DXhpThTCaYDi1ezVC29e1oEFI9S5qDU0/MeVKikwkgHemaDaoXukU8pNAEGIas3x/tEuGUs85RvAncxpWgxLQK512+xZyZIBDbg/Ci6J7ZRf1t7xy5uFfWIB0MREGDPjWO4/jWxFyY0XQeI3/jVgcAJgnfYExPkJ9tG2+D9BWTkapKJl7XCyaOs9nprU2OEiKPsYEDb+XyqeQObMzY7HK0ZqvOFdmLFkghASOZ1PsmrQWo+vrx99EJa0++hbM3Jscg+vrSnkdK8q05Fq0Khyr8alUVGtSKaYEgavU0GniPbTGKDS0g+v40/MPD3UWAXZ7SqpK5zKkgyCINWmH7QTzB9v41yvB4kMoFxWZh6MssjKNvSDBtPGQPLSrPB3UYHI4UrHrMbcgztmDAx7KzUxOTR1G1xRTRVvFqedcwtXXB9B19jL81Zh8qI/pfEqdUkdYB/+Jmr5IFM6ZIOxprLWN4ZxK/cBJtlOhadT/lMNHtqxw+OxIaGyZeuY/IirNFKy7YU0UF/SpHrLPl+Bp9jjFlmyBwH/AFW0MdRO48qCbCyteVKeKeopjpMiOlM2qd1oe4IFAmiLvhUqNNBB9alDxTJC4qZNBVecRRIvejSKQzEXda8caAN6AvOS37NVOKxeaQOVArLHH8Tyid/Kua9ocTcvMxQ6n1Z2GsbxFaS5xDffodtNdqrls6zGns2mspMaKPhnBWT1znY7tJ08FB0A8RFWq4WB9/40YlnnHnt7uc09k6/WlQMHFiI+/Xz8qdkqZVk/H6PnSrhxt/P40UIYtvr9e6pWTn8qeloDT+e3OmgR1P14fWlAqEj6n7qseC8EbEMYJVQNWgHXkNSNTvUXCOCPiLkBmAEZmnYeXU7AfhXQcJhFtIEQQo9vtJ5mk2axjfZlsT2PKqW75YH6ysNPME66jlvpVG1uDGh+uhq+7QcdznKmqg/vEaT/AJRy9/SqNdfPxPnVRbJlXoQCnafX140in4fD4U8eX8vD21VkiZfL5fdSZj0+vdTivX6MfDlTM7dF99KwK612etgEEsRy1IgePXzijrODVRoW9tWYtqaabK10rHFdI4LZXXcBbbVlVvZUZ4Pa/Rz2z+w33GrM2B1qJriDnPhQ4x9j2BLgb6a2sSx20bT5kiKktY7G7Qhg6tAgj3x7aOtGdh8KlL5dz7Knxr0aKTQ7+kmA9JI66z91L+aur+dUBRuxygL4ywge+h2v5qhxWCt3lC3rYdRMassE8/RO45E7U3DWhqbvYvBuIE3XWxezWV9Vm3ZvC2xMp+1C1p7PFY/tBl/aElfbzX26eNZG12Nwb5oe7bJjJJDZD4Hdgeh260t3sxxCz/7bEd8g2DZZ8ocn51hco9o3Ur6NtcxGkzodo5+6hMTiawtntVfsSMRZZIOrBWVSfFT6M+II9tXnDu0CXxKn0huv4dRVqaYNhz3T1qS25IidarcTxDKYOvSks8WB6D21ViLUGKE4nxHIsTqYoHEcYXrVRddnaSZ6Tr15fH3dalyGkXVnjYiDrp9fCqvEY0sdNB9a0Ki9alW39eH86z5MqqEVNtJp4t+W592tOC6/P+deFSM8yDn84ryp759s6VIFNJ7v5eHtpiPBfDlM+G+9eN3TXTbf6+t68XB0AjQST4+Hu1qEW4/S26x1+vjTGTE6fXP+c0TwzhrX3yJ5seSjbX8Ode4dw9775LY/zE7KOp/DnNb/AIZwtbKZV82PNm6n8OVTJ0XCNiYDBJZRba6eJ3YxqSRz+7QVT9peN5QbaHX9M+f6A1kHqeW3WjeP8bFkZFP5xv8AxB5+fQfRxbvPlv8AXjPOalL2XOVaREdZMafXX63pynrTgI+vlS5fqPZVmAk0u/11pTb38tPH6/GmhD8z1+vxp2Auf6/nTvZ8KYEj5fXWnd14fOixiXcUi7kk9B+ND3OJtsoCj3n302zw9mq0wvCFXU6mtrbOKirs2blw8/M1aWOHqu4k1YiANKbceapJDIQ2kRFIV8KdNTWiPCqsVAhsA03JG1TXuI2gYnM3S2C59saD2kUO+JdvVRUHVzmP7qf8qVhRIfKvHiPdfphfMgH3b0N+Tg+u7t4D0B7k195p9tbaeqqr7NffvQHRZWu1JKwbZuqd5AAP7+/uqrxnC7F+8LsDDNzNvUsf2hAWamTFAnQTUWIvHbRahxiXzYbc4AzglbiXCJ2BVyI00YmWHnWbezDHTUEg8j5ajQx11FWdvF5Q1wmLVoF3cRsokqk+s50AjrWf4VjXxFzEX2EK7gx0LTHnCqB5isZNXSNo7QUqzUg025fX151JH8qUCBEfXSpLGqp3+M17OASOnLz0kinBT8/r+NOCgbCJ6e/l9b0xjQvWPw/jTlA8v5UgbkBTx+Px3oENH1/Ons3U+PKkX4UjN7vlSAYfZ9deVT8OwD3rgRBruTyA2JJ5fQqPC4RrzhEEsfqSen14V0Tg/CFsJlXUnVm5sfuHQfxolKjSEbY7hfDEsIET/Ux3Y9T+HKmcZ4sLFud2Oij4SfAfGp+IY9bNsu3sHU9P41guJcRZ3aWlm5gxlHIAHbT61NQlZrJ8VSIMRi85JJzSZJ6nczPtH8KQD6P4e+mJv/PUezWnlhy+76+7atDnHSP5nz/hSj68tKb19v18KWPr+dMQ9F1kan6+vaalVfrpUCGiVOm/y+6kBBeRtIyxznf2bifOl73z/d/hTn1mNNPd9fXKofyNvH33P+VJlFvoNqYXoYtVYOKl7jJbAldy5IHsAmfeK3s4S4LUM/E0UxOZv1UGY+4be2gzhi39o7N+yPRX3LqfaantoFEABR0AigBz4y42yrbHVjmb91TA9pqB7QPrsz+ZgfurA98040Pdak5DJfy0KIUQByAge6mnGsaiCipmtBQC2vhyqXMKPJcd9B8Kk7tE9dpPQamq/ivGe5TMwMcgsffVO3HbpBZAiAGJ9ZtpnURUPIUo2am5jWy6ZbSdSRJ8PE+VVmOugI+S8uddySCF/wAxOnx9lc24pxm5duFmdnI2LeHQDQeQqBXJEEz4axS2zZYfZfY7tFfxKpZchlU6QADJ0MQNvCt/2Z4ULdooefrHq0f7fmTWA7GYbNeZj/drp/mZgoPsma6bg7WVVPIyAPLrXHnnxdI3UfRV3LTBiGOxIgae2vEeBPu0MeNG8QWYbrp7dIPxFCIZMeMV045copmdUxCdOn118qf4RHX+NMVyDI5H4jSnpr9fXlVgIRT/AIfUQKalqTvv12921SZNwNhqfb98UwIys9dvhS4fDtcYIgLMToBpPt6c52qPrvvr7uVdB4DwNbCToXYDM3QROUabfM0my4xtj+CcEXDr1cxmb7h0UGj8TiltqXYwBv8AgBzPhUtYbtDxQ3X5hEJCr1KmCx8d48PM1HZu3xQJxbjDXnzGRHqAbKPHqToZ+6q+31+tevjSoJPjz98b+zbpSo3UA+B/hVo5m77Hn6+t/wCVKE6+7w8Pr5U98PDFDuuh6aHl4R8qaia/XLT+PnTEKFJmN9SR92n3Uk8tj5n3x9fi8jb2/D5fy6UNf4epJYyDEkqTy6T+NABKr1Ou3Py0p4bz+vHpUdpdumvyM/Rp41MRGxmT0+tKBixpMe3X5b9TTv8AQPjTbg8v5z+FOzt1HuoEf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362" name="AutoShape 6" descr="data:image/jpeg;base64,/9j/4AAQSkZJRgABAQAAAQABAAD/2wCEAAkGBhQSEBQQEBQVEBQPFBAUDxQUFBQUFA8UFRQVFBUQFBQXHCYeFxkkGRQUHy8gIycpLCwsFR4xNTAqNSYrLCkBCQoKDgwOFA8PFSkcHBwpKSkpKSkpKSkpKSkpKSkpLCkpKSkpKSkpLCkpKSwpKSkpKSkpKSksKSkpKSkpKSwsKf/AABEIALcBFAMBIgACEQEDEQH/xAAbAAADAQEBAQEAAAAAAAAAAAAAAQMCBAUGB//EADgQAAICAAQEAwYEBQQDAAAAAAABAhEDEiExBEFRYRNxkQUigaHR8BRSscEVMkJikiOCouFTcvH/xAAXAQEBAQEAAAAAAAAAAAAAAAAAAQID/8QAHREBAQEAAgIDAAAAAAAAAAAAABEBEiECUTFhcf/aAAwDAQACEQMRAD8A/ThgBwU0aEhkDAEMAGI0gBI0kJGkAUFDGRSoYAUAUMKAVDSGkOghUOh0OgpDCh0AgNAAIAGAAkAOVAOgozz3ZpAOgAAGAhAMAADyRodAENAAwAaEMBoaQkNAaoaQkNEVpIYhgMKAAgGIKAYxAgpjsQyh2ABZADFY7AAoAA0kArCygT+/UcX+rJp7/fNji/1ZBSxZjNisDWYLM2GYK1YGMwAcNBQAGRQwAAAQwHZtGDSA0jRlDCtIZkYDsdmbHYQ7CzNhYGrCzNmXMKqmOySxEPMBSwsnmDMBSwslLFoz+IQHQmOySkOwN5gzGMwswDUtX982EX+rJqWr++bHCW/myCliszmE5BWnIliy+FmJ43KjncgOhcR5gcrkAVcLM2KysqgZsTYGwJpm7A1Y7M2NAasdk7HYFExRmZzGIS382BbMLMzFhYBiYjRjxmE42Y8PuVG/GZlzMZAyAUhLUrnOeKNZyKbn3M+J3M0LKBpzDMZyBkA64y0QZ31IxkFgWzPqGbuRsHIg2p7/AHzY4y/VkFL7+LHhy382BfMJyJ390FgLEdv4HLORTFWu/I5sSWoU84EswAelZnOR8Qy5GkdWYTkRUgzkFliofi+RyOQZyxHZnBSIZh5iKtnNWc9mswFcwsOW/mReIKL59W6A6MwZiGcHMCzmZzkXiCUgLZg8Qi8Qy5gXzibI5hxZRVMdknLzFKVP72AvnDMcviG44hB0JhnIOYs4HRnFKZzvEMZgK5hwn+rOZYhvDnv5gdHiGs5y+MUUyAxJ6vyOXFlqWlia/A5sbFsoznAnmAK7swZyWb4AVFc470OaUtRwn97FiKOQRZHMbjPr+wHV98ho5lix538El+5lTV8/0YgvnNrE0OeeJbtaXqZzUQdHi916IM2r82c2cFIo6c5iWKSJ4kiCzxxxxr0OXMbw2000ttVoUddft8yc58um5LNV3s+WuoWu/bUsFoz9GNz6EoO00r01+aV/fUykQVWIPxCGIxJLr8mBbMaw5Ekvj0E8ZLQQXchZjGe0mufyFZFbzCbJtizkDRuEt/NkFiCWNv5sDoMyx+hzSxTDmBWeKTcjDkLMBuwJ5gA7FIbs4ViN6615gm/tm0dWbuvUpm8vgcifqUg+oFnMmpc2DkYnqBrxDUMTk1uTjFc+S67+RpRrkl5zQR0WktW9eiv9zEsSPV+i+ph01/Tpsru/vcmsRdF8ywUzh4osWr93Vddr7pPYwyKr4pjEmTbE2IKReuuwPF1sjmDOB0wxb32jbv8AYysbsvQ53IIy7lR3Yk1GVUtO/OtRLHXPry1vtRxZmwjOmgOrisfVJclrWmr1I+M+pGWJbsWYiul4rpN87+RuGPbtxut9aWi32OfGxFSSW3xJxxKvuq9QOn8W+Uqvt/0PC4vWnrddflscDkCmFx38Rj+88uiWnoS8Z82TVvVIxOTW6odI7MFZpJdSM8V21SWvmUhhySzJqKfOTSt9O5nCwFfvTjWt03b7bDME1i66/uabNYipXlg11Um/WpaGM6loopPlTfpTY3PSH17K2+iJxxE3S1b6J/QzHEVNU3e6vTTb03N8BNQzSlvXu+f3+5Iqy4Sb2hJ/7ZfQDhcZPXNv3AvEqnj3GKaSyqtElfnW77sSYRiaXw9Ci2FCOVycssk1ljT97q75UPE4tqlGttWktX5nNz+ZufEvlXoi5ibrb4yf5mOPEN/zP4nP+JkVwuKkmufVPZ3oWI6IY2tXV69uwp4ElFTdqMrSlTpvmiM8RXtdWt3yM+Mvyr1ZItdPD4Tm6jq6vbkhYmEk9HmTpp7b8qOZ67aVy3KYbdak0VhoaslmDMBRmXEzYs4UNGWWg0oym1eVOlqtfujkfH/2x+f1CNthZF8b/ZH/AJfU1DGUntlfZ6FG7HYqEBpSCU+yMWVlhqNZ202rpJOl3tgSrqYl6l24f3+kfqYkocpO+6VeqYglTfIzNNbjbFJ9dRB24SWVeSG0uqj3qzkXEtdAxOItVRItdPtDjU1FR1yrXocaxvL5kWrfIHhvqvUvwi8OK6q09Hq/vclKaItnW8JPVvkBaHERWHJK25VmaXbbys5fHS7kZX+3w6i8PuvR/Qi1dcT5gc041tr5WBadPRUx5jnzmozCLWc0X8CtjsonS6/I1hrXfye2pqiWPKkB08Vwzw8rmmlNXF2qkuxz+LHo/U5niN9XWwlfT5BHrezuG8VtR92otuTapL9xLTTejy8zXY7lPS0m/JWFdMIt7Js3+Hl0+a+pwcZxdtKLdRS9XqyKxlWtljO69N8PL8r+FMnK1o1XmebLG6X+5XB4nlJ6d3sOJXVOGZVma6qvd0p7nJkX5vRMnPH6dX2fxJzx27vnuMXXRlXV/wCJTBhG/wCdrp7pw+IW4WVySuq1vegPThhpRubdXSdav71F4mH1n/ihcRgyklFyjS1T2vl+xBcA/wA0fUueKbroU8PlKS/2p/uZx4Z3nzZtreVqq01XIl/D5fmj6nRwmBiQzZZpZ4uMlf8AMnyHGGb7crS/MEcOP516M5ce1Jpqmt0YjiGasenLhncUtc9JaNa6fLUOOksOSjFJ0tW0nd7b+V/EnL2nLEd4spSaSUWnUq6JrtZR8A8TNKKni5EnKS1pVpfwXyJi79Ob8Q9/d/xj9Bfir3jH4JJ+qJOWGtHmBYmH/ca6Z7NsIpt0tW9EX4nhKw44mWcYybUW17s/J/AzwWIoZsWW0VUdP65bfKyNLy4HLTc1VrNtp1qyyhg/+f8A4o832pxKlGOV2nm9E6V+jfxPNziJX0vg4PLHivOP0ZOfDq1lnh4l9JJNeaf1PncwZhCvck6dPR9HoB5eHxWiTV1or5LoBeJXUpDUjlw8fkWjiEFVM0sQjY8wF7+ApxvfUipGliFG1hrk36hk8/Vi8RDT6MA8Ncza4lxacdP+jKkQ4idV3sD0pYyeG8W8PSSjkv39VeauaOSftJL+leh56xuRiWIjVZ16P8VX5F6F8D2gm0koxtpXJUo26t9jxnNdBxxa2FHpe1Y/6jUcry6Nwdxk1/UvhXocygq1s1w+Ja+JSzLSWWPSRmKqWl13Ltksd2qW4gq+Ib0bej0K8TxCm7ilh0kqV02v6tep5ju9fia9fQ1mxHVb6orh46UWmrbqpW/dp60ud9zz0l1fo/qK3r2203LyTMehJ5tb6LZcjMsG+fyQ+GwJ5V7r122S+ZaPCYj2jfk7MNOTEjl16k48ZKN5ZON6Om1a6OjrxuAxGtYS07MhL2diR1cJrS37vLqRXJPFb31MeIdbT2v5IxPDbVN/JCIeHxs5ZYSlKUV/Km20vJF/xaisu+rcoyVxelJ+ZzQwKad7GcfFSlqk7VO/NiLXdxWFhfzpUpKsq5Pqu55ssnSfy+hKU9W1p2/+l1iw8Jpxn4t6P3cmXuquy4ynmh0n6r6BeH/evQ523+Vf4mG/7V6Mo9GOJg88/wAgNcBHAcP9XEnhyt+7HCzKut5l3AVrj+JKBuKo1QZSMtLEH4hjKBRvOPOSsLArnDxCVhYFvGZmVS3fqTsVgbXDtapieG+vyFHFa2KLHXNeg6E/BfX5CfDN7nQtdnY0xBjAjlVFbE2jLQGqFZnOPxCjQhWIDWhqEbaXUnZXhpxTuXLblb5agdeLxLSlJOlFOl/6pR+cn/xPMj7Umvd8SaS0VUkh4kMTLKLayy0X5v5nK9td2cr4CXbvuXMZ3XZPjMXlizb8yMvbONF14stO9k1gT6/qSfBS7fMvHfSVXE9rYkmnNqbXVK/VanVGVq1zOCPAyvl60Vnh4kKWXfXXTR/bJvjFzXW5nDxuJTWl6HRLD7kMTB6mI05caez6qzS4WTV6a9zU+FTG8Brm0JojLhZ/bJ4sZR30vbUu8J/mZiXDt7uxNEU331A6Fgva9gE1XdY0wAqHYWMAC/iZ+QwAWTpqZYgKHYrACBAAAFlI8Q+eoAUVjNPbQck0ICoWYVDAissFMAAeYnPicry0nmT1fLyAAh4XFKLVtreq11rTfYXEe05ZrWmiXcANIhL2rO6t+rM/xefV+rEA5aTDXtma5v1On+NTl7k3cX1V13XOwAWkElXcy5ABlotAroAAJoyAAAAAH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1540" y="-27384"/>
            <a:ext cx="8352928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5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Opportunities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1052736"/>
            <a:ext cx="8316924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Panama Canal Expansion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Port of Tampa/I-4 </a:t>
            </a:r>
            <a:r>
              <a:rPr lang="en-US" sz="4000" spc="-150" dirty="0" err="1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Selmon</a:t>
            </a: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Expressway Connector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Tampa International Airport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High tech/High skill clusters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  </a:t>
            </a:r>
          </a:p>
        </p:txBody>
      </p:sp>
      <p:pic>
        <p:nvPicPr>
          <p:cNvPr id="15365" name="Picture 2" descr="http://www.tampaairport.com/1/images/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0450" y="4851400"/>
            <a:ext cx="277177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 descr="I-4 Connector 9-3-13-005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8738" y="3249613"/>
            <a:ext cx="2508250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tampabay.us/userfiles/images/PORT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1800" y="4652963"/>
            <a:ext cx="3095625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8" name="Picture 11" descr="Tampa Port logo high res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4473575"/>
            <a:ext cx="20161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285871" y="3176972"/>
            <a:ext cx="2802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u="sng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I-4 </a:t>
            </a:r>
            <a:r>
              <a:rPr lang="en-US" u="sng" spc="-150" dirty="0" err="1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Selmon</a:t>
            </a:r>
            <a:r>
              <a:rPr lang="en-US" u="sng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Expressway Connector</a:t>
            </a:r>
            <a:endParaRPr lang="en-US" u="sng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4" descr="data:image/jpeg;base64,/9j/4AAQSkZJRgABAQAAAQABAAD/2wCEAAkGBhQSERUUExQWFRUVGBYYFxcXGBgYHBcXFhQXFxwYGBgXHiYfGhkkGhgXHy8gJCcsLCwsGB4xNTAqNSYsLCkBCQoKDgwOFw8PGikcHBwpKSwpKSksKSkpKSkpKSkpKSkpKSksKSkpKSkpLCkpKSkpKSkpKSkpKSkpKSkpKSkpKf/AABEIAL4BCQMBIgACEQEDEQH/xAAbAAABBQEBAAAAAAAAAAAAAAAEAQIDBQYHAP/EAEgQAAIBAgQDBAcDCAkDBAMAAAECEQADBBIhMQVBUQYTYXEiMoGRobHwB8HRFCNCUmKS4fEVFjNDU3KCwtJUk6IXNLLTJHOj/8QAGgEAAwEBAQEAAAAAAAAAAAAAAAECAwQFBv/EACYRAAICAgICAgICAwAAAAAAAAABAhEDIRIxE0EEUQUiFGEykaH/2gAMAwEAAhEDEQA/AMvirsrsGC6DnBLbCdY5e/qaO4V2ffE4i33aqGuW1yhiMoRA0gkAkTEgeA051Rqs6CTsfn7/AD8KveD8afCm1ctqjMbJttnGYEJc0OhEGCIJ6+7zaSa2R0W79jbtpGJa1ChjcIe4YyqILejEKAxn9o71e2fsyZ0tOcQPSAIyoSqA+mJYuDB11A3bxrMDt9eBeFsQ/rBleDmABBAubET4SY8aJxPbrHADD4e0vdovdhDau3lKL6KkEE9CCrSRA3rWGHHJ9BFNvovsb9n10sv50egVU5bYJ3ADZQ+iAanoJPKku/Z5cZZDDQg/2TaGMpKwZaZzb7QJqqtcT41d1y3EzmWCYPKDOhkuZ93jVhiuHcXdiUuYy2pIyoBhlyqc2khphQF5Tr1218GLpIhqSexcR9l13LJuBoJP96ZnnlhgW8fOvL9lzKpBKkGBM3ZmdCIt7fdVaOx/GCNXvsBIAOJNvY8hbuDQ6RrXk+z/ABjf2mDW5/8AsxF95/0nExSfx8f0x7LMdhXBCM9ok6BQzkmNQxzKf1fLrRNjsZetgIBaJ0MzqAv7RTx2O+/LTGcQwTcPxlsmzYsXMoa0ocBdXyEuMxLSGykAgnflW1xGG483qjCqAZE5WaJMTL5ZjppU/wAPF6sn9mNfsjfIZQEM5VYZomCWEkj0h6X41C3ZnERJRSrRuwIk6AaxE1L/AEdx4qwNy0GJWCO4EAAyIKtvIM/s+NCnszxth6WI33AvWl0O/q2gfcal/ExtVsqpFRc7I4+3ec27CHNyDpIUjLmE89Kz+MwNy2QLg9PIWIBzeiXZfgVM/fWwv9ieKMwzX2I0P/vGHmNAJ86o+0XYzEYaz32JuhhmVCe/uOfSaOc+B8Nafggv8VsVMzOGvFH7wZvRYHQwZiNJ2Pj4U/A8PNzWQF3LGQF0iTy5x9Gt5g+yd3u0a3bshWVWA7xJ9IBphoIPgfEUBf4X+SlRctZFB9Eh1ZTvuQSJBJInb21zZJzV1Gv7KSAMNYk5LeschA0AJOwA5nU9PGjkzouYLmMgaAnWSN11B0j+Wj7fHbNk+iilyDqCwjMIPqLqSOhETHUBq9qQoJVFXlpac89vSeueP4+eWpPRPOnS2SB85AYwBmOoy5fRY5WZ9vSywADv7qzF2LqybbC4rHTaRDesYJAXNoDvzA2qwbtKzjVQyxGtu37RDE6VPgOOEXEBtiJHosiAESNNNt66cf4zi1szlkp7RlMWzektxWUBZUsOYbLInf8ASFEWMeVw3L0r0akSw7g8td5MCuicS4YrlctlF/SYFjD2wwDZSplH2PtGmxBHDuGJZuNlsqbLAETldluEhR/aEyCpG0eqAfHt/h0q9E84s5SLg3JMGeQ1I8ojz86LvY9otmZUh4A12fLudRtoJ611LFIkELYS6+UfmvyeyjQWC55eFKg5p100k/rCYo2HYrbwmClYjvXsQogZgBbIIM69N96hfFSuzak9oxXZDiqWsT+UOjEhgvon0tbN8wJIXZAPfzqibGFjOx1MHeN/ka6Hf7DLfIOHWxa3Z0tXQ6hhZu2wYA9EHvDzOoFZnHfZjilQupW4QBKB0mY1VDsxjaY28qp4dJekJEPZ7EIxuSGLrausp1gZbVydiJIbJEbEHaqRcSQmxDCCZ35DUnXfX2zRXZy6VN8MSCuGv+sCIJXLrInQ1e9guCWrz3e8gG3DI+Y+sDAGWYO06gzznYT47SijOTStsns9pGw1+8U0YzbDCJRVfNoCIYzsCRInXURTDG2sqk5u8LXGYgzOZm0IO3XQ6zqRpV/2s7Hm3YN5bly/du3BIALZVYE5YUE6ABQdNuUxWDGHZHyvmRokKyMpjyInWNNNdamWF00y4u0dN7JdrzYs3A+ltEa4qrlVi2phSxkzrpDV0PsvxIX8JYugFRctq0GJEjnGlcNweCv3Fy2bTsxBAJtu6wdPS9EiIJnzrovA7+LtXDa/J7hsgItv80iBba29tVWTMiJ06Gr+MpKPF+jW+JreKXAb2GXT+0d/Yli4J97LVnNYnH8LPeIzJaT0boObIs5ntwCJ19BW99Q/0MvTDfCujZDyUcnsYvOdFywAem58tdekAmr3gbW7KNirlhb5W4tiwjGFa6wzuz7iFULy3Pkay91MisEOVig5zqcrb9QdNPOtJh7Yt2uH2SBJtX8S0frXrkKT/ptxPjXmY8aVyXo1LnE/aFihoqYK3G35p2jxGZ1HwqG39oGOuT/+UixGiWbe3+st4iqPEWgLrTyaBpOwA+QqsF0q+Zd9QfHwMVph+RJyqQ5w/W0ae72txjb429/pFlflboDEcfxJYMcZiSwkA94ARMSBCjeB7qhOLH14ihLYDu7dAxHmYUGvQujljbdM6R9mPaK9ca/ZvXHuG2bbKbhlgtzOCC25ErInaTW6vLmGoGmgPpdeYEVxr7NsYRxG4uvp4fTztXE+5mrsHeb+/wB4j7qRt1oExXA7Vwg3EtOV2LWgxGs6FmPOiBhV6r/21qPvKTvKpIjkT9yBB9EjmCi7HmIE/Rp3cr9Kn/Ghzd0io1xWn1y0NKg5BTWl+gn/ABqNgoII25ggEEe7SDrQr4moTfnTrTJ5Afavtrh+HBWu2Wc3c2TIiwSuXMGYxlOoPjr0rD477V8NihlfC3URtGylDp1CkasNwdDy1Bg2n2pYPv8AhrP+lZdLgjxPdsB5hvhXF7V3TmDI0IPn020ikWto1/EMGcPdnMLiXALlq4vq3LRjK3geRG6nTpPv6VRNXYCff7Kfg8aHwLYe96LWg1yy4hoJMlZU6iWg8wH/AGFoXg/YS9eV7rhSSB3JcobczqXBYEiNBoROpGmlqVIlxTdh+F4tbecrTzPWI6c6VMaItEkBizNHOGAIHsAj2Ubd+zF3OYXMPh7mcEC2GKi2QSQcogsGiGEaTPKjrX2ay0tjPYuHuGDzjMw3/Gmm2RKCNE2IJFphrDZf9Lgqf/IWz7KPwOBuuhhWI1GkbrIjXnUFjCWLaqpvXdABpZYTBkHWaOTiVlf77EexY/21rzdaOeOP7KHtViLV9GsuzLiEAYBkYZSyBsrHYBlBA5SoG4rK8FtXbgBtWmvQqkhbZeAwlS28Tr09U1teJWsBfcPd/KWIAGziQDIkqoOngRvVhgOMYOwgt2hctIIgJbZfASVAJ9prKVs2UV1YB2S4ZikxNu49hrSAMGJFtAAy9A07hetascOu96f1DsZ5AyNJqnx/H8Jih3Dm+2b0gqW7gLZQT6wWDAkxPKjMHxlbSJbtByoUZQ2VjlIkeqxaPMfKkrRtxhx7FvcNcQ1nC21Z3/OZigJQ7tmT1iYG/wB1Oa6ywD6M6yrZoCxJIzbbD2igeNdulw6uXYWiRlHeLcIS4VzBmC25IggxIDBWg6E0Dgu0eEs4PvLV2wDdLMIIUD0iTCmDJcsxnYt4AUl2TJKrLbFBXc3IvEHcBoUFdzoCRpEiY02kmW3cailHNlcyLlR2b0lVoOXNEiYBjwrLW+2uUQt9CNTGhknmTzqdftABjOVIiSMw0OsAyYkc+XQ1bpaZCUmnJGl/pjOJykjwuuPjNOwwW6WUZ0ZVBE3GYGZ6naF61k37UDEABXEbwrLB6H1tY8KM4XiHS5mM5cgEn9lwY309Y06QlJ+zVYK2xwzi7n0LxALNpEFQJJhpql7hv1m/7d7/AOuheM/aEcJiCndEq6SoaQBcR4YlgCAuQg+aj9ah/wD1Ovf9Ofc3/Cstm7UfZyZOMEEpdTMNxGhXxDHeAPGtnxK0BxIpysYbD2h7Ldtj8bjVisVhS+IFtIygqIjUywDecTvXY+0HYZruJu37NxFN2A6urRKjKCrIdNAOXKuPHFVcfY/RUYDhAG2xYsesnXfl0peN4FgqlLTP6QDC2oJiDr6Wmhgk+ynjsHjdhi7Y5b4k8/8AOB0Hsqu452QxXod9fU21km5bS9cykwJe2zscsc0BiTIjWn4t2VHum9FXiuDXTJKXF/zFdPYpoaxZIDAxzHwOvvA+PStpwrslcaypTF2LtthKv3LPImJnvQDqN4pL32cXGJZsUonQ5bGnTndro30zNJqVoxvY45OJ4fqyX0MGfWss428UrtFkkxHT5EfjWT4H2Es4W53ud7twBgpYKqrmBBIVecSJJOhNaizcjKY0gj4H8KrpDk7Z5xB1O/jG2h+6ozdQfpL75olz1E+dRPi42A9gp2TVEIuA7SfJWP3U3um5KdTMbGD5+NTflpPWka6DuffQTQK9h+YUebD8KYMKf1k9mY/KKku3Ry1qLvW8qQqJjg1A9IgiVkEby3Q+c+yvcK4jhbwY2CrhHZGISIdYldQNp/jULW5B8j8jTmzuws2iQxEu/wDhI2sjlnbXKOXrHYSUWnSKvjfZOxxDEL6BUWW/PXVhc0a9wIHpNsS36I9GZYgaYras2wFUIiiAq6beVPt2ktILaCFQQB+J3J5k9TQGOXNpNWkYzmCX+L6+iojzNQDFl9I386hxShRoaEF4zpNaHP8AsywweHVmIKrpvPnrvU+P7sOVW2kDT1R+FVfekagkGrC6w3O51Pt1qWTY8cPt81X3D8KY3C7WWQo3A5dNeVO/KxyA9utMfFSN+vQUgTYO9pLZsMqgFb9qSDyuFrW3T84Kms3u5i4NO7JtXByNoklSfFCc08lZ6r8c8Ya436htP/27yP8AIVbImZr6xMhGjrr3ZHuBFWjaLB+0dkOrOQsBStwFQ47onVih0bu2/OQeQuD9KuS4/BXcAblvvCtm7Nu8LZM2mOkx+khnbUMD1gntnZ3hpMq/90e7YHcgAFffbKmfOsZ2r7OKGiC2WbJGZRKqgNo+kRJ7plWetrwqMjV6NoqSjbMRh8JxEsoFzF3F0ChboCOo2ynvR6JERHKKgxdjGoMz3sWqzEm4pWSJyyLh5cjU+C4ri8DdOHRmZRDWxkS4cm8JmVo2MgaSsxU3HOO4prUXrT20DZhntC0C0BQxKWxPo6a+HSszbtWit4fxO4qKq4u+g1VEBMEj9BVUwNxEwNd9DG54ZjsXgVJusueDHetaIhcoaWU5gddp15A8uVW7a5pZ45nKGmeUSKscHawrOve37wXnkt5m35ZsoHvpNN+zr+PnjhTuKlf2dOwXH2xLX7/craDW1DsPSN1AHIUQR6RiSFiZEmBVX/6l8Q/6N/8A+f8AxqThRAudyoJtFbSAkBSWc3yS5WdQluCBpMDaTWg/owfQFUlZxylbbOY2sbba56oW7m0uTlYPynLvtpI867T2S4hdu4O22I1u+mHMAGVdhqBpMRXPh2X4eky995kn0iRMzJAAGlaf7O0vHBZQoGS5cWSUMzlaRDjT0j7q5cSp6OqbjKFrtejXm5THeapuOdoLeEKDEHIXnKNCTliTCkwJIFVb9v8ACn1bomRuGiJE7c4mPGK6DlbNat6BSi9WSbt7hP8AFHuNWnDMauLt57Sm4gYiRA9IDUasDMN8aYrB+3eOuWsDfe0zI4Cww0Im6imCdjlJ15VzfsXicQOJ4fvbl5gxcEXLpec1m7GhY8x7Ire9seCMcFiiLbL+ZbQsgX0WV533JUDfntXN+y7EY7CxbylcQpJYoohgVyjWNZAFS5NPo6cOOMoSk5JNdL7O1F6ZmqT8mbm1tfDMXPuUAfGheLYuzhbLXsRecIsSQgWSdAFBlix5AfCqOWrCQKYzjaR5bn3CsJe+2vAKwjC4hxPrOV94VnIPlpW7wHa3D3MEcXbaLAVmOVQpUruhUbPMCJ1kcjNFj4jkwznZG84yj3tAqa3w5+ZQe0sfcoj41zjtP9ouJusowTrYSNWuIGuE8/1lC+WtMwna+/kHe4m+Wj0ipwwWfANh5jzNWoNkOcUdLvYYKNX9I6AQoGvMzJgVNhrYtJlt5mJ1ZyGJZiNWJA3+Wg8uaWe1twkxexBX/LhPmbQ+VN/rVjRfGXEOMPGoKYfvZg7HJkiY9k1XiZDyJnTYMbN7j+FAY5miAjfut+FZIdrrv/UYn/tYP8BTh2tuf4+I/wCzg/xq/HL6IfH7LG9h3Myr+wN88tQ2uFQwaLoIM6l/w1Gm21AY7tVf7tu6v3Dcg5Rcw+GCk9GKvIHiKhwXae+UBu3yLkGQuHsso1Ox7wTpHLrT4S+i8eTxpqMuzQd2P1G/db8KYdP0W9zfhVP/AFhuE/258vyS3/tv0252hu/4qx44Q/7b9HB/RzUi2N39l/3W/CmDEa+q/wC6/wCFAcP7Wgtkv22TkLiQ1tidBKtDoT0MjxG9XVtw2sqF33k/D7vfT8bDSIsXbz4a+oBlrVwDRiZ7tojTrFHcFxvd4ks8he7IJgxPek7jbRp16UPoxAVS5BBA5SNiRu0HaTv7Itbdu3bVmxN1UVCJScsEgMAQNyRrpJpSSiqZpjTu0HnG/ny1oZsyBSIj0lYlD1iGYH2dKz/aPs+lwG5jrisrNbi26gIpQvk0UgkDvHmW11npUHEftEtqr28EhJVdLhUZRrB0aJgRqebDSsVxA3L7l79xmJ8foAR0Fcz/AKOqU6LXD8VGFuRYAa4QMzrkOUHZRuLYgbATtLHSpMTdvYhWFy+tu2i3LjM4DjKBqrNckQdRvAjaq/BKTCqJgbcgBzM6R4mpeNf2VwMRcLWyrL+iVHpFSYmRCkRlAgRO9HWyIu3RzHj9u3ZxN22oaFY5YYQAdQAI5AxQGFxCrcUtooI0gmdtK1PaDgWJxF7MQpCJatq0BZW0gUEgbkmT7ekVCnYO+4ALqBM+qT4daSOjkjScOZ774W+Hy27feXFtADdrlxN52ygaGYk8jWs/LGqj4BwFsPZW3nzFZ1iNyTpvprVr+Tt+t8KtaMGywvYYDxHur3YMZLd60QJt3TyGzoAJ03lGq3FnOpI18qz3EMDdW4XUwGiQrQTE6HLrHOs0qLtmkx/A7GJGW7atvGxKqSJ3gxI5e6shxHsVYF0qti2VBQaJJBYDU6gRqfh1oIcQxJfW7etxsFLbHYyzeHlRFlrhOZr13NIJLQSSAADPPQAeyqqyG9DLXYqxnQdzZhmRfVYn0rgU67AwQeY3G4rZcI4Pbw1s2raBVDFoA5sFn5Vh8Zfe2QwxFz0GDD0Tow2Omh+tNKd/XTExEsTHrNl11jcJTqgT1s2HabD58HiFiZs3PghP3Vx7g+FbvrDhdO9tmQBsLima278exbShYajUZQdGHl0517gXClBtqYHpKNOWv18aB8joxnWPhp8BXNftOuNicTh8Empg3CNB6byqkzyVAx/110S6igS94Aef8a5djL6Dit2/cHomRZP6uXLbQ+yCdf1ppMZi+KdmLliRcBKkkEnKdmyllKkjRiNNxmHsm7M466mFxOFk5WuWXPgU7zNv1yof9IrdY/hsYS4boAcK5gQdwFUnLzYkR4AcorG8Owzhr8IxBeJA29Fh75n51lJyr9ezowyg5Ly9EmGxhRSAAQdZZZIidN/E9OVEDisiMiR1ymfZ6X3UG2HubZHHmv4U+0jqR6JkEHVW5HSpU8x7Esf4mS7fX/QtMSZiBp5ijcPcnlr5/wAK9hOMOoKuFg6gZDvrMmRUj8aX9W35wR/urqWWZ8+8OG9EaXnDSF2Mj0uYMj9HrFPuY0lizSWJJJJ3JOp2qO9xxAPVX2Fv403DcVtsQGHuLGfhVLNOw8EKJ7l4xIUmelCXOIhSMyNHjl18jPxrX9n8Kl64CEBWI8tPKn8c4LbE23j9ccyI57bHatPLOiFhgZNuPYf/AALk+Fzl7qgHGLOUApdnmQyidehUxpHuoDGMiXCJA292v40K+KB5/EVxP5WZS4qJ9Hh/D/DnhjOeWm/WixxPErbMMgdV0PpkMdN9VA0mIEVr+zvHEORGnmJCkxHpajpAO1Yju5GkajqPxrSpxBAwAKmCSCCJ1Ur99Yz/ACWaFJw7D5H4D40FcMt/6NJ2k7VC3kTBXNCAXI0gkaKW5GP0V1115VmMRea6c1xs7MZJOmpM6AbUPhsI0hACX5Kok+4TOlWdrhcCbrRG4UqSPBn9RT4ek37Ndadqz5uSp0AWgSwVQSTsAOYPIDzG1HWsCBrcbn6q6mehYTr4LmPluK/E9p7CXks2zlLmCwUlSpkemxIZxI/yyPVqxucWVP7LVo1uNv5KDsPDaixVXY44lgMoGRZJAjLz0920mT41JwE95cxSESFwxHtuEEn91d+RqpDPczEEhQMz3JjSd8x9VeWc+SyZIH7A48W3xUFSGsvBPMyQmWf2o06CeVS+i4o2eHsDIn+Vf/iKlFkUxHUAAHYAD2aVIHFaLomxIFOy+VE8OwXfPl2AEk6adPeat/6rJ+s3uWk5JFKLZFhg5EmfKm4rhmbcxVhaBikIoooqrHBkiNT40Y3BVyxA8KLs2dZoqBT6CrMnxLgIymPl86rsNwPKNg+wE8q22ItihEwwmaZDiZx+Eu+glQOmlOfB90RJO0D+YrVW7dC4/CKwnn+FAUUNy4irp10rDcVxRs3xcbUSTtz3idh9RW1u4TMYPnFV2M4erAhlDa6SJik0JGbu9oGxQFu3bCpmzMEDQWHNixMR0+dEvxu9YVbWc5VAIBg6HpPjNXOD4XrqIGw0+AijMb2HF9R3noEeqzb+xdyPA6VKVFPZkv6yNEyh87a7+ylt9oXfZLR81P3GrBPs+yg5mJHPxFWXBOz9tWUGAJ2JmY6iq4sh0Zy5x9hM2rf/AJj5NSYPixvOEGHEmf70gaAnWZ5A10XF9hbV2NIHhp8qrOH/AGeNh7+fNKCSOpkMIMbCDT4gZz+q73SIwpKn9IXrZHLqk862fZfsamHWcpDNBIbKYjlIAnWfKrrh1sIIGsmTpGp3qx70LT6KTI8FwtUOgCjoBFD8W4BaukMV9IQZ6wZg9RRn5XUi3ZpbNU0YrjX2d2bpLAFSSScpI36DYViOIdjQl1gtzKoOgJuTsN/RPwruJAIrEdoOHnvQdMsa68p2pqmLI6RiB2RhNboG/wCkdx5rQ1ns7ZDAvikXb9OSY5Qok861VzHqiEE7a6xtNY7H4/vLxAYNB5dMo9hE1MkjFNsurvELduVsFnQ6nPIBPM5YBYbesSB0peFYZsVdCGG0aFIOWQNFhSMqzExHxqhfFQDl1I3308TGw861X2cX3Ny7cUqv5sKA2zS+rEbwIBgbadairGjCcc4VlxtoKCALhIHRSocD3hq0VvDKqG7eYJaUwSRm9L9RV/vLv7A0EyxA0JHam8tjGE3AWm0pBWNS2Y7jUAjmCKoH7zEsrXD6KDKiDRba/qquw8TuedQno0avsr+O4vEY05LY7qwDmW3mks23eXX/AE7kc9l2UAUd2W7KvZuZ3ueBVRv4Ek7aVe4PBADT5VZ2rcU0Dk/RPaOlShqjRKkUVoiKLXhPGe4UjJmJOpzRygCIPj76sf62n/CH75/41ngKflpOCZak0bAXdIpuekNvWkNWImV6cHoYvSrcp0Fhp1FNVKiW5UgalRVjjaFBYwETR4aoblqhCZmThLjk5RtzOg9pqXD8JUMM7FieSDTTmXb7hV6MKG3M082NRTonoitgKIUAeW/vOtE2MOCOVQTDUXZuUCTK3iIIaMukbxWUxqsbihJzDUwuwreXgDvTLVhRsBVXonjsG4dauMil9DVlcaNN69mrxWamy10C3gBtUN28KnuGJoVrZbkaolirdqa1cqLuYrwpCWgt7+hNYji/aAOSCQANP51pMRi40muI9u8e9m8yKdyXnzJ9hP40m6K3N0W+Kt55VX35z5+/ehsF2eNmXcpB5tcB319UQTtt1rn97GsxzMZJ50xcRFQ5Wi1if2dF4pxfBhCltnvNsDlyIJ/VQaDz3q77K4u3mUZAVdUXXlNwiNNSWcKsD21yJOIHr8q1nY3tO1lwwaCugJAaAdRodN/cYqJSaQ3iNX2vt97jru0IVQAcgiAEewlqhs4cADSpbFmRJmWliTuSZOvt1opcPUR2RKWxLVujAKjtJRCCtUibPKPKpTtTR9aU5apaHYs+NOpAKX2UDNs6VAy0fkqN7NUU0A5acqUT3dOW3TFRAoqQU/u6aUoChRSOKWKaaBsVDFSB6hzUoNIix1y0DXhpThTCaYDi1ezVC29e1oEFI9S5qDU0/MeVKikwkgHemaDaoXukU8pNAEGIas3x/tEuGUs85RvAncxpWgxLQK512+xZyZIBDbg/Ci6J7ZRf1t7xy5uFfWIB0MREGDPjWO4/jWxFyY0XQeI3/jVgcAJgnfYExPkJ9tG2+D9BWTkapKJl7XCyaOs9nprU2OEiKPsYEDb+XyqeQObMzY7HK0ZqvOFdmLFkghASOZ1PsmrQWo+vrx99EJa0++hbM3Jscg+vrSnkdK8q05Fq0Khyr8alUVGtSKaYEgavU0GniPbTGKDS0g+v40/MPD3UWAXZ7SqpK5zKkgyCINWmH7QTzB9v41yvB4kMoFxWZh6MssjKNvSDBtPGQPLSrPB3UYHI4UrHrMbcgztmDAx7KzUxOTR1G1xRTRVvFqedcwtXXB9B19jL81Zh8qI/pfEqdUkdYB/+Jmr5IFM6ZIOxprLWN4ZxK/cBJtlOhadT/lMNHtqxw+OxIaGyZeuY/IirNFKy7YU0UF/SpHrLPl+Bp9jjFlmyBwH/AFW0MdRO48qCbCyteVKeKeopjpMiOlM2qd1oe4IFAmiLvhUqNNBB9alDxTJC4qZNBVecRRIvejSKQzEXda8caAN6AvOS37NVOKxeaQOVArLHH8Tyid/Kua9ocTcvMxQ6n1Z2GsbxFaS5xDffodtNdqrls6zGns2mspMaKPhnBWT1znY7tJ08FB0A8RFWq4WB9/40YlnnHnt7uc09k6/WlQMHFiI+/Xz8qdkqZVk/H6PnSrhxt/P40UIYtvr9e6pWTn8qeloDT+e3OmgR1P14fWlAqEj6n7qseC8EbEMYJVQNWgHXkNSNTvUXCOCPiLkBmAEZmnYeXU7AfhXQcJhFtIEQQo9vtJ5mk2axjfZlsT2PKqW75YH6ysNPME66jlvpVG1uDGh+uhq+7QcdznKmqg/vEaT/AJRy9/SqNdfPxPnVRbJlXoQCnafX140in4fD4U8eX8vD21VkiZfL5fdSZj0+vdTivX6MfDlTM7dF99KwK612etgEEsRy1IgePXzijrODVRoW9tWYtqaabK10rHFdI4LZXXcBbbVlVvZUZ4Pa/Rz2z+w33GrM2B1qJriDnPhQ4x9j2BLgb6a2sSx20bT5kiKktY7G7Qhg6tAgj3x7aOtGdh8KlL5dz7Knxr0aKTQ7+kmA9JI66z91L+aur+dUBRuxygL4ywge+h2v5qhxWCt3lC3rYdRMassE8/RO45E7U3DWhqbvYvBuIE3XWxezWV9Vm3ZvC2xMp+1C1p7PFY/tBl/aElfbzX26eNZG12Nwb5oe7bJjJJDZD4Hdgeh260t3sxxCz/7bEd8g2DZZ8ocn51hco9o3Ur6NtcxGkzodo5+6hMTiawtntVfsSMRZZIOrBWVSfFT6M+II9tXnDu0CXxKn0huv4dRVqaYNhz3T1qS25IidarcTxDKYOvSks8WB6D21ViLUGKE4nxHIsTqYoHEcYXrVRddnaSZ6Tr15fH3dalyGkXVnjYiDrp9fCqvEY0sdNB9a0Ki9alW39eH86z5MqqEVNtJp4t+W592tOC6/P+deFSM8yDn84ryp759s6VIFNJ7v5eHtpiPBfDlM+G+9eN3TXTbf6+t68XB0AjQST4+Hu1qEW4/S26x1+vjTGTE6fXP+c0TwzhrX3yJ5seSjbX8Ode4dw9775LY/zE7KOp/DnNb/AIZwtbKZV82PNm6n8OVTJ0XCNiYDBJZRba6eJ3YxqSRz+7QVT9peN5QbaHX9M+f6A1kHqeW3WjeP8bFkZFP5xv8AxB5+fQfRxbvPlv8AXjPOalL2XOVaREdZMafXX63pynrTgI+vlS5fqPZVmAk0u/11pTb38tPH6/GmhD8z1+vxp2Auf6/nTvZ8KYEj5fXWnd14fOixiXcUi7kk9B+ND3OJtsoCj3n302zw9mq0wvCFXU6mtrbOKirs2blw8/M1aWOHqu4k1YiANKbceapJDIQ2kRFIV8KdNTWiPCqsVAhsA03JG1TXuI2gYnM3S2C59saD2kUO+JdvVRUHVzmP7qf8qVhRIfKvHiPdfphfMgH3b0N+Tg+u7t4D0B7k195p9tbaeqqr7NffvQHRZWu1JKwbZuqd5AAP7+/uqrxnC7F+8LsDDNzNvUsf2hAWamTFAnQTUWIvHbRahxiXzYbc4AzglbiXCJ2BVyI00YmWHnWbezDHTUEg8j5ajQx11FWdvF5Q1wmLVoF3cRsokqk+s50AjrWf4VjXxFzEX2EK7gx0LTHnCqB5isZNXSNo7QUqzUg025fX151JH8qUCBEfXSpLGqp3+M17OASOnLz0kinBT8/r+NOCgbCJ6e/l9b0xjQvWPw/jTlA8v5UgbkBTx+Px3oENH1/Ons3U+PKkX4UjN7vlSAYfZ9deVT8OwD3rgRBruTyA2JJ5fQqPC4RrzhEEsfqSen14V0Tg/CFsJlXUnVm5sfuHQfxolKjSEbY7hfDEsIET/Ux3Y9T+HKmcZ4sLFud2Oij4SfAfGp+IY9bNsu3sHU9P41guJcRZ3aWlm5gxlHIAHbT61NQlZrJ8VSIMRi85JJzSZJ6nczPtH8KQD6P4e+mJv/PUezWnlhy+76+7atDnHSP5nz/hSj68tKb19v18KWPr+dMQ9F1kan6+vaalVfrpUCGiVOm/y+6kBBeRtIyxznf2bifOl73z/d/hTn1mNNPd9fXKofyNvH33P+VJlFvoNqYXoYtVYOKl7jJbAldy5IHsAmfeK3s4S4LUM/E0UxOZv1UGY+4be2gzhi39o7N+yPRX3LqfaantoFEABR0AigBz4y42yrbHVjmb91TA9pqB7QPrsz+ZgfurA98040Pdak5DJfy0KIUQByAge6mnGsaiCipmtBQC2vhyqXMKPJcd9B8Kk7tE9dpPQamq/ivGe5TMwMcgsffVO3HbpBZAiAGJ9ZtpnURUPIUo2am5jWy6ZbSdSRJ8PE+VVmOugI+S8uddySCF/wAxOnx9lc24pxm5duFmdnI2LeHQDQeQqBXJEEz4axS2zZYfZfY7tFfxKpZchlU6QADJ0MQNvCt/2Z4ULdooefrHq0f7fmTWA7GYbNeZj/drp/mZgoPsma6bg7WVVPIyAPLrXHnnxdI3UfRV3LTBiGOxIgae2vEeBPu0MeNG8QWYbrp7dIPxFCIZMeMV045copmdUxCdOn118qf4RHX+NMVyDI5H4jSnpr9fXlVgIRT/AIfUQKalqTvv12921SZNwNhqfb98UwIys9dvhS4fDtcYIgLMToBpPt6c52qPrvvr7uVdB4DwNbCToXYDM3QROUabfM0my4xtj+CcEXDr1cxmb7h0UGj8TiltqXYwBv8AgBzPhUtYbtDxQ3X5hEJCr1KmCx8d48PM1HZu3xQJxbjDXnzGRHqAbKPHqToZ+6q+31+tevjSoJPjz98b+zbpSo3UA+B/hVo5m77Hn6+t/wCVKE6+7w8Pr5U98PDFDuuh6aHl4R8qaia/XLT+PnTEKFJmN9SR92n3Uk8tj5n3x9fi8jb2/D5fy6UNf4epJYyDEkqTy6T+NABKr1Ou3Py0p4bz+vHpUdpdumvyM/Rp41MRGxmT0+tKBixpMe3X5b9TTv8AQPjTbg8v5z+FOzt1HuoEf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10" name="AutoShape 6" descr="data:image/jpeg;base64,/9j/4AAQSkZJRgABAQAAAQABAAD/2wCEAAkGBhQSEBQQEBQVEBQPFBAUDxQUFBQUFA8UFRQVFBUQFBQXHCYeFxkkGRQUHy8gIycpLCwsFR4xNTAqNSYrLCkBCQoKDgwOFA8PFSkcHBwpKSkpKSkpKSkpKSkpKSkpLCkpKSkpKSkpLCkpKSwpKSkpKSkpKSksKSkpKSkpKSwsKf/AABEIALcBFAMBIgACEQEDEQH/xAAbAAADAQEBAQEAAAAAAAAAAAAAAQMCBAUGB//EADgQAAICAAQEAwYEBQQDAAAAAAABAhEDEiExBEFRYRNxkQUigaHR8BRSscEVMkJikiOCouFTcvH/xAAXAQEBAQEAAAAAAAAAAAAAAAAAAQID/8QAHREBAQEAAgIDAAAAAAAAAAAAABEBEiECUTFhcf/aAAwDAQACEQMRAD8A/ThgBwU0aEhkDAEMAGI0gBI0kJGkAUFDGRSoYAUAUMKAVDSGkOghUOh0OgpDCh0AgNAAIAGAAkAOVAOgozz3ZpAOgAAGAhAMAADyRodAENAAwAaEMBoaQkNAaoaQkNEVpIYhgMKAAgGIKAYxAgpjsQyh2ABZADFY7AAoAA0kArCygT+/UcX+rJp7/fNji/1ZBSxZjNisDWYLM2GYK1YGMwAcNBQAGRQwAAAQwHZtGDSA0jRlDCtIZkYDsdmbHYQ7CzNhYGrCzNmXMKqmOySxEPMBSwsnmDMBSwslLFoz+IQHQmOySkOwN5gzGMwswDUtX982EX+rJqWr++bHCW/myCliszmE5BWnIliy+FmJ43KjncgOhcR5gcrkAVcLM2KysqgZsTYGwJpm7A1Y7M2NAasdk7HYFExRmZzGIS382BbMLMzFhYBiYjRjxmE42Y8PuVG/GZlzMZAyAUhLUrnOeKNZyKbn3M+J3M0LKBpzDMZyBkA64y0QZ31IxkFgWzPqGbuRsHIg2p7/AHzY4y/VkFL7+LHhy382BfMJyJ390FgLEdv4HLORTFWu/I5sSWoU84EswAelZnOR8Qy5GkdWYTkRUgzkFliofi+RyOQZyxHZnBSIZh5iKtnNWc9mswFcwsOW/mReIKL59W6A6MwZiGcHMCzmZzkXiCUgLZg8Qi8Qy5gXzibI5hxZRVMdknLzFKVP72AvnDMcviG44hB0JhnIOYs4HRnFKZzvEMZgK5hwn+rOZYhvDnv5gdHiGs5y+MUUyAxJ6vyOXFlqWlia/A5sbFsoznAnmAK7swZyWb4AVFc470OaUtRwn97FiKOQRZHMbjPr+wHV98ho5lix538El+5lTV8/0YgvnNrE0OeeJbtaXqZzUQdHi916IM2r82c2cFIo6c5iWKSJ4kiCzxxxxr0OXMbw2000ttVoUddft8yc58um5LNV3s+WuoWu/bUsFoz9GNz6EoO00r01+aV/fUykQVWIPxCGIxJLr8mBbMaw5Ekvj0E8ZLQQXchZjGe0mufyFZFbzCbJtizkDRuEt/NkFiCWNv5sDoMyx+hzSxTDmBWeKTcjDkLMBuwJ5gA7FIbs4ViN6615gm/tm0dWbuvUpm8vgcifqUg+oFnMmpc2DkYnqBrxDUMTk1uTjFc+S67+RpRrkl5zQR0WktW9eiv9zEsSPV+i+ph01/Tpsru/vcmsRdF8ywUzh4osWr93Vddr7pPYwyKr4pjEmTbE2IKReuuwPF1sjmDOB0wxb32jbv8AYysbsvQ53IIy7lR3Yk1GVUtO/OtRLHXPry1vtRxZmwjOmgOrisfVJclrWmr1I+M+pGWJbsWYiul4rpN87+RuGPbtxut9aWi32OfGxFSSW3xJxxKvuq9QOn8W+Uqvt/0PC4vWnrddflscDkCmFx38Rj+88uiWnoS8Z82TVvVIxOTW6odI7MFZpJdSM8V21SWvmUhhySzJqKfOTSt9O5nCwFfvTjWt03b7bDME1i66/uabNYipXlg11Um/WpaGM6loopPlTfpTY3PSH17K2+iJxxE3S1b6J/QzHEVNU3e6vTTb03N8BNQzSlvXu+f3+5Iqy4Sb2hJ/7ZfQDhcZPXNv3AvEqnj3GKaSyqtElfnW77sSYRiaXw9Ci2FCOVycssk1ljT97q75UPE4tqlGttWktX5nNz+ZufEvlXoi5ibrb4yf5mOPEN/zP4nP+JkVwuKkmufVPZ3oWI6IY2tXV69uwp4ElFTdqMrSlTpvmiM8RXtdWt3yM+Mvyr1ZItdPD4Tm6jq6vbkhYmEk9HmTpp7b8qOZ67aVy3KYbdak0VhoaslmDMBRmXEzYs4UNGWWg0oym1eVOlqtfujkfH/2x+f1CNthZF8b/ZH/AJfU1DGUntlfZ6FG7HYqEBpSCU+yMWVlhqNZ202rpJOl3tgSrqYl6l24f3+kfqYkocpO+6VeqYglTfIzNNbjbFJ9dRB24SWVeSG0uqj3qzkXEtdAxOItVRItdPtDjU1FR1yrXocaxvL5kWrfIHhvqvUvwi8OK6q09Hq/vclKaItnW8JPVvkBaHERWHJK25VmaXbbys5fHS7kZX+3w6i8PuvR/Qi1dcT5gc041tr5WBadPRUx5jnzmozCLWc0X8CtjsonS6/I1hrXfye2pqiWPKkB08Vwzw8rmmlNXF2qkuxz+LHo/U5niN9XWwlfT5BHrezuG8VtR92otuTapL9xLTTejy8zXY7lPS0m/JWFdMIt7Js3+Hl0+a+pwcZxdtKLdRS9XqyKxlWtljO69N8PL8r+FMnK1o1XmebLG6X+5XB4nlJ6d3sOJXVOGZVma6qvd0p7nJkX5vRMnPH6dX2fxJzx27vnuMXXRlXV/wCJTBhG/wCdrp7pw+IW4WVySuq1vegPThhpRubdXSdav71F4mH1n/ihcRgyklFyjS1T2vl+xBcA/wA0fUueKbroU8PlKS/2p/uZx4Z3nzZtreVqq01XIl/D5fmj6nRwmBiQzZZpZ4uMlf8AMnyHGGb7crS/MEcOP516M5ce1Jpqmt0YjiGasenLhncUtc9JaNa6fLUOOksOSjFJ0tW0nd7b+V/EnL2nLEd4spSaSUWnUq6JrtZR8A8TNKKni5EnKS1pVpfwXyJi79Ob8Q9/d/xj9Bfir3jH4JJ+qJOWGtHmBYmH/ca6Z7NsIpt0tW9EX4nhKw44mWcYybUW17s/J/AzwWIoZsWW0VUdP65bfKyNLy4HLTc1VrNtp1qyyhg/+f8A4o832pxKlGOV2nm9E6V+jfxPNziJX0vg4PLHivOP0ZOfDq1lnh4l9JJNeaf1PncwZhCvck6dPR9HoB5eHxWiTV1or5LoBeJXUpDUjlw8fkWjiEFVM0sQjY8wF7+ApxvfUipGliFG1hrk36hk8/Vi8RDT6MA8Ncza4lxacdP+jKkQ4idV3sD0pYyeG8W8PSSjkv39VeauaOSftJL+leh56xuRiWIjVZ16P8VX5F6F8D2gm0koxtpXJUo26t9jxnNdBxxa2FHpe1Y/6jUcry6Nwdxk1/UvhXocygq1s1w+Ja+JSzLSWWPSRmKqWl13Ltksd2qW4gq+Ib0bej0K8TxCm7ilh0kqV02v6tep5ju9fia9fQ1mxHVb6orh46UWmrbqpW/dp60ud9zz0l1fo/qK3r2203LyTMehJ5tb6LZcjMsG+fyQ+GwJ5V7r122S+ZaPCYj2jfk7MNOTEjl16k48ZKN5ZON6Om1a6OjrxuAxGtYS07MhL2diR1cJrS37vLqRXJPFb31MeIdbT2v5IxPDbVN/JCIeHxs5ZYSlKUV/Km20vJF/xaisu+rcoyVxelJ+ZzQwKad7GcfFSlqk7VO/NiLXdxWFhfzpUpKsq5Pqu55ssnSfy+hKU9W1p2/+l1iw8Jpxn4t6P3cmXuquy4ynmh0n6r6BeH/evQ523+Vf4mG/7V6Mo9GOJg88/wAgNcBHAcP9XEnhyt+7HCzKut5l3AVrj+JKBuKo1QZSMtLEH4hjKBRvOPOSsLArnDxCVhYFvGZmVS3fqTsVgbXDtapieG+vyFHFa2KLHXNeg6E/BfX5CfDN7nQtdnY0xBjAjlVFbE2jLQGqFZnOPxCjQhWIDWhqEbaXUnZXhpxTuXLblb5agdeLxLSlJOlFOl/6pR+cn/xPMj7Umvd8SaS0VUkh4kMTLKLayy0X5v5nK9td2cr4CXbvuXMZ3XZPjMXlizb8yMvbONF14stO9k1gT6/qSfBS7fMvHfSVXE9rYkmnNqbXVK/VanVGVq1zOCPAyvl60Vnh4kKWXfXXTR/bJvjFzXW5nDxuJTWl6HRLD7kMTB6mI05caez6qzS4WTV6a9zU+FTG8Brm0JojLhZ/bJ4sZR30vbUu8J/mZiXDt7uxNEU331A6Fgva9gE1XdY0wAqHYWMAC/iZ+QwAWTpqZYgKHYrACBAAAFlI8Q+eoAUVjNPbQck0ICoWYVDAissFMAAeYnPicry0nmT1fLyAAh4XFKLVtreq11rTfYXEe05ZrWmiXcANIhL2rO6t+rM/xefV+rEA5aTDXtma5v1On+NTl7k3cX1V13XOwAWkElXcy5ABlotAroAAJoyAAAAAH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1124744"/>
            <a:ext cx="7524836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Regional Transportation system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System Reliability 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Mobility Options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System Design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516" y="89337"/>
            <a:ext cx="8748972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4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Customer Expectations</a:t>
            </a:r>
          </a:p>
        </p:txBody>
      </p:sp>
      <p:pic>
        <p:nvPicPr>
          <p:cNvPr id="17413" name="Picture 4" descr="http://web.inxpo.com/Portals/61198/images/social-business-and-the-millennial-generation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213100"/>
            <a:ext cx="37433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michaelcarusi.com/wp-content/uploads/2013/03/customerservice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263" y="4149725"/>
            <a:ext cx="3419475" cy="229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4" descr="data:image/jpeg;base64,/9j/4AAQSkZJRgABAQAAAQABAAD/2wCEAAkGBhQSERUUExQWFRUVGBYYFxcXGBgYHBcXFhQXFxwYGBgXHiYfGhkkGhgXHy8gJCcsLCwsGB4xNTAqNSYsLCkBCQoKDgwOFw8PGikcHBwpKSwpKSksKSkpKSkpKSkpKSkpKSksKSkpKSkpLCkpKSkpKSkpKSkpKSkpKSkpKSkpKf/AABEIAL4BCQMBIgACEQEDEQH/xAAbAAABBQEBAAAAAAAAAAAAAAAEAQIDBQYHAP/EAEgQAAIBAgQDBAcDCAkDBAMAAAECEQADBBIhMQVBUQYTYXEiMoGRobHwB8HRFCNCUmKS4fEVFjNDU3KCwtJUk6IXNLLTJHOj/8QAGgEAAwEBAQEAAAAAAAAAAAAAAAECAwQFBv/EACYRAAICAgICAgICAwAAAAAAAAABAhEDIRIxE0EEUQUiFGEykaH/2gAMAwEAAhEDEQA/AMvirsrsGC6DnBLbCdY5e/qaO4V2ffE4i33aqGuW1yhiMoRA0gkAkTEgeA051Rqs6CTsfn7/AD8KveD8afCm1ctqjMbJttnGYEJc0OhEGCIJ6+7zaSa2R0W79jbtpGJa1ChjcIe4YyqILejEKAxn9o71e2fsyZ0tOcQPSAIyoSqA+mJYuDB11A3bxrMDt9eBeFsQ/rBleDmABBAubET4SY8aJxPbrHADD4e0vdovdhDau3lKL6KkEE9CCrSRA3rWGHHJ9BFNvovsb9n10sv50egVU5bYJ3ADZQ+iAanoJPKku/Z5cZZDDQg/2TaGMpKwZaZzb7QJqqtcT41d1y3EzmWCYPKDOhkuZ93jVhiuHcXdiUuYy2pIyoBhlyqc2khphQF5Tr1218GLpIhqSexcR9l13LJuBoJP96ZnnlhgW8fOvL9lzKpBKkGBM3ZmdCIt7fdVaOx/GCNXvsBIAOJNvY8hbuDQ6RrXk+z/ABjf2mDW5/8AsxF95/0nExSfx8f0x7LMdhXBCM9ok6BQzkmNQxzKf1fLrRNjsZetgIBaJ0MzqAv7RTx2O+/LTGcQwTcPxlsmzYsXMoa0ocBdXyEuMxLSGykAgnflW1xGG483qjCqAZE5WaJMTL5ZjppU/wAPF6sn9mNfsjfIZQEM5VYZomCWEkj0h6X41C3ZnERJRSrRuwIk6AaxE1L/AEdx4qwNy0GJWCO4EAAyIKtvIM/s+NCnszxth6WI33AvWl0O/q2gfcal/ExtVsqpFRc7I4+3ec27CHNyDpIUjLmE89Kz+MwNy2QLg9PIWIBzeiXZfgVM/fWwv9ieKMwzX2I0P/vGHmNAJ86o+0XYzEYaz32JuhhmVCe/uOfSaOc+B8Nafggv8VsVMzOGvFH7wZvRYHQwZiNJ2Pj4U/A8PNzWQF3LGQF0iTy5x9Gt5g+yd3u0a3bshWVWA7xJ9IBphoIPgfEUBf4X+SlRctZFB9Eh1ZTvuQSJBJInb21zZJzV1Gv7KSAMNYk5LeschA0AJOwA5nU9PGjkzouYLmMgaAnWSN11B0j+Wj7fHbNk+iilyDqCwjMIPqLqSOhETHUBq9qQoJVFXlpac89vSeueP4+eWpPRPOnS2SB85AYwBmOoy5fRY5WZ9vSywADv7qzF2LqybbC4rHTaRDesYJAXNoDvzA2qwbtKzjVQyxGtu37RDE6VPgOOEXEBtiJHosiAESNNNt66cf4zi1szlkp7RlMWzektxWUBZUsOYbLInf8ASFEWMeVw3L0r0akSw7g8td5MCuicS4YrlctlF/SYFjD2wwDZSplH2PtGmxBHDuGJZuNlsqbLAETldluEhR/aEyCpG0eqAfHt/h0q9E84s5SLg3JMGeQ1I8ojz86LvY9otmZUh4A12fLudRtoJ611LFIkELYS6+UfmvyeyjQWC55eFKg5p100k/rCYo2HYrbwmClYjvXsQogZgBbIIM69N96hfFSuzak9oxXZDiqWsT+UOjEhgvon0tbN8wJIXZAPfzqibGFjOx1MHeN/ka6Hf7DLfIOHWxa3Z0tXQ6hhZu2wYA9EHvDzOoFZnHfZjilQupW4QBKB0mY1VDsxjaY28qp4dJekJEPZ7EIxuSGLrausp1gZbVydiJIbJEbEHaqRcSQmxDCCZ35DUnXfX2zRXZy6VN8MSCuGv+sCIJXLrInQ1e9guCWrz3e8gG3DI+Y+sDAGWYO06gzznYT47SijOTStsns9pGw1+8U0YzbDCJRVfNoCIYzsCRInXURTDG2sqk5u8LXGYgzOZm0IO3XQ6zqRpV/2s7Hm3YN5bly/du3BIALZVYE5YUE6ABQdNuUxWDGHZHyvmRokKyMpjyInWNNNdamWF00y4u0dN7JdrzYs3A+ltEa4qrlVi2phSxkzrpDV0PsvxIX8JYugFRctq0GJEjnGlcNweCv3Fy2bTsxBAJtu6wdPS9EiIJnzrovA7+LtXDa/J7hsgItv80iBba29tVWTMiJ06Gr+MpKPF+jW+JreKXAb2GXT+0d/Yli4J97LVnNYnH8LPeIzJaT0boObIs5ntwCJ19BW99Q/0MvTDfCujZDyUcnsYvOdFywAem58tdekAmr3gbW7KNirlhb5W4tiwjGFa6wzuz7iFULy3Pkay91MisEOVig5zqcrb9QdNPOtJh7Yt2uH2SBJtX8S0frXrkKT/ptxPjXmY8aVyXo1LnE/aFihoqYK3G35p2jxGZ1HwqG39oGOuT/+UixGiWbe3+st4iqPEWgLrTyaBpOwA+QqsF0q+Zd9QfHwMVph+RJyqQ5w/W0ae72txjb429/pFlflboDEcfxJYMcZiSwkA94ARMSBCjeB7qhOLH14ihLYDu7dAxHmYUGvQujljbdM6R9mPaK9ca/ZvXHuG2bbKbhlgtzOCC25ErInaTW6vLmGoGmgPpdeYEVxr7NsYRxG4uvp4fTztXE+5mrsHeb+/wB4j7qRt1oExXA7Vwg3EtOV2LWgxGs6FmPOiBhV6r/21qPvKTvKpIjkT9yBB9EjmCi7HmIE/Rp3cr9Kn/Ghzd0io1xWn1y0NKg5BTWl+gn/ABqNgoII25ggEEe7SDrQr4moTfnTrTJ5Afavtrh+HBWu2Wc3c2TIiwSuXMGYxlOoPjr0rD477V8NihlfC3URtGylDp1CkasNwdDy1Bg2n2pYPv8AhrP+lZdLgjxPdsB5hvhXF7V3TmDI0IPn020ikWto1/EMGcPdnMLiXALlq4vq3LRjK3geRG6nTpPv6VRNXYCff7Kfg8aHwLYe96LWg1yy4hoJMlZU6iWg8wH/AGFoXg/YS9eV7rhSSB3JcobczqXBYEiNBoROpGmlqVIlxTdh+F4tbecrTzPWI6c6VMaItEkBizNHOGAIHsAj2Ubd+zF3OYXMPh7mcEC2GKi2QSQcogsGiGEaTPKjrX2ay0tjPYuHuGDzjMw3/Gmm2RKCNE2IJFphrDZf9Lgqf/IWz7KPwOBuuhhWI1GkbrIjXnUFjCWLaqpvXdABpZYTBkHWaOTiVlf77EexY/21rzdaOeOP7KHtViLV9GsuzLiEAYBkYZSyBsrHYBlBA5SoG4rK8FtXbgBtWmvQqkhbZeAwlS28Tr09U1teJWsBfcPd/KWIAGziQDIkqoOngRvVhgOMYOwgt2hctIIgJbZfASVAJ9prKVs2UV1YB2S4ZikxNu49hrSAMGJFtAAy9A07hetascOu96f1DsZ5AyNJqnx/H8Jih3Dm+2b0gqW7gLZQT6wWDAkxPKjMHxlbSJbtByoUZQ2VjlIkeqxaPMfKkrRtxhx7FvcNcQ1nC21Z3/OZigJQ7tmT1iYG/wB1Oa6ywD6M6yrZoCxJIzbbD2igeNdulw6uXYWiRlHeLcIS4VzBmC25IggxIDBWg6E0Dgu0eEs4PvLV2wDdLMIIUD0iTCmDJcsxnYt4AUl2TJKrLbFBXc3IvEHcBoUFdzoCRpEiY02kmW3cailHNlcyLlR2b0lVoOXNEiYBjwrLW+2uUQt9CNTGhknmTzqdftABjOVIiSMw0OsAyYkc+XQ1bpaZCUmnJGl/pjOJykjwuuPjNOwwW6WUZ0ZVBE3GYGZ6naF61k37UDEABXEbwrLB6H1tY8KM4XiHS5mM5cgEn9lwY309Y06QlJ+zVYK2xwzi7n0LxALNpEFQJJhpql7hv1m/7d7/AOuheM/aEcJiCndEq6SoaQBcR4YlgCAuQg+aj9ah/wD1Ovf9Ofc3/Cstm7UfZyZOMEEpdTMNxGhXxDHeAPGtnxK0BxIpysYbD2h7Ldtj8bjVisVhS+IFtIygqIjUywDecTvXY+0HYZruJu37NxFN2A6urRKjKCrIdNAOXKuPHFVcfY/RUYDhAG2xYsesnXfl0peN4FgqlLTP6QDC2oJiDr6Wmhgk+ynjsHjdhi7Y5b4k8/8AOB0Hsqu452QxXod9fU21km5bS9cykwJe2zscsc0BiTIjWn4t2VHum9FXiuDXTJKXF/zFdPYpoaxZIDAxzHwOvvA+PStpwrslcaypTF2LtthKv3LPImJnvQDqN4pL32cXGJZsUonQ5bGnTndro30zNJqVoxvY45OJ4fqyX0MGfWss428UrtFkkxHT5EfjWT4H2Es4W53ud7twBgpYKqrmBBIVecSJJOhNaizcjKY0gj4H8KrpDk7Z5xB1O/jG2h+6ozdQfpL75olz1E+dRPi42A9gp2TVEIuA7SfJWP3U3um5KdTMbGD5+NTflpPWka6DuffQTQK9h+YUebD8KYMKf1k9mY/KKku3Ry1qLvW8qQqJjg1A9IgiVkEby3Q+c+yvcK4jhbwY2CrhHZGISIdYldQNp/jULW5B8j8jTmzuws2iQxEu/wDhI2sjlnbXKOXrHYSUWnSKvjfZOxxDEL6BUWW/PXVhc0a9wIHpNsS36I9GZYgaYras2wFUIiiAq6beVPt2ktILaCFQQB+J3J5k9TQGOXNpNWkYzmCX+L6+iojzNQDFl9I386hxShRoaEF4zpNaHP8AsywweHVmIKrpvPnrvU+P7sOVW2kDT1R+FVfekagkGrC6w3O51Pt1qWTY8cPt81X3D8KY3C7WWQo3A5dNeVO/KxyA9utMfFSN+vQUgTYO9pLZsMqgFb9qSDyuFrW3T84Kms3u5i4NO7JtXByNoklSfFCc08lZ6r8c8Ya436htP/27yP8AIVbImZr6xMhGjrr3ZHuBFWjaLB+0dkOrOQsBStwFQ47onVih0bu2/OQeQuD9KuS4/BXcAblvvCtm7Nu8LZM2mOkx+khnbUMD1gntnZ3hpMq/90e7YHcgAFffbKmfOsZ2r7OKGiC2WbJGZRKqgNo+kRJ7plWetrwqMjV6NoqSjbMRh8JxEsoFzF3F0ChboCOo2ynvR6JERHKKgxdjGoMz3sWqzEm4pWSJyyLh5cjU+C4ri8DdOHRmZRDWxkS4cm8JmVo2MgaSsxU3HOO4prUXrT20DZhntC0C0BQxKWxPo6a+HSszbtWit4fxO4qKq4u+g1VEBMEj9BVUwNxEwNd9DG54ZjsXgVJusueDHetaIhcoaWU5gddp15A8uVW7a5pZ45nKGmeUSKscHawrOve37wXnkt5m35ZsoHvpNN+zr+PnjhTuKlf2dOwXH2xLX7/craDW1DsPSN1AHIUQR6RiSFiZEmBVX/6l8Q/6N/8A+f8AxqThRAudyoJtFbSAkBSWc3yS5WdQluCBpMDaTWg/owfQFUlZxylbbOY2sbba56oW7m0uTlYPynLvtpI867T2S4hdu4O22I1u+mHMAGVdhqBpMRXPh2X4eky995kn0iRMzJAAGlaf7O0vHBZQoGS5cWSUMzlaRDjT0j7q5cSp6OqbjKFrtejXm5THeapuOdoLeEKDEHIXnKNCTliTCkwJIFVb9v8ACn1bomRuGiJE7c4mPGK6DlbNat6BSi9WSbt7hP8AFHuNWnDMauLt57Sm4gYiRA9IDUasDMN8aYrB+3eOuWsDfe0zI4Cww0Im6imCdjlJ15VzfsXicQOJ4fvbl5gxcEXLpec1m7GhY8x7Ire9seCMcFiiLbL+ZbQsgX0WV533JUDfntXN+y7EY7CxbylcQpJYoohgVyjWNZAFS5NPo6cOOMoSk5JNdL7O1F6ZmqT8mbm1tfDMXPuUAfGheLYuzhbLXsRecIsSQgWSdAFBlix5AfCqOWrCQKYzjaR5bn3CsJe+2vAKwjC4hxPrOV94VnIPlpW7wHa3D3MEcXbaLAVmOVQpUruhUbPMCJ1kcjNFj4jkwznZG84yj3tAqa3w5+ZQe0sfcoj41zjtP9ouJusowTrYSNWuIGuE8/1lC+WtMwna+/kHe4m+Wj0ipwwWfANh5jzNWoNkOcUdLvYYKNX9I6AQoGvMzJgVNhrYtJlt5mJ1ZyGJZiNWJA3+Wg8uaWe1twkxexBX/LhPmbQ+VN/rVjRfGXEOMPGoKYfvZg7HJkiY9k1XiZDyJnTYMbN7j+FAY5miAjfut+FZIdrrv/UYn/tYP8BTh2tuf4+I/wCzg/xq/HL6IfH7LG9h3Myr+wN88tQ2uFQwaLoIM6l/w1Gm21AY7tVf7tu6v3Dcg5Rcw+GCk9GKvIHiKhwXae+UBu3yLkGQuHsso1Ox7wTpHLrT4S+i8eTxpqMuzQd2P1G/db8KYdP0W9zfhVP/AFhuE/258vyS3/tv0252hu/4qx44Q/7b9HB/RzUi2N39l/3W/CmDEa+q/wC6/wCFAcP7Wgtkv22TkLiQ1tidBKtDoT0MjxG9XVtw2sqF33k/D7vfT8bDSIsXbz4a+oBlrVwDRiZ7tojTrFHcFxvd4ks8he7IJgxPek7jbRp16UPoxAVS5BBA5SNiRu0HaTv7Itbdu3bVmxN1UVCJScsEgMAQNyRrpJpSSiqZpjTu0HnG/ny1oZsyBSIj0lYlD1iGYH2dKz/aPs+lwG5jrisrNbi26gIpQvk0UgkDvHmW11npUHEftEtqr28EhJVdLhUZRrB0aJgRqebDSsVxA3L7l79xmJ8foAR0Fcz/AKOqU6LXD8VGFuRYAa4QMzrkOUHZRuLYgbATtLHSpMTdvYhWFy+tu2i3LjM4DjKBqrNckQdRvAjaq/BKTCqJgbcgBzM6R4mpeNf2VwMRcLWyrL+iVHpFSYmRCkRlAgRO9HWyIu3RzHj9u3ZxN22oaFY5YYQAdQAI5AxQGFxCrcUtooI0gmdtK1PaDgWJxF7MQpCJatq0BZW0gUEgbkmT7ekVCnYO+4ALqBM+qT4daSOjkjScOZ774W+Hy27feXFtADdrlxN52ygaGYk8jWs/LGqj4BwFsPZW3nzFZ1iNyTpvprVr+Tt+t8KtaMGywvYYDxHur3YMZLd60QJt3TyGzoAJ03lGq3FnOpI18qz3EMDdW4XUwGiQrQTE6HLrHOs0qLtmkx/A7GJGW7atvGxKqSJ3gxI5e6shxHsVYF0qti2VBQaJJBYDU6gRqfh1oIcQxJfW7etxsFLbHYyzeHlRFlrhOZr13NIJLQSSAADPPQAeyqqyG9DLXYqxnQdzZhmRfVYn0rgU67AwQeY3G4rZcI4Pbw1s2raBVDFoA5sFn5Vh8Zfe2QwxFz0GDD0Tow2Omh+tNKd/XTExEsTHrNl11jcJTqgT1s2HabD58HiFiZs3PghP3Vx7g+FbvrDhdO9tmQBsLima278exbShYajUZQdGHl0517gXClBtqYHpKNOWv18aB8joxnWPhp8BXNftOuNicTh8Empg3CNB6byqkzyVAx/110S6igS94Aef8a5djL6Dit2/cHomRZP6uXLbQ+yCdf1ppMZi+KdmLliRcBKkkEnKdmyllKkjRiNNxmHsm7M466mFxOFk5WuWXPgU7zNv1yof9IrdY/hsYS4boAcK5gQdwFUnLzYkR4AcorG8Owzhr8IxBeJA29Fh75n51lJyr9ezowyg5Ly9EmGxhRSAAQdZZZIidN/E9OVEDisiMiR1ymfZ6X3UG2HubZHHmv4U+0jqR6JkEHVW5HSpU8x7Esf4mS7fX/QtMSZiBp5ijcPcnlr5/wAK9hOMOoKuFg6gZDvrMmRUj8aX9W35wR/urqWWZ8+8OG9EaXnDSF2Mj0uYMj9HrFPuY0lizSWJJJJ3JOp2qO9xxAPVX2Fv403DcVtsQGHuLGfhVLNOw8EKJ7l4xIUmelCXOIhSMyNHjl18jPxrX9n8Kl64CEBWI8tPKn8c4LbE23j9ccyI57bHatPLOiFhgZNuPYf/AALk+Fzl7qgHGLOUApdnmQyidehUxpHuoDGMiXCJA292v40K+KB5/EVxP5WZS4qJ9Hh/D/DnhjOeWm/WixxPErbMMgdV0PpkMdN9VA0mIEVr+zvHEORGnmJCkxHpajpAO1Yju5GkajqPxrSpxBAwAKmCSCCJ1Ur99Yz/ACWaFJw7D5H4D40FcMt/6NJ2k7VC3kTBXNCAXI0gkaKW5GP0V1115VmMRea6c1xs7MZJOmpM6AbUPhsI0hACX5Kok+4TOlWdrhcCbrRG4UqSPBn9RT4ek37Ndadqz5uSp0AWgSwVQSTsAOYPIDzG1HWsCBrcbn6q6mehYTr4LmPluK/E9p7CXks2zlLmCwUlSpkemxIZxI/yyPVqxucWVP7LVo1uNv5KDsPDaixVXY44lgMoGRZJAjLz0920mT41JwE95cxSESFwxHtuEEn91d+RqpDPczEEhQMz3JjSd8x9VeWc+SyZIH7A48W3xUFSGsvBPMyQmWf2o06CeVS+i4o2eHsDIn+Vf/iKlFkUxHUAAHYAD2aVIHFaLomxIFOy+VE8OwXfPl2AEk6adPeat/6rJ+s3uWk5JFKLZFhg5EmfKm4rhmbcxVhaBikIoooqrHBkiNT40Y3BVyxA8KLs2dZoqBT6CrMnxLgIymPl86rsNwPKNg+wE8q22ItihEwwmaZDiZx+Eu+glQOmlOfB90RJO0D+YrVW7dC4/CKwnn+FAUUNy4irp10rDcVxRs3xcbUSTtz3idh9RW1u4TMYPnFV2M4erAhlDa6SJik0JGbu9oGxQFu3bCpmzMEDQWHNixMR0+dEvxu9YVbWc5VAIBg6HpPjNXOD4XrqIGw0+AijMb2HF9R3noEeqzb+xdyPA6VKVFPZkv6yNEyh87a7+ylt9oXfZLR81P3GrBPs+yg5mJHPxFWXBOz9tWUGAJ2JmY6iq4sh0Zy5x9hM2rf/AJj5NSYPixvOEGHEmf70gaAnWZ5A10XF9hbV2NIHhp8qrOH/AGeNh7+fNKCSOpkMIMbCDT4gZz+q73SIwpKn9IXrZHLqk862fZfsamHWcpDNBIbKYjlIAnWfKrrh1sIIGsmTpGp3qx70LT6KTI8FwtUOgCjoBFD8W4BaukMV9IQZ6wZg9RRn5XUi3ZpbNU0YrjX2d2bpLAFSSScpI36DYViOIdjQl1gtzKoOgJuTsN/RPwruJAIrEdoOHnvQdMsa68p2pqmLI6RiB2RhNboG/wCkdx5rQ1ns7ZDAvikXb9OSY5Qok861VzHqiEE7a6xtNY7H4/vLxAYNB5dMo9hE1MkjFNsurvELduVsFnQ6nPIBPM5YBYbesSB0peFYZsVdCGG0aFIOWQNFhSMqzExHxqhfFQDl1I3308TGw861X2cX3Ny7cUqv5sKA2zS+rEbwIBgbadairGjCcc4VlxtoKCALhIHRSocD3hq0VvDKqG7eYJaUwSRm9L9RV/vLv7A0EyxA0JHam8tjGE3AWm0pBWNS2Y7jUAjmCKoH7zEsrXD6KDKiDRba/qquw8TuedQno0avsr+O4vEY05LY7qwDmW3mks23eXX/AE7kc9l2UAUd2W7KvZuZ3ueBVRv4Ek7aVe4PBADT5VZ2rcU0Dk/RPaOlShqjRKkUVoiKLXhPGe4UjJmJOpzRygCIPj76sf62n/CH75/41ngKflpOCZak0bAXdIpuekNvWkNWImV6cHoYvSrcp0Fhp1FNVKiW5UgalRVjjaFBYwETR4aoblqhCZmThLjk5RtzOg9pqXD8JUMM7FieSDTTmXb7hV6MKG3M082NRTonoitgKIUAeW/vOtE2MOCOVQTDUXZuUCTK3iIIaMukbxWUxqsbihJzDUwuwreXgDvTLVhRsBVXonjsG4dauMil9DVlcaNN69mrxWamy10C3gBtUN28KnuGJoVrZbkaolirdqa1cqLuYrwpCWgt7+hNYji/aAOSCQANP51pMRi40muI9u8e9m8yKdyXnzJ9hP40m6K3N0W+Kt55VX35z5+/ehsF2eNmXcpB5tcB319UQTtt1rn97GsxzMZJ50xcRFQ5Wi1if2dF4pxfBhCltnvNsDlyIJ/VQaDz3q77K4u3mUZAVdUXXlNwiNNSWcKsD21yJOIHr8q1nY3tO1lwwaCugJAaAdRodN/cYqJSaQ3iNX2vt97jru0IVQAcgiAEewlqhs4cADSpbFmRJmWliTuSZOvt1opcPUR2RKWxLVujAKjtJRCCtUibPKPKpTtTR9aU5apaHYs+NOpAKX2UDNs6VAy0fkqN7NUU0A5acqUT3dOW3TFRAoqQU/u6aUoChRSOKWKaaBsVDFSB6hzUoNIix1y0DXhpThTCaYDi1ezVC29e1oEFI9S5qDU0/MeVKikwkgHemaDaoXukU8pNAEGIas3x/tEuGUs85RvAncxpWgxLQK512+xZyZIBDbg/Ci6J7ZRf1t7xy5uFfWIB0MREGDPjWO4/jWxFyY0XQeI3/jVgcAJgnfYExPkJ9tG2+D9BWTkapKJl7XCyaOs9nprU2OEiKPsYEDb+XyqeQObMzY7HK0ZqvOFdmLFkghASOZ1PsmrQWo+vrx99EJa0++hbM3Jscg+vrSnkdK8q05Fq0Khyr8alUVGtSKaYEgavU0GniPbTGKDS0g+v40/MPD3UWAXZ7SqpK5zKkgyCINWmH7QTzB9v41yvB4kMoFxWZh6MssjKNvSDBtPGQPLSrPB3UYHI4UrHrMbcgztmDAx7KzUxOTR1G1xRTRVvFqedcwtXXB9B19jL81Zh8qI/pfEqdUkdYB/+Jmr5IFM6ZIOxprLWN4ZxK/cBJtlOhadT/lMNHtqxw+OxIaGyZeuY/IirNFKy7YU0UF/SpHrLPl+Bp9jjFlmyBwH/AFW0MdRO48qCbCyteVKeKeopjpMiOlM2qd1oe4IFAmiLvhUqNNBB9alDxTJC4qZNBVecRRIvejSKQzEXda8caAN6AvOS37NVOKxeaQOVArLHH8Tyid/Kua9ocTcvMxQ6n1Z2GsbxFaS5xDffodtNdqrls6zGns2mspMaKPhnBWT1znY7tJ08FB0A8RFWq4WB9/40YlnnHnt7uc09k6/WlQMHFiI+/Xz8qdkqZVk/H6PnSrhxt/P40UIYtvr9e6pWTn8qeloDT+e3OmgR1P14fWlAqEj6n7qseC8EbEMYJVQNWgHXkNSNTvUXCOCPiLkBmAEZmnYeXU7AfhXQcJhFtIEQQo9vtJ5mk2axjfZlsT2PKqW75YH6ysNPME66jlvpVG1uDGh+uhq+7QcdznKmqg/vEaT/AJRy9/SqNdfPxPnVRbJlXoQCnafX140in4fD4U8eX8vD21VkiZfL5fdSZj0+vdTivX6MfDlTM7dF99KwK612etgEEsRy1IgePXzijrODVRoW9tWYtqaabK10rHFdI4LZXXcBbbVlVvZUZ4Pa/Rz2z+w33GrM2B1qJriDnPhQ4x9j2BLgb6a2sSx20bT5kiKktY7G7Qhg6tAgj3x7aOtGdh8KlL5dz7Knxr0aKTQ7+kmA9JI66z91L+aur+dUBRuxygL4ywge+h2v5qhxWCt3lC3rYdRMassE8/RO45E7U3DWhqbvYvBuIE3XWxezWV9Vm3ZvC2xMp+1C1p7PFY/tBl/aElfbzX26eNZG12Nwb5oe7bJjJJDZD4Hdgeh260t3sxxCz/7bEd8g2DZZ8ocn51hco9o3Ur6NtcxGkzodo5+6hMTiawtntVfsSMRZZIOrBWVSfFT6M+II9tXnDu0CXxKn0huv4dRVqaYNhz3T1qS25IidarcTxDKYOvSks8WB6D21ViLUGKE4nxHIsTqYoHEcYXrVRddnaSZ6Tr15fH3dalyGkXVnjYiDrp9fCqvEY0sdNB9a0Ki9alW39eH86z5MqqEVNtJp4t+W592tOC6/P+deFSM8yDn84ryp759s6VIFNJ7v5eHtpiPBfDlM+G+9eN3TXTbf6+t68XB0AjQST4+Hu1qEW4/S26x1+vjTGTE6fXP+c0TwzhrX3yJ5seSjbX8Ode4dw9775LY/zE7KOp/DnNb/AIZwtbKZV82PNm6n8OVTJ0XCNiYDBJZRba6eJ3YxqSRz+7QVT9peN5QbaHX9M+f6A1kHqeW3WjeP8bFkZFP5xv8AxB5+fQfRxbvPlv8AXjPOalL2XOVaREdZMafXX63pynrTgI+vlS5fqPZVmAk0u/11pTb38tPH6/GmhD8z1+vxp2Auf6/nTvZ8KYEj5fXWnd14fOixiXcUi7kk9B+ND3OJtsoCj3n302zw9mq0wvCFXU6mtrbOKirs2blw8/M1aWOHqu4k1YiANKbceapJDIQ2kRFIV8KdNTWiPCqsVAhsA03JG1TXuI2gYnM3S2C59saD2kUO+JdvVRUHVzmP7qf8qVhRIfKvHiPdfphfMgH3b0N+Tg+u7t4D0B7k195p9tbaeqqr7NffvQHRZWu1JKwbZuqd5AAP7+/uqrxnC7F+8LsDDNzNvUsf2hAWamTFAnQTUWIvHbRahxiXzYbc4AzglbiXCJ2BVyI00YmWHnWbezDHTUEg8j5ajQx11FWdvF5Q1wmLVoF3cRsokqk+s50AjrWf4VjXxFzEX2EK7gx0LTHnCqB5isZNXSNo7QUqzUg025fX151JH8qUCBEfXSpLGqp3+M17OASOnLz0kinBT8/r+NOCgbCJ6e/l9b0xjQvWPw/jTlA8v5UgbkBTx+Px3oENH1/Ons3U+PKkX4UjN7vlSAYfZ9deVT8OwD3rgRBruTyA2JJ5fQqPC4RrzhEEsfqSen14V0Tg/CFsJlXUnVm5sfuHQfxolKjSEbY7hfDEsIET/Ux3Y9T+HKmcZ4sLFud2Oij4SfAfGp+IY9bNsu3sHU9P41guJcRZ3aWlm5gxlHIAHbT61NQlZrJ8VSIMRi85JJzSZJ6nczPtH8KQD6P4e+mJv/PUezWnlhy+76+7atDnHSP5nz/hSj68tKb19v18KWPr+dMQ9F1kan6+vaalVfrpUCGiVOm/y+6kBBeRtIyxznf2bifOl73z/d/hTn1mNNPd9fXKofyNvH33P+VJlFvoNqYXoYtVYOKl7jJbAldy5IHsAmfeK3s4S4LUM/E0UxOZv1UGY+4be2gzhi39o7N+yPRX3LqfaantoFEABR0AigBz4y42yrbHVjmb91TA9pqB7QPrsz+ZgfurA98040Pdak5DJfy0KIUQByAge6mnGsaiCipmtBQC2vhyqXMKPJcd9B8Kk7tE9dpPQamq/ivGe5TMwMcgsffVO3HbpBZAiAGJ9ZtpnURUPIUo2am5jWy6ZbSdSRJ8PE+VVmOugI+S8uddySCF/wAxOnx9lc24pxm5duFmdnI2LeHQDQeQqBXJEEz4axS2zZYfZfY7tFfxKpZchlU6QADJ0MQNvCt/2Z4ULdooefrHq0f7fmTWA7GYbNeZj/drp/mZgoPsma6bg7WVVPIyAPLrXHnnxdI3UfRV3LTBiGOxIgae2vEeBPu0MeNG8QWYbrp7dIPxFCIZMeMV045copmdUxCdOn118qf4RHX+NMVyDI5H4jSnpr9fXlVgIRT/AIfUQKalqTvv12921SZNwNhqfb98UwIys9dvhS4fDtcYIgLMToBpPt6c52qPrvvr7uVdB4DwNbCToXYDM3QROUabfM0my4xtj+CcEXDr1cxmb7h0UGj8TiltqXYwBv8AgBzPhUtYbtDxQ3X5hEJCr1KmCx8d48PM1HZu3xQJxbjDXnzGRHqAbKPHqToZ+6q+31+tevjSoJPjz98b+zbpSo3UA+B/hVo5m77Hn6+t/wCVKE6+7w8Pr5U98PDFDuuh6aHl4R8qaia/XLT+PnTEKFJmN9SR92n3Uk8tj5n3x9fi8jb2/D5fy6UNf4epJYyDEkqTy6T+NABKr1Ou3Py0p4bz+vHpUdpdumvyM/Rp41MRGxmT0+tKBixpMe3X5b9TTv8AQPjTbg8v5z+FOzt1HuoEf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8" name="AutoShape 6" descr="data:image/jpeg;base64,/9j/4AAQSkZJRgABAQAAAQABAAD/2wCEAAkGBhQSEBQQEBQVEBQPFBAUDxQUFBQUFA8UFRQVFBUQFBQXHCYeFxkkGRQUHy8gIycpLCwsFR4xNTAqNSYrLCkBCQoKDgwOFA8PFSkcHBwpKSkpKSkpKSkpKSkpKSkpLCkpKSkpKSkpLCkpKSwpKSkpKSkpKSksKSkpKSkpKSwsKf/AABEIALcBFAMBIgACEQEDEQH/xAAbAAADAQEBAQEAAAAAAAAAAAAAAQMCBAUGB//EADgQAAICAAQEAwYEBQQDAAAAAAABAhEDEiExBEFRYRNxkQUigaHR8BRSscEVMkJikiOCouFTcvH/xAAXAQEBAQEAAAAAAAAAAAAAAAAAAQID/8QAHREBAQEAAgIDAAAAAAAAAAAAABEBEiECUTFhcf/aAAwDAQACEQMRAD8A/ThgBwU0aEhkDAEMAGI0gBI0kJGkAUFDGRSoYAUAUMKAVDSGkOghUOh0OgpDCh0AgNAAIAGAAkAOVAOgozz3ZpAOgAAGAhAMAADyRodAENAAwAaEMBoaQkNAaoaQkNEVpIYhgMKAAgGIKAYxAgpjsQyh2ABZADFY7AAoAA0kArCygT+/UcX+rJp7/fNji/1ZBSxZjNisDWYLM2GYK1YGMwAcNBQAGRQwAAAQwHZtGDSA0jRlDCtIZkYDsdmbHYQ7CzNhYGrCzNmXMKqmOySxEPMBSwsnmDMBSwslLFoz+IQHQmOySkOwN5gzGMwswDUtX982EX+rJqWr++bHCW/myCliszmE5BWnIliy+FmJ43KjncgOhcR5gcrkAVcLM2KysqgZsTYGwJpm7A1Y7M2NAasdk7HYFExRmZzGIS382BbMLMzFhYBiYjRjxmE42Y8PuVG/GZlzMZAyAUhLUrnOeKNZyKbn3M+J3M0LKBpzDMZyBkA64y0QZ31IxkFgWzPqGbuRsHIg2p7/AHzY4y/VkFL7+LHhy382BfMJyJ390FgLEdv4HLORTFWu/I5sSWoU84EswAelZnOR8Qy5GkdWYTkRUgzkFliofi+RyOQZyxHZnBSIZh5iKtnNWc9mswFcwsOW/mReIKL59W6A6MwZiGcHMCzmZzkXiCUgLZg8Qi8Qy5gXzibI5hxZRVMdknLzFKVP72AvnDMcviG44hB0JhnIOYs4HRnFKZzvEMZgK5hwn+rOZYhvDnv5gdHiGs5y+MUUyAxJ6vyOXFlqWlia/A5sbFsoznAnmAK7swZyWb4AVFc470OaUtRwn97FiKOQRZHMbjPr+wHV98ho5lix538El+5lTV8/0YgvnNrE0OeeJbtaXqZzUQdHi916IM2r82c2cFIo6c5iWKSJ4kiCzxxxxr0OXMbw2000ttVoUddft8yc58um5LNV3s+WuoWu/bUsFoz9GNz6EoO00r01+aV/fUykQVWIPxCGIxJLr8mBbMaw5Ekvj0E8ZLQQXchZjGe0mufyFZFbzCbJtizkDRuEt/NkFiCWNv5sDoMyx+hzSxTDmBWeKTcjDkLMBuwJ5gA7FIbs4ViN6615gm/tm0dWbuvUpm8vgcifqUg+oFnMmpc2DkYnqBrxDUMTk1uTjFc+S67+RpRrkl5zQR0WktW9eiv9zEsSPV+i+ph01/Tpsru/vcmsRdF8ywUzh4osWr93Vddr7pPYwyKr4pjEmTbE2IKReuuwPF1sjmDOB0wxb32jbv8AYysbsvQ53IIy7lR3Yk1GVUtO/OtRLHXPry1vtRxZmwjOmgOrisfVJclrWmr1I+M+pGWJbsWYiul4rpN87+RuGPbtxut9aWi32OfGxFSSW3xJxxKvuq9QOn8W+Uqvt/0PC4vWnrddflscDkCmFx38Rj+88uiWnoS8Z82TVvVIxOTW6odI7MFZpJdSM8V21SWvmUhhySzJqKfOTSt9O5nCwFfvTjWt03b7bDME1i66/uabNYipXlg11Um/WpaGM6loopPlTfpTY3PSH17K2+iJxxE3S1b6J/QzHEVNU3e6vTTb03N8BNQzSlvXu+f3+5Iqy4Sb2hJ/7ZfQDhcZPXNv3AvEqnj3GKaSyqtElfnW77sSYRiaXw9Ci2FCOVycssk1ljT97q75UPE4tqlGttWktX5nNz+ZufEvlXoi5ibrb4yf5mOPEN/zP4nP+JkVwuKkmufVPZ3oWI6IY2tXV69uwp4ElFTdqMrSlTpvmiM8RXtdWt3yM+Mvyr1ZItdPD4Tm6jq6vbkhYmEk9HmTpp7b8qOZ67aVy3KYbdak0VhoaslmDMBRmXEzYs4UNGWWg0oym1eVOlqtfujkfH/2x+f1CNthZF8b/ZH/AJfU1DGUntlfZ6FG7HYqEBpSCU+yMWVlhqNZ202rpJOl3tgSrqYl6l24f3+kfqYkocpO+6VeqYglTfIzNNbjbFJ9dRB24SWVeSG0uqj3qzkXEtdAxOItVRItdPtDjU1FR1yrXocaxvL5kWrfIHhvqvUvwi8OK6q09Hq/vclKaItnW8JPVvkBaHERWHJK25VmaXbbys5fHS7kZX+3w6i8PuvR/Qi1dcT5gc041tr5WBadPRUx5jnzmozCLWc0X8CtjsonS6/I1hrXfye2pqiWPKkB08Vwzw8rmmlNXF2qkuxz+LHo/U5niN9XWwlfT5BHrezuG8VtR92otuTapL9xLTTejy8zXY7lPS0m/JWFdMIt7Js3+Hl0+a+pwcZxdtKLdRS9XqyKxlWtljO69N8PL8r+FMnK1o1XmebLG6X+5XB4nlJ6d3sOJXVOGZVma6qvd0p7nJkX5vRMnPH6dX2fxJzx27vnuMXXRlXV/wCJTBhG/wCdrp7pw+IW4WVySuq1vegPThhpRubdXSdav71F4mH1n/ihcRgyklFyjS1T2vl+xBcA/wA0fUueKbroU8PlKS/2p/uZx4Z3nzZtreVqq01XIl/D5fmj6nRwmBiQzZZpZ4uMlf8AMnyHGGb7crS/MEcOP516M5ce1Jpqmt0YjiGasenLhncUtc9JaNa6fLUOOksOSjFJ0tW0nd7b+V/EnL2nLEd4spSaSUWnUq6JrtZR8A8TNKKni5EnKS1pVpfwXyJi79Ob8Q9/d/xj9Bfir3jH4JJ+qJOWGtHmBYmH/ca6Z7NsIpt0tW9EX4nhKw44mWcYybUW17s/J/AzwWIoZsWW0VUdP65bfKyNLy4HLTc1VrNtp1qyyhg/+f8A4o832pxKlGOV2nm9E6V+jfxPNziJX0vg4PLHivOP0ZOfDq1lnh4l9JJNeaf1PncwZhCvck6dPR9HoB5eHxWiTV1or5LoBeJXUpDUjlw8fkWjiEFVM0sQjY8wF7+ApxvfUipGliFG1hrk36hk8/Vi8RDT6MA8Ncza4lxacdP+jKkQ4idV3sD0pYyeG8W8PSSjkv39VeauaOSftJL+leh56xuRiWIjVZ16P8VX5F6F8D2gm0koxtpXJUo26t9jxnNdBxxa2FHpe1Y/6jUcry6Nwdxk1/UvhXocygq1s1w+Ja+JSzLSWWPSRmKqWl13Ltksd2qW4gq+Ib0bej0K8TxCm7ilh0kqV02v6tep5ju9fia9fQ1mxHVb6orh46UWmrbqpW/dp60ud9zz0l1fo/qK3r2203LyTMehJ5tb6LZcjMsG+fyQ+GwJ5V7r122S+ZaPCYj2jfk7MNOTEjl16k48ZKN5ZON6Om1a6OjrxuAxGtYS07MhL2diR1cJrS37vLqRXJPFb31MeIdbT2v5IxPDbVN/JCIeHxs5ZYSlKUV/Km20vJF/xaisu+rcoyVxelJ+ZzQwKad7GcfFSlqk7VO/NiLXdxWFhfzpUpKsq5Pqu55ssnSfy+hKU9W1p2/+l1iw8Jpxn4t6P3cmXuquy4ynmh0n6r6BeH/evQ523+Vf4mG/7V6Mo9GOJg88/wAgNcBHAcP9XEnhyt+7HCzKut5l3AVrj+JKBuKo1QZSMtLEH4hjKBRvOPOSsLArnDxCVhYFvGZmVS3fqTsVgbXDtapieG+vyFHFa2KLHXNeg6E/BfX5CfDN7nQtdnY0xBjAjlVFbE2jLQGqFZnOPxCjQhWIDWhqEbaXUnZXhpxTuXLblb5agdeLxLSlJOlFOl/6pR+cn/xPMj7Umvd8SaS0VUkh4kMTLKLayy0X5v5nK9td2cr4CXbvuXMZ3XZPjMXlizb8yMvbONF14stO9k1gT6/qSfBS7fMvHfSVXE9rYkmnNqbXVK/VanVGVq1zOCPAyvl60Vnh4kKWXfXXTR/bJvjFzXW5nDxuJTWl6HRLD7kMTB6mI05caez6qzS4WTV6a9zU+FTG8Brm0JojLhZ/bJ4sZR30vbUu8J/mZiXDt7uxNEU331A6Fgva9gE1XdY0wAqHYWMAC/iZ+QwAWTpqZYgKHYrACBAAAFlI8Q+eoAUVjNPbQck0ICoWYVDAissFMAAeYnPicry0nmT1fLyAAh4XFKLVtreq11rTfYXEe05ZrWmiXcANIhL2rO6t+rM/xefV+rEA5aTDXtma5v1On+NTl7k3cX1V13XOwAWkElXcy5ABlotAroAAJoyAAAAAH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52" y="1376772"/>
            <a:ext cx="7524836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Government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Federal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State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3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Local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defRPr/>
            </a:pPr>
            <a:endParaRPr lang="en-US" sz="4000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5516" y="89337"/>
            <a:ext cx="8748972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4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Working Together</a:t>
            </a:r>
            <a:endParaRPr lang="en-US" sz="4400" i="1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" name="Picture 2" descr="http://www.carestream.com/uploadedImages/Public_Site/Products_and_Solutions/Medical_Imaging_and_IT/_staging/American-Flag-Government-P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9725" y="4076700"/>
            <a:ext cx="3535363" cy="244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356484" y="137677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Industry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Private Sector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"/>
          <p:cNvSpPr txBox="1">
            <a:spLocks noChangeArrowheads="1"/>
          </p:cNvSpPr>
          <p:nvPr/>
        </p:nvSpPr>
        <p:spPr bwMode="auto">
          <a:xfrm>
            <a:off x="684213" y="1557338"/>
            <a:ext cx="7632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36576" rIns="45720" bIns="36576">
            <a:spAutoFit/>
          </a:bodyPr>
          <a:lstStyle/>
          <a:p>
            <a:pPr algn="just"/>
            <a:endParaRPr lang="en-US" sz="2000">
              <a:solidFill>
                <a:schemeClr val="bg1"/>
              </a:solidFill>
            </a:endParaRPr>
          </a:p>
          <a:p>
            <a:pPr algn="just"/>
            <a:endParaRPr lang="en-US" sz="2000">
              <a:solidFill>
                <a:schemeClr val="bg1"/>
              </a:solidFill>
            </a:endParaRPr>
          </a:p>
          <a:p>
            <a:endParaRPr lang="en-US" sz="2000" b="1" u="sng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8" name="Picture 7" descr="Tampa Riverwalk 9-9-10 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438" y="3500438"/>
            <a:ext cx="3914775" cy="293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583668" y="152636"/>
            <a:ext cx="60155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indent="-396875" algn="ctr" defTabSz="912813" eaLnBrk="0" hangingPunct="0">
              <a:buClr>
                <a:srgbClr val="FFFFFF"/>
              </a:buClr>
              <a:buSzPct val="75000"/>
              <a:defRPr/>
            </a:pPr>
            <a:r>
              <a:rPr lang="en-US" sz="5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Regional Coordination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1232756"/>
            <a:ext cx="8712968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2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 order to make  this region more competitive in getting large -scale projects funded, everyone in the region must work together to establish and maintain a set of common top priorities and be willing to pool our resources to help fund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4" descr="data:image/jpeg;base64,/9j/4AAQSkZJRgABAQAAAQABAAD/2wCEAAkGBhQSERUUExQWFRUVGBYYFxcXGBgYHBcXFhQXFxwYGBgXHiYfGhkkGhgXHy8gJCcsLCwsGB4xNTAqNSYsLCkBCQoKDgwOFw8PGikcHBwpKSwpKSksKSkpKSkpKSkpKSkpKSksKSkpKSkpLCkpKSkpKSkpKSkpKSkpKSkpKSkpKf/AABEIAL4BCQMBIgACEQEDEQH/xAAbAAABBQEBAAAAAAAAAAAAAAAEAQIDBQYHAP/EAEgQAAIBAgQDBAcDCAkDBAMAAAECEQADBBIhMQVBUQYTYXEiMoGRobHwB8HRFCNCUmKS4fEVFjNDU3KCwtJUk6IXNLLTJHOj/8QAGgEAAwEBAQEAAAAAAAAAAAAAAAECAwQFBv/EACYRAAICAgICAgICAwAAAAAAAAABAhEDIRIxE0EEUQUiFGEykaH/2gAMAwEAAhEDEQA/AMvirsrsGC6DnBLbCdY5e/qaO4V2ffE4i33aqGuW1yhiMoRA0gkAkTEgeA051Rqs6CTsfn7/AD8KveD8afCm1ctqjMbJttnGYEJc0OhEGCIJ6+7zaSa2R0W79jbtpGJa1ChjcIe4YyqILejEKAxn9o71e2fsyZ0tOcQPSAIyoSqA+mJYuDB11A3bxrMDt9eBeFsQ/rBleDmABBAubET4SY8aJxPbrHADD4e0vdovdhDau3lKL6KkEE9CCrSRA3rWGHHJ9BFNvovsb9n10sv50egVU5bYJ3ADZQ+iAanoJPKku/Z5cZZDDQg/2TaGMpKwZaZzb7QJqqtcT41d1y3EzmWCYPKDOhkuZ93jVhiuHcXdiUuYy2pIyoBhlyqc2khphQF5Tr1218GLpIhqSexcR9l13LJuBoJP96ZnnlhgW8fOvL9lzKpBKkGBM3ZmdCIt7fdVaOx/GCNXvsBIAOJNvY8hbuDQ6RrXk+z/ABjf2mDW5/8AsxF95/0nExSfx8f0x7LMdhXBCM9ok6BQzkmNQxzKf1fLrRNjsZetgIBaJ0MzqAv7RTx2O+/LTGcQwTcPxlsmzYsXMoa0ocBdXyEuMxLSGykAgnflW1xGG483qjCqAZE5WaJMTL5ZjppU/wAPF6sn9mNfsjfIZQEM5VYZomCWEkj0h6X41C3ZnERJRSrRuwIk6AaxE1L/AEdx4qwNy0GJWCO4EAAyIKtvIM/s+NCnszxth6WI33AvWl0O/q2gfcal/ExtVsqpFRc7I4+3ec27CHNyDpIUjLmE89Kz+MwNy2QLg9PIWIBzeiXZfgVM/fWwv9ieKMwzX2I0P/vGHmNAJ86o+0XYzEYaz32JuhhmVCe/uOfSaOc+B8Nafggv8VsVMzOGvFH7wZvRYHQwZiNJ2Pj4U/A8PNzWQF3LGQF0iTy5x9Gt5g+yd3u0a3bshWVWA7xJ9IBphoIPgfEUBf4X+SlRctZFB9Eh1ZTvuQSJBJInb21zZJzV1Gv7KSAMNYk5LeschA0AJOwA5nU9PGjkzouYLmMgaAnWSN11B0j+Wj7fHbNk+iilyDqCwjMIPqLqSOhETHUBq9qQoJVFXlpac89vSeueP4+eWpPRPOnS2SB85AYwBmOoy5fRY5WZ9vSywADv7qzF2LqybbC4rHTaRDesYJAXNoDvzA2qwbtKzjVQyxGtu37RDE6VPgOOEXEBtiJHosiAESNNNt66cf4zi1szlkp7RlMWzektxWUBZUsOYbLInf8ASFEWMeVw3L0r0akSw7g8td5MCuicS4YrlctlF/SYFjD2wwDZSplH2PtGmxBHDuGJZuNlsqbLAETldluEhR/aEyCpG0eqAfHt/h0q9E84s5SLg3JMGeQ1I8ojz86LvY9otmZUh4A12fLudRtoJ611LFIkELYS6+UfmvyeyjQWC55eFKg5p100k/rCYo2HYrbwmClYjvXsQogZgBbIIM69N96hfFSuzak9oxXZDiqWsT+UOjEhgvon0tbN8wJIXZAPfzqibGFjOx1MHeN/ka6Hf7DLfIOHWxa3Z0tXQ6hhZu2wYA9EHvDzOoFZnHfZjilQupW4QBKB0mY1VDsxjaY28qp4dJekJEPZ7EIxuSGLrausp1gZbVydiJIbJEbEHaqRcSQmxDCCZ35DUnXfX2zRXZy6VN8MSCuGv+sCIJXLrInQ1e9guCWrz3e8gG3DI+Y+sDAGWYO06gzznYT47SijOTStsns9pGw1+8U0YzbDCJRVfNoCIYzsCRInXURTDG2sqk5u8LXGYgzOZm0IO3XQ6zqRpV/2s7Hm3YN5bly/du3BIALZVYE5YUE6ABQdNuUxWDGHZHyvmRokKyMpjyInWNNNdamWF00y4u0dN7JdrzYs3A+ltEa4qrlVi2phSxkzrpDV0PsvxIX8JYugFRctq0GJEjnGlcNweCv3Fy2bTsxBAJtu6wdPS9EiIJnzrovA7+LtXDa/J7hsgItv80iBba29tVWTMiJ06Gr+MpKPF+jW+JreKXAb2GXT+0d/Yli4J97LVnNYnH8LPeIzJaT0boObIs5ntwCJ19BW99Q/0MvTDfCujZDyUcnsYvOdFywAem58tdekAmr3gbW7KNirlhb5W4tiwjGFa6wzuz7iFULy3Pkay91MisEOVig5zqcrb9QdNPOtJh7Yt2uH2SBJtX8S0frXrkKT/ptxPjXmY8aVyXo1LnE/aFihoqYK3G35p2jxGZ1HwqG39oGOuT/+UixGiWbe3+st4iqPEWgLrTyaBpOwA+QqsF0q+Zd9QfHwMVph+RJyqQ5w/W0ae72txjb429/pFlflboDEcfxJYMcZiSwkA94ARMSBCjeB7qhOLH14ihLYDu7dAxHmYUGvQujljbdM6R9mPaK9ca/ZvXHuG2bbKbhlgtzOCC25ErInaTW6vLmGoGmgPpdeYEVxr7NsYRxG4uvp4fTztXE+5mrsHeb+/wB4j7qRt1oExXA7Vwg3EtOV2LWgxGs6FmPOiBhV6r/21qPvKTvKpIjkT9yBB9EjmCi7HmIE/Rp3cr9Kn/Ghzd0io1xWn1y0NKg5BTWl+gn/ABqNgoII25ggEEe7SDrQr4moTfnTrTJ5Afavtrh+HBWu2Wc3c2TIiwSuXMGYxlOoPjr0rD477V8NihlfC3URtGylDp1CkasNwdDy1Bg2n2pYPv8AhrP+lZdLgjxPdsB5hvhXF7V3TmDI0IPn020ikWto1/EMGcPdnMLiXALlq4vq3LRjK3geRG6nTpPv6VRNXYCff7Kfg8aHwLYe96LWg1yy4hoJMlZU6iWg8wH/AGFoXg/YS9eV7rhSSB3JcobczqXBYEiNBoROpGmlqVIlxTdh+F4tbecrTzPWI6c6VMaItEkBizNHOGAIHsAj2Ubd+zF3OYXMPh7mcEC2GKi2QSQcogsGiGEaTPKjrX2ay0tjPYuHuGDzjMw3/Gmm2RKCNE2IJFphrDZf9Lgqf/IWz7KPwOBuuhhWI1GkbrIjXnUFjCWLaqpvXdABpZYTBkHWaOTiVlf77EexY/21rzdaOeOP7KHtViLV9GsuzLiEAYBkYZSyBsrHYBlBA5SoG4rK8FtXbgBtWmvQqkhbZeAwlS28Tr09U1teJWsBfcPd/KWIAGziQDIkqoOngRvVhgOMYOwgt2hctIIgJbZfASVAJ9prKVs2UV1YB2S4ZikxNu49hrSAMGJFtAAy9A07hetascOu96f1DsZ5AyNJqnx/H8Jih3Dm+2b0gqW7gLZQT6wWDAkxPKjMHxlbSJbtByoUZQ2VjlIkeqxaPMfKkrRtxhx7FvcNcQ1nC21Z3/OZigJQ7tmT1iYG/wB1Oa6ywD6M6yrZoCxJIzbbD2igeNdulw6uXYWiRlHeLcIS4VzBmC25IggxIDBWg6E0Dgu0eEs4PvLV2wDdLMIIUD0iTCmDJcsxnYt4AUl2TJKrLbFBXc3IvEHcBoUFdzoCRpEiY02kmW3cailHNlcyLlR2b0lVoOXNEiYBjwrLW+2uUQt9CNTGhknmTzqdftABjOVIiSMw0OsAyYkc+XQ1bpaZCUmnJGl/pjOJykjwuuPjNOwwW6WUZ0ZVBE3GYGZ6naF61k37UDEABXEbwrLB6H1tY8KM4XiHS5mM5cgEn9lwY309Y06QlJ+zVYK2xwzi7n0LxALNpEFQJJhpql7hv1m/7d7/AOuheM/aEcJiCndEq6SoaQBcR4YlgCAuQg+aj9ah/wD1Ovf9Ofc3/Cstm7UfZyZOMEEpdTMNxGhXxDHeAPGtnxK0BxIpysYbD2h7Ldtj8bjVisVhS+IFtIygqIjUywDecTvXY+0HYZruJu37NxFN2A6urRKjKCrIdNAOXKuPHFVcfY/RUYDhAG2xYsesnXfl0peN4FgqlLTP6QDC2oJiDr6Wmhgk+ynjsHjdhi7Y5b4k8/8AOB0Hsqu452QxXod9fU21km5bS9cykwJe2zscsc0BiTIjWn4t2VHum9FXiuDXTJKXF/zFdPYpoaxZIDAxzHwOvvA+PStpwrslcaypTF2LtthKv3LPImJnvQDqN4pL32cXGJZsUonQ5bGnTndro30zNJqVoxvY45OJ4fqyX0MGfWss428UrtFkkxHT5EfjWT4H2Es4W53ud7twBgpYKqrmBBIVecSJJOhNaizcjKY0gj4H8KrpDk7Z5xB1O/jG2h+6ozdQfpL75olz1E+dRPi42A9gp2TVEIuA7SfJWP3U3um5KdTMbGD5+NTflpPWka6DuffQTQK9h+YUebD8KYMKf1k9mY/KKku3Ry1qLvW8qQqJjg1A9IgiVkEby3Q+c+yvcK4jhbwY2CrhHZGISIdYldQNp/jULW5B8j8jTmzuws2iQxEu/wDhI2sjlnbXKOXrHYSUWnSKvjfZOxxDEL6BUWW/PXVhc0a9wIHpNsS36I9GZYgaYras2wFUIiiAq6beVPt2ktILaCFQQB+J3J5k9TQGOXNpNWkYzmCX+L6+iojzNQDFl9I386hxShRoaEF4zpNaHP8AsywweHVmIKrpvPnrvU+P7sOVW2kDT1R+FVfekagkGrC6w3O51Pt1qWTY8cPt81X3D8KY3C7WWQo3A5dNeVO/KxyA9utMfFSN+vQUgTYO9pLZsMqgFb9qSDyuFrW3T84Kms3u5i4NO7JtXByNoklSfFCc08lZ6r8c8Ya436htP/27yP8AIVbImZr6xMhGjrr3ZHuBFWjaLB+0dkOrOQsBStwFQ47onVih0bu2/OQeQuD9KuS4/BXcAblvvCtm7Nu8LZM2mOkx+khnbUMD1gntnZ3hpMq/90e7YHcgAFffbKmfOsZ2r7OKGiC2WbJGZRKqgNo+kRJ7plWetrwqMjV6NoqSjbMRh8JxEsoFzF3F0ChboCOo2ynvR6JERHKKgxdjGoMz3sWqzEm4pWSJyyLh5cjU+C4ri8DdOHRmZRDWxkS4cm8JmVo2MgaSsxU3HOO4prUXrT20DZhntC0C0BQxKWxPo6a+HSszbtWit4fxO4qKq4u+g1VEBMEj9BVUwNxEwNd9DG54ZjsXgVJusueDHetaIhcoaWU5gddp15A8uVW7a5pZ45nKGmeUSKscHawrOve37wXnkt5m35ZsoHvpNN+zr+PnjhTuKlf2dOwXH2xLX7/craDW1DsPSN1AHIUQR6RiSFiZEmBVX/6l8Q/6N/8A+f8AxqThRAudyoJtFbSAkBSWc3yS5WdQluCBpMDaTWg/owfQFUlZxylbbOY2sbba56oW7m0uTlYPynLvtpI867T2S4hdu4O22I1u+mHMAGVdhqBpMRXPh2X4eky995kn0iRMzJAAGlaf7O0vHBZQoGS5cWSUMzlaRDjT0j7q5cSp6OqbjKFrtejXm5THeapuOdoLeEKDEHIXnKNCTliTCkwJIFVb9v8ACn1bomRuGiJE7c4mPGK6DlbNat6BSi9WSbt7hP8AFHuNWnDMauLt57Sm4gYiRA9IDUasDMN8aYrB+3eOuWsDfe0zI4Cww0Im6imCdjlJ15VzfsXicQOJ4fvbl5gxcEXLpec1m7GhY8x7Ire9seCMcFiiLbL+ZbQsgX0WV533JUDfntXN+y7EY7CxbylcQpJYoohgVyjWNZAFS5NPo6cOOMoSk5JNdL7O1F6ZmqT8mbm1tfDMXPuUAfGheLYuzhbLXsRecIsSQgWSdAFBlix5AfCqOWrCQKYzjaR5bn3CsJe+2vAKwjC4hxPrOV94VnIPlpW7wHa3D3MEcXbaLAVmOVQpUruhUbPMCJ1kcjNFj4jkwznZG84yj3tAqa3w5+ZQe0sfcoj41zjtP9ouJusowTrYSNWuIGuE8/1lC+WtMwna+/kHe4m+Wj0ipwwWfANh5jzNWoNkOcUdLvYYKNX9I6AQoGvMzJgVNhrYtJlt5mJ1ZyGJZiNWJA3+Wg8uaWe1twkxexBX/LhPmbQ+VN/rVjRfGXEOMPGoKYfvZg7HJkiY9k1XiZDyJnTYMbN7j+FAY5miAjfut+FZIdrrv/UYn/tYP8BTh2tuf4+I/wCzg/xq/HL6IfH7LG9h3Myr+wN88tQ2uFQwaLoIM6l/w1Gm21AY7tVf7tu6v3Dcg5Rcw+GCk9GKvIHiKhwXae+UBu3yLkGQuHsso1Ox7wTpHLrT4S+i8eTxpqMuzQd2P1G/db8KYdP0W9zfhVP/AFhuE/258vyS3/tv0252hu/4qx44Q/7b9HB/RzUi2N39l/3W/CmDEa+q/wC6/wCFAcP7Wgtkv22TkLiQ1tidBKtDoT0MjxG9XVtw2sqF33k/D7vfT8bDSIsXbz4a+oBlrVwDRiZ7tojTrFHcFxvd4ks8he7IJgxPek7jbRp16UPoxAVS5BBA5SNiRu0HaTv7Itbdu3bVmxN1UVCJScsEgMAQNyRrpJpSSiqZpjTu0HnG/ny1oZsyBSIj0lYlD1iGYH2dKz/aPs+lwG5jrisrNbi26gIpQvk0UgkDvHmW11npUHEftEtqr28EhJVdLhUZRrB0aJgRqebDSsVxA3L7l79xmJ8foAR0Fcz/AKOqU6LXD8VGFuRYAa4QMzrkOUHZRuLYgbATtLHSpMTdvYhWFy+tu2i3LjM4DjKBqrNckQdRvAjaq/BKTCqJgbcgBzM6R4mpeNf2VwMRcLWyrL+iVHpFSYmRCkRlAgRO9HWyIu3RzHj9u3ZxN22oaFY5YYQAdQAI5AxQGFxCrcUtooI0gmdtK1PaDgWJxF7MQpCJatq0BZW0gUEgbkmT7ekVCnYO+4ALqBM+qT4daSOjkjScOZ774W+Hy27feXFtADdrlxN52ygaGYk8jWs/LGqj4BwFsPZW3nzFZ1iNyTpvprVr+Tt+t8KtaMGywvYYDxHur3YMZLd60QJt3TyGzoAJ03lGq3FnOpI18qz3EMDdW4XUwGiQrQTE6HLrHOs0qLtmkx/A7GJGW7atvGxKqSJ3gxI5e6shxHsVYF0qti2VBQaJJBYDU6gRqfh1oIcQxJfW7etxsFLbHYyzeHlRFlrhOZr13NIJLQSSAADPPQAeyqqyG9DLXYqxnQdzZhmRfVYn0rgU67AwQeY3G4rZcI4Pbw1s2raBVDFoA5sFn5Vh8Zfe2QwxFz0GDD0Tow2Omh+tNKd/XTExEsTHrNl11jcJTqgT1s2HabD58HiFiZs3PghP3Vx7g+FbvrDhdO9tmQBsLima278exbShYajUZQdGHl0517gXClBtqYHpKNOWv18aB8joxnWPhp8BXNftOuNicTh8Empg3CNB6byqkzyVAx/110S6igS94Aef8a5djL6Dit2/cHomRZP6uXLbQ+yCdf1ppMZi+KdmLliRcBKkkEnKdmyllKkjRiNNxmHsm7M466mFxOFk5WuWXPgU7zNv1yof9IrdY/hsYS4boAcK5gQdwFUnLzYkR4AcorG8Owzhr8IxBeJA29Fh75n51lJyr9ezowyg5Ly9EmGxhRSAAQdZZZIidN/E9OVEDisiMiR1ymfZ6X3UG2HubZHHmv4U+0jqR6JkEHVW5HSpU8x7Esf4mS7fX/QtMSZiBp5ijcPcnlr5/wAK9hOMOoKuFg6gZDvrMmRUj8aX9W35wR/urqWWZ8+8OG9EaXnDSF2Mj0uYMj9HrFPuY0lizSWJJJJ3JOp2qO9xxAPVX2Fv403DcVtsQGHuLGfhVLNOw8EKJ7l4xIUmelCXOIhSMyNHjl18jPxrX9n8Kl64CEBWI8tPKn8c4LbE23j9ccyI57bHatPLOiFhgZNuPYf/AALk+Fzl7qgHGLOUApdnmQyidehUxpHuoDGMiXCJA292v40K+KB5/EVxP5WZS4qJ9Hh/D/DnhjOeWm/WixxPErbMMgdV0PpkMdN9VA0mIEVr+zvHEORGnmJCkxHpajpAO1Yju5GkajqPxrSpxBAwAKmCSCCJ1Ur99Yz/ACWaFJw7D5H4D40FcMt/6NJ2k7VC3kTBXNCAXI0gkaKW5GP0V1115VmMRea6c1xs7MZJOmpM6AbUPhsI0hACX5Kok+4TOlWdrhcCbrRG4UqSPBn9RT4ek37Ndadqz5uSp0AWgSwVQSTsAOYPIDzG1HWsCBrcbn6q6mehYTr4LmPluK/E9p7CXks2zlLmCwUlSpkemxIZxI/yyPVqxucWVP7LVo1uNv5KDsPDaixVXY44lgMoGRZJAjLz0920mT41JwE95cxSESFwxHtuEEn91d+RqpDPczEEhQMz3JjSd8x9VeWc+SyZIH7A48W3xUFSGsvBPMyQmWf2o06CeVS+i4o2eHsDIn+Vf/iKlFkUxHUAAHYAD2aVIHFaLomxIFOy+VE8OwXfPl2AEk6adPeat/6rJ+s3uWk5JFKLZFhg5EmfKm4rhmbcxVhaBikIoooqrHBkiNT40Y3BVyxA8KLs2dZoqBT6CrMnxLgIymPl86rsNwPKNg+wE8q22ItihEwwmaZDiZx+Eu+glQOmlOfB90RJO0D+YrVW7dC4/CKwnn+FAUUNy4irp10rDcVxRs3xcbUSTtz3idh9RW1u4TMYPnFV2M4erAhlDa6SJik0JGbu9oGxQFu3bCpmzMEDQWHNixMR0+dEvxu9YVbWc5VAIBg6HpPjNXOD4XrqIGw0+AijMb2HF9R3noEeqzb+xdyPA6VKVFPZkv6yNEyh87a7+ylt9oXfZLR81P3GrBPs+yg5mJHPxFWXBOz9tWUGAJ2JmY6iq4sh0Zy5x9hM2rf/AJj5NSYPixvOEGHEmf70gaAnWZ5A10XF9hbV2NIHhp8qrOH/AGeNh7+fNKCSOpkMIMbCDT4gZz+q73SIwpKn9IXrZHLqk862fZfsamHWcpDNBIbKYjlIAnWfKrrh1sIIGsmTpGp3qx70LT6KTI8FwtUOgCjoBFD8W4BaukMV9IQZ6wZg9RRn5XUi3ZpbNU0YrjX2d2bpLAFSSScpI36DYViOIdjQl1gtzKoOgJuTsN/RPwruJAIrEdoOHnvQdMsa68p2pqmLI6RiB2RhNboG/wCkdx5rQ1ns7ZDAvikXb9OSY5Qok861VzHqiEE7a6xtNY7H4/vLxAYNB5dMo9hE1MkjFNsurvELduVsFnQ6nPIBPM5YBYbesSB0peFYZsVdCGG0aFIOWQNFhSMqzExHxqhfFQDl1I3308TGw861X2cX3Ny7cUqv5sKA2zS+rEbwIBgbadairGjCcc4VlxtoKCALhIHRSocD3hq0VvDKqG7eYJaUwSRm9L9RV/vLv7A0EyxA0JHam8tjGE3AWm0pBWNS2Y7jUAjmCKoH7zEsrXD6KDKiDRba/qquw8TuedQno0avsr+O4vEY05LY7qwDmW3mks23eXX/AE7kc9l2UAUd2W7KvZuZ3ueBVRv4Ek7aVe4PBADT5VZ2rcU0Dk/RPaOlShqjRKkUVoiKLXhPGe4UjJmJOpzRygCIPj76sf62n/CH75/41ngKflpOCZak0bAXdIpuekNvWkNWImV6cHoYvSrcp0Fhp1FNVKiW5UgalRVjjaFBYwETR4aoblqhCZmThLjk5RtzOg9pqXD8JUMM7FieSDTTmXb7hV6MKG3M082NRTonoitgKIUAeW/vOtE2MOCOVQTDUXZuUCTK3iIIaMukbxWUxqsbihJzDUwuwreXgDvTLVhRsBVXonjsG4dauMil9DVlcaNN69mrxWamy10C3gBtUN28KnuGJoVrZbkaolirdqa1cqLuYrwpCWgt7+hNYji/aAOSCQANP51pMRi40muI9u8e9m8yKdyXnzJ9hP40m6K3N0W+Kt55VX35z5+/ehsF2eNmXcpB5tcB319UQTtt1rn97GsxzMZJ50xcRFQ5Wi1if2dF4pxfBhCltnvNsDlyIJ/VQaDz3q77K4u3mUZAVdUXXlNwiNNSWcKsD21yJOIHr8q1nY3tO1lwwaCugJAaAdRodN/cYqJSaQ3iNX2vt97jru0IVQAcgiAEewlqhs4cADSpbFmRJmWliTuSZOvt1opcPUR2RKWxLVujAKjtJRCCtUibPKPKpTtTR9aU5apaHYs+NOpAKX2UDNs6VAy0fkqN7NUU0A5acqUT3dOW3TFRAoqQU/u6aUoChRSOKWKaaBsVDFSB6hzUoNIix1y0DXhpThTCaYDi1ezVC29e1oEFI9S5qDU0/MeVKikwkgHemaDaoXukU8pNAEGIas3x/tEuGUs85RvAncxpWgxLQK512+xZyZIBDbg/Ci6J7ZRf1t7xy5uFfWIB0MREGDPjWO4/jWxFyY0XQeI3/jVgcAJgnfYExPkJ9tG2+D9BWTkapKJl7XCyaOs9nprU2OEiKPsYEDb+XyqeQObMzY7HK0ZqvOFdmLFkghASOZ1PsmrQWo+vrx99EJa0++hbM3Jscg+vrSnkdK8q05Fq0Khyr8alUVGtSKaYEgavU0GniPbTGKDS0g+v40/MPD3UWAXZ7SqpK5zKkgyCINWmH7QTzB9v41yvB4kMoFxWZh6MssjKNvSDBtPGQPLSrPB3UYHI4UrHrMbcgztmDAx7KzUxOTR1G1xRTRVvFqedcwtXXB9B19jL81Zh8qI/pfEqdUkdYB/+Jmr5IFM6ZIOxprLWN4ZxK/cBJtlOhadT/lMNHtqxw+OxIaGyZeuY/IirNFKy7YU0UF/SpHrLPl+Bp9jjFlmyBwH/AFW0MdRO48qCbCyteVKeKeopjpMiOlM2qd1oe4IFAmiLvhUqNNBB9alDxTJC4qZNBVecRRIvejSKQzEXda8caAN6AvOS37NVOKxeaQOVArLHH8Tyid/Kua9ocTcvMxQ6n1Z2GsbxFaS5xDffodtNdqrls6zGns2mspMaKPhnBWT1znY7tJ08FB0A8RFWq4WB9/40YlnnHnt7uc09k6/WlQMHFiI+/Xz8qdkqZVk/H6PnSrhxt/P40UIYtvr9e6pWTn8qeloDT+e3OmgR1P14fWlAqEj6n7qseC8EbEMYJVQNWgHXkNSNTvUXCOCPiLkBmAEZmnYeXU7AfhXQcJhFtIEQQo9vtJ5mk2axjfZlsT2PKqW75YH6ysNPME66jlvpVG1uDGh+uhq+7QcdznKmqg/vEaT/AJRy9/SqNdfPxPnVRbJlXoQCnafX140in4fD4U8eX8vD21VkiZfL5fdSZj0+vdTivX6MfDlTM7dF99KwK612etgEEsRy1IgePXzijrODVRoW9tWYtqaabK10rHFdI4LZXXcBbbVlVvZUZ4Pa/Rz2z+w33GrM2B1qJriDnPhQ4x9j2BLgb6a2sSx20bT5kiKktY7G7Qhg6tAgj3x7aOtGdh8KlL5dz7Knxr0aKTQ7+kmA9JI66z91L+aur+dUBRuxygL4ywge+h2v5qhxWCt3lC3rYdRMassE8/RO45E7U3DWhqbvYvBuIE3XWxezWV9Vm3ZvC2xMp+1C1p7PFY/tBl/aElfbzX26eNZG12Nwb5oe7bJjJJDZD4Hdgeh260t3sxxCz/7bEd8g2DZZ8ocn51hco9o3Ur6NtcxGkzodo5+6hMTiawtntVfsSMRZZIOrBWVSfFT6M+II9tXnDu0CXxKn0huv4dRVqaYNhz3T1qS25IidarcTxDKYOvSks8WB6D21ViLUGKE4nxHIsTqYoHEcYXrVRddnaSZ6Tr15fH3dalyGkXVnjYiDrp9fCqvEY0sdNB9a0Ki9alW39eH86z5MqqEVNtJp4t+W592tOC6/P+deFSM8yDn84ryp759s6VIFNJ7v5eHtpiPBfDlM+G+9eN3TXTbf6+t68XB0AjQST4+Hu1qEW4/S26x1+vjTGTE6fXP+c0TwzhrX3yJ5seSjbX8Ode4dw9775LY/zE7KOp/DnNb/AIZwtbKZV82PNm6n8OVTJ0XCNiYDBJZRba6eJ3YxqSRz+7QVT9peN5QbaHX9M+f6A1kHqeW3WjeP8bFkZFP5xv8AxB5+fQfRxbvPlv8AXjPOalL2XOVaREdZMafXX63pynrTgI+vlS5fqPZVmAk0u/11pTb38tPH6/GmhD8z1+vxp2Auf6/nTvZ8KYEj5fXWnd14fOixiXcUi7kk9B+ND3OJtsoCj3n302zw9mq0wvCFXU6mtrbOKirs2blw8/M1aWOHqu4k1YiANKbceapJDIQ2kRFIV8KdNTWiPCqsVAhsA03JG1TXuI2gYnM3S2C59saD2kUO+JdvVRUHVzmP7qf8qVhRIfKvHiPdfphfMgH3b0N+Tg+u7t4D0B7k195p9tbaeqqr7NffvQHRZWu1JKwbZuqd5AAP7+/uqrxnC7F+8LsDDNzNvUsf2hAWamTFAnQTUWIvHbRahxiXzYbc4AzglbiXCJ2BVyI00YmWHnWbezDHTUEg8j5ajQx11FWdvF5Q1wmLVoF3cRsokqk+s50AjrWf4VjXxFzEX2EK7gx0LTHnCqB5isZNXSNo7QUqzUg025fX151JH8qUCBEfXSpLGqp3+M17OASOnLz0kinBT8/r+NOCgbCJ6e/l9b0xjQvWPw/jTlA8v5UgbkBTx+Px3oENH1/Ons3U+PKkX4UjN7vlSAYfZ9deVT8OwD3rgRBruTyA2JJ5fQqPC4RrzhEEsfqSen14V0Tg/CFsJlXUnVm5sfuHQfxolKjSEbY7hfDEsIET/Ux3Y9T+HKmcZ4sLFud2Oij4SfAfGp+IY9bNsu3sHU9P41guJcRZ3aWlm5gxlHIAHbT61NQlZrJ8VSIMRi85JJzSZJ6nczPtH8KQD6P4e+mJv/PUezWnlhy+76+7atDnHSP5nz/hSj68tKb19v18KWPr+dMQ9F1kan6+vaalVfrpUCGiVOm/y+6kBBeRtIyxznf2bifOl73z/d/hTn1mNNPd9fXKofyNvH33P+VJlFvoNqYXoYtVYOKl7jJbAldy5IHsAmfeK3s4S4LUM/E0UxOZv1UGY+4be2gzhi39o7N+yPRX3LqfaantoFEABR0AigBz4y42yrbHVjmb91TA9pqB7QPrsz+ZgfurA98040Pdak5DJfy0KIUQByAge6mnGsaiCipmtBQC2vhyqXMKPJcd9B8Kk7tE9dpPQamq/ivGe5TMwMcgsffVO3HbpBZAiAGJ9ZtpnURUPIUo2am5jWy6ZbSdSRJ8PE+VVmOugI+S8uddySCF/wAxOnx9lc24pxm5duFmdnI2LeHQDQeQqBXJEEz4axS2zZYfZfY7tFfxKpZchlU6QADJ0MQNvCt/2Z4ULdooefrHq0f7fmTWA7GYbNeZj/drp/mZgoPsma6bg7WVVPIyAPLrXHnnxdI3UfRV3LTBiGOxIgae2vEeBPu0MeNG8QWYbrp7dIPxFCIZMeMV045copmdUxCdOn118qf4RHX+NMVyDI5H4jSnpr9fXlVgIRT/AIfUQKalqTvv12921SZNwNhqfb98UwIys9dvhS4fDtcYIgLMToBpPt6c52qPrvvr7uVdB4DwNbCToXYDM3QROUabfM0my4xtj+CcEXDr1cxmb7h0UGj8TiltqXYwBv8AgBzPhUtYbtDxQ3X5hEJCr1KmCx8d48PM1HZu3xQJxbjDXnzGRHqAbKPHqToZ+6q+31+tevjSoJPjz98b+zbpSo3UA+B/hVo5m77Hn6+t/wCVKE6+7w8Pr5U98PDFDuuh6aHl4R8qaia/XLT+PnTEKFJmN9SR92n3Uk8tj5n3x9fi8jb2/D5fy6UNf4epJYyDEkqTy6T+NABKr1Ou3Py0p4bz+vHpUdpdumvyM/Rp41MRGxmT0+tKBixpMe3X5b9TTv8AQPjTbg8v5z+FOzt1HuoEf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4" name="AutoShape 6" descr="data:image/jpeg;base64,/9j/4AAQSkZJRgABAQAAAQABAAD/2wCEAAkGBhQSEBQQEBQVEBQPFBAUDxQUFBQUFA8UFRQVFBUQFBQXHCYeFxkkGRQUHy8gIycpLCwsFR4xNTAqNSYrLCkBCQoKDgwOFA8PFSkcHBwpKSkpKSkpKSkpKSkpKSkpLCkpKSkpKSkpLCkpKSwpKSkpKSkpKSksKSkpKSkpKSwsKf/AABEIALcBFAMBIgACEQEDEQH/xAAbAAADAQEBAQEAAAAAAAAAAAAAAQMCBAUGB//EADgQAAICAAQEAwYEBQQDAAAAAAABAhEDEiExBEFRYRNxkQUigaHR8BRSscEVMkJikiOCouFTcvH/xAAXAQEBAQEAAAAAAAAAAAAAAAAAAQID/8QAHREBAQEAAgIDAAAAAAAAAAAAABEBEiECUTFhcf/aAAwDAQACEQMRAD8A/ThgBwU0aEhkDAEMAGI0gBI0kJGkAUFDGRSoYAUAUMKAVDSGkOghUOh0OgpDCh0AgNAAIAGAAkAOVAOgozz3ZpAOgAAGAhAMAADyRodAENAAwAaEMBoaQkNAaoaQkNEVpIYhgMKAAgGIKAYxAgpjsQyh2ABZADFY7AAoAA0kArCygT+/UcX+rJp7/fNji/1ZBSxZjNisDWYLM2GYK1YGMwAcNBQAGRQwAAAQwHZtGDSA0jRlDCtIZkYDsdmbHYQ7CzNhYGrCzNmXMKqmOySxEPMBSwsnmDMBSwslLFoz+IQHQmOySkOwN5gzGMwswDUtX982EX+rJqWr++bHCW/myCliszmE5BWnIliy+FmJ43KjncgOhcR5gcrkAVcLM2KysqgZsTYGwJpm7A1Y7M2NAasdk7HYFExRmZzGIS382BbMLMzFhYBiYjRjxmE42Y8PuVG/GZlzMZAyAUhLUrnOeKNZyKbn3M+J3M0LKBpzDMZyBkA64y0QZ31IxkFgWzPqGbuRsHIg2p7/AHzY4y/VkFL7+LHhy382BfMJyJ390FgLEdv4HLORTFWu/I5sSWoU84EswAelZnOR8Qy5GkdWYTkRUgzkFliofi+RyOQZyxHZnBSIZh5iKtnNWc9mswFcwsOW/mReIKL59W6A6MwZiGcHMCzmZzkXiCUgLZg8Qi8Qy5gXzibI5hxZRVMdknLzFKVP72AvnDMcviG44hB0JhnIOYs4HRnFKZzvEMZgK5hwn+rOZYhvDnv5gdHiGs5y+MUUyAxJ6vyOXFlqWlia/A5sbFsoznAnmAK7swZyWb4AVFc470OaUtRwn97FiKOQRZHMbjPr+wHV98ho5lix538El+5lTV8/0YgvnNrE0OeeJbtaXqZzUQdHi916IM2r82c2cFIo6c5iWKSJ4kiCzxxxxr0OXMbw2000ttVoUddft8yc58um5LNV3s+WuoWu/bUsFoz9GNz6EoO00r01+aV/fUykQVWIPxCGIxJLr8mBbMaw5Ekvj0E8ZLQQXchZjGe0mufyFZFbzCbJtizkDRuEt/NkFiCWNv5sDoMyx+hzSxTDmBWeKTcjDkLMBuwJ5gA7FIbs4ViN6615gm/tm0dWbuvUpm8vgcifqUg+oFnMmpc2DkYnqBrxDUMTk1uTjFc+S67+RpRrkl5zQR0WktW9eiv9zEsSPV+i+ph01/Tpsru/vcmsRdF8ywUzh4osWr93Vddr7pPYwyKr4pjEmTbE2IKReuuwPF1sjmDOB0wxb32jbv8AYysbsvQ53IIy7lR3Yk1GVUtO/OtRLHXPry1vtRxZmwjOmgOrisfVJclrWmr1I+M+pGWJbsWYiul4rpN87+RuGPbtxut9aWi32OfGxFSSW3xJxxKvuq9QOn8W+Uqvt/0PC4vWnrddflscDkCmFx38Rj+88uiWnoS8Z82TVvVIxOTW6odI7MFZpJdSM8V21SWvmUhhySzJqKfOTSt9O5nCwFfvTjWt03b7bDME1i66/uabNYipXlg11Um/WpaGM6loopPlTfpTY3PSH17K2+iJxxE3S1b6J/QzHEVNU3e6vTTb03N8BNQzSlvXu+f3+5Iqy4Sb2hJ/7ZfQDhcZPXNv3AvEqnj3GKaSyqtElfnW77sSYRiaXw9Ci2FCOVycssk1ljT97q75UPE4tqlGttWktX5nNz+ZufEvlXoi5ibrb4yf5mOPEN/zP4nP+JkVwuKkmufVPZ3oWI6IY2tXV69uwp4ElFTdqMrSlTpvmiM8RXtdWt3yM+Mvyr1ZItdPD4Tm6jq6vbkhYmEk9HmTpp7b8qOZ67aVy3KYbdak0VhoaslmDMBRmXEzYs4UNGWWg0oym1eVOlqtfujkfH/2x+f1CNthZF8b/ZH/AJfU1DGUntlfZ6FG7HYqEBpSCU+yMWVlhqNZ202rpJOl3tgSrqYl6l24f3+kfqYkocpO+6VeqYglTfIzNNbjbFJ9dRB24SWVeSG0uqj3qzkXEtdAxOItVRItdPtDjU1FR1yrXocaxvL5kWrfIHhvqvUvwi8OK6q09Hq/vclKaItnW8JPVvkBaHERWHJK25VmaXbbys5fHS7kZX+3w6i8PuvR/Qi1dcT5gc041tr5WBadPRUx5jnzmozCLWc0X8CtjsonS6/I1hrXfye2pqiWPKkB08Vwzw8rmmlNXF2qkuxz+LHo/U5niN9XWwlfT5BHrezuG8VtR92otuTapL9xLTTejy8zXY7lPS0m/JWFdMIt7Js3+Hl0+a+pwcZxdtKLdRS9XqyKxlWtljO69N8PL8r+FMnK1o1XmebLG6X+5XB4nlJ6d3sOJXVOGZVma6qvd0p7nJkX5vRMnPH6dX2fxJzx27vnuMXXRlXV/wCJTBhG/wCdrp7pw+IW4WVySuq1vegPThhpRubdXSdav71F4mH1n/ihcRgyklFyjS1T2vl+xBcA/wA0fUueKbroU8PlKS/2p/uZx4Z3nzZtreVqq01XIl/D5fmj6nRwmBiQzZZpZ4uMlf8AMnyHGGb7crS/MEcOP516M5ce1Jpqmt0YjiGasenLhncUtc9JaNa6fLUOOksOSjFJ0tW0nd7b+V/EnL2nLEd4spSaSUWnUq6JrtZR8A8TNKKni5EnKS1pVpfwXyJi79Ob8Q9/d/xj9Bfir3jH4JJ+qJOWGtHmBYmH/ca6Z7NsIpt0tW9EX4nhKw44mWcYybUW17s/J/AzwWIoZsWW0VUdP65bfKyNLy4HLTc1VrNtp1qyyhg/+f8A4o832pxKlGOV2nm9E6V+jfxPNziJX0vg4PLHivOP0ZOfDq1lnh4l9JJNeaf1PncwZhCvck6dPR9HoB5eHxWiTV1or5LoBeJXUpDUjlw8fkWjiEFVM0sQjY8wF7+ApxvfUipGliFG1hrk36hk8/Vi8RDT6MA8Ncza4lxacdP+jKkQ4idV3sD0pYyeG8W8PSSjkv39VeauaOSftJL+leh56xuRiWIjVZ16P8VX5F6F8D2gm0koxtpXJUo26t9jxnNdBxxa2FHpe1Y/6jUcry6Nwdxk1/UvhXocygq1s1w+Ja+JSzLSWWPSRmKqWl13Ltksd2qW4gq+Ib0bej0K8TxCm7ilh0kqV02v6tep5ju9fia9fQ1mxHVb6orh46UWmrbqpW/dp60ud9zz0l1fo/qK3r2203LyTMehJ5tb6LZcjMsG+fyQ+GwJ5V7r122S+ZaPCYj2jfk7MNOTEjl16k48ZKN5ZON6Om1a6OjrxuAxGtYS07MhL2diR1cJrS37vLqRXJPFb31MeIdbT2v5IxPDbVN/JCIeHxs5ZYSlKUV/Km20vJF/xaisu+rcoyVxelJ+ZzQwKad7GcfFSlqk7VO/NiLXdxWFhfzpUpKsq5Pqu55ssnSfy+hKU9W1p2/+l1iw8Jpxn4t6P3cmXuquy4ynmh0n6r6BeH/evQ523+Vf4mG/7V6Mo9GOJg88/wAgNcBHAcP9XEnhyt+7HCzKut5l3AVrj+JKBuKo1QZSMtLEH4hjKBRvOPOSsLArnDxCVhYFvGZmVS3fqTsVgbXDtapieG+vyFHFa2KLHXNeg6E/BfX5CfDN7nQtdnY0xBjAjlVFbE2jLQGqFZnOPxCjQhWIDWhqEbaXUnZXhpxTuXLblb5agdeLxLSlJOlFOl/6pR+cn/xPMj7Umvd8SaS0VUkh4kMTLKLayy0X5v5nK9td2cr4CXbvuXMZ3XZPjMXlizb8yMvbONF14stO9k1gT6/qSfBS7fMvHfSVXE9rYkmnNqbXVK/VanVGVq1zOCPAyvl60Vnh4kKWXfXXTR/bJvjFzXW5nDxuJTWl6HRLD7kMTB6mI05caez6qzS4WTV6a9zU+FTG8Brm0JojLhZ/bJ4sZR30vbUu8J/mZiXDt7uxNEU331A6Fgva9gE1XdY0wAqHYWMAC/iZ+QwAWTpqZYgKHYrACBAAAFlI8Q+eoAUVjNPbQck0ICoWYVDAissFMAAeYnPicry0nmT1fLyAAh4XFKLVtreq11rTfYXEe05ZrWmiXcANIhL2rO6t+rM/xefV+rEA5aTDXtma5v1On+NTl7k3cX1V13XOwAWkElXcy5ABlotAroAAJoyAAAAAH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3555" name="irc_mi" descr="http://management-trade.com/images/assets/privatefinanc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4905375"/>
            <a:ext cx="33797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ttp://vijana.fm/wp-content/uploads/2010/08/P-3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775" y="3644900"/>
            <a:ext cx="302418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http://www.ctariders.org/public-private_signpost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4976813"/>
            <a:ext cx="2847975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75556" y="0"/>
            <a:ext cx="8496944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5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Implementing the Vision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1016732"/>
            <a:ext cx="7524836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8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Traditional government funding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8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Public Private Partnerships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8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Alternative Contracting methods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8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Private financed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4" descr="data:image/jpeg;base64,/9j/4AAQSkZJRgABAQAAAQABAAD/2wCEAAkGBhQSERUUExQWFRUVGBYYFxcXGBgYHBcXFhQXFxwYGBgXHiYfGhkkGhgXHy8gJCcsLCwsGB4xNTAqNSYsLCkBCQoKDgwOFw8PGikcHBwpKSwpKSksKSkpKSkpKSkpKSkpKSksKSkpKSkpLCkpKSkpKSkpKSkpKSkpKSkpKSkpKf/AABEIAL4BCQMBIgACEQEDEQH/xAAbAAABBQEBAAAAAAAAAAAAAAAEAQIDBQYHAP/EAEgQAAIBAgQDBAcDCAkDBAMAAAECEQADBBIhMQVBUQYTYXEiMoGRobHwB8HRFCNCUmKS4fEVFjNDU3KCwtJUk6IXNLLTJHOj/8QAGgEAAwEBAQEAAAAAAAAAAAAAAAECAwQFBv/EACYRAAICAgICAgICAwAAAAAAAAABAhEDIRIxE0EEUQUiFGEykaH/2gAMAwEAAhEDEQA/AMvirsrsGC6DnBLbCdY5e/qaO4V2ffE4i33aqGuW1yhiMoRA0gkAkTEgeA051Rqs6CTsfn7/AD8KveD8afCm1ctqjMbJttnGYEJc0OhEGCIJ6+7zaSa2R0W79jbtpGJa1ChjcIe4YyqILejEKAxn9o71e2fsyZ0tOcQPSAIyoSqA+mJYuDB11A3bxrMDt9eBeFsQ/rBleDmABBAubET4SY8aJxPbrHADD4e0vdovdhDau3lKL6KkEE9CCrSRA3rWGHHJ9BFNvovsb9n10sv50egVU5bYJ3ADZQ+iAanoJPKku/Z5cZZDDQg/2TaGMpKwZaZzb7QJqqtcT41d1y3EzmWCYPKDOhkuZ93jVhiuHcXdiUuYy2pIyoBhlyqc2khphQF5Tr1218GLpIhqSexcR9l13LJuBoJP96ZnnlhgW8fOvL9lzKpBKkGBM3ZmdCIt7fdVaOx/GCNXvsBIAOJNvY8hbuDQ6RrXk+z/ABjf2mDW5/8AsxF95/0nExSfx8f0x7LMdhXBCM9ok6BQzkmNQxzKf1fLrRNjsZetgIBaJ0MzqAv7RTx2O+/LTGcQwTcPxlsmzYsXMoa0ocBdXyEuMxLSGykAgnflW1xGG483qjCqAZE5WaJMTL5ZjppU/wAPF6sn9mNfsjfIZQEM5VYZomCWEkj0h6X41C3ZnERJRSrRuwIk6AaxE1L/AEdx4qwNy0GJWCO4EAAyIKtvIM/s+NCnszxth6WI33AvWl0O/q2gfcal/ExtVsqpFRc7I4+3ec27CHNyDpIUjLmE89Kz+MwNy2QLg9PIWIBzeiXZfgVM/fWwv9ieKMwzX2I0P/vGHmNAJ86o+0XYzEYaz32JuhhmVCe/uOfSaOc+B8Nafggv8VsVMzOGvFH7wZvRYHQwZiNJ2Pj4U/A8PNzWQF3LGQF0iTy5x9Gt5g+yd3u0a3bshWVWA7xJ9IBphoIPgfEUBf4X+SlRctZFB9Eh1ZTvuQSJBJInb21zZJzV1Gv7KSAMNYk5LeschA0AJOwA5nU9PGjkzouYLmMgaAnWSN11B0j+Wj7fHbNk+iilyDqCwjMIPqLqSOhETHUBq9qQoJVFXlpac89vSeueP4+eWpPRPOnS2SB85AYwBmOoy5fRY5WZ9vSywADv7qzF2LqybbC4rHTaRDesYJAXNoDvzA2qwbtKzjVQyxGtu37RDE6VPgOOEXEBtiJHosiAESNNNt66cf4zi1szlkp7RlMWzektxWUBZUsOYbLInf8ASFEWMeVw3L0r0akSw7g8td5MCuicS4YrlctlF/SYFjD2wwDZSplH2PtGmxBHDuGJZuNlsqbLAETldluEhR/aEyCpG0eqAfHt/h0q9E84s5SLg3JMGeQ1I8ojz86LvY9otmZUh4A12fLudRtoJ611LFIkELYS6+UfmvyeyjQWC55eFKg5p100k/rCYo2HYrbwmClYjvXsQogZgBbIIM69N96hfFSuzak9oxXZDiqWsT+UOjEhgvon0tbN8wJIXZAPfzqibGFjOx1MHeN/ka6Hf7DLfIOHWxa3Z0tXQ6hhZu2wYA9EHvDzOoFZnHfZjilQupW4QBKB0mY1VDsxjaY28qp4dJekJEPZ7EIxuSGLrausp1gZbVydiJIbJEbEHaqRcSQmxDCCZ35DUnXfX2zRXZy6VN8MSCuGv+sCIJXLrInQ1e9guCWrz3e8gG3DI+Y+sDAGWYO06gzznYT47SijOTStsns9pGw1+8U0YzbDCJRVfNoCIYzsCRInXURTDG2sqk5u8LXGYgzOZm0IO3XQ6zqRpV/2s7Hm3YN5bly/du3BIALZVYE5YUE6ABQdNuUxWDGHZHyvmRokKyMpjyInWNNNdamWF00y4u0dN7JdrzYs3A+ltEa4qrlVi2phSxkzrpDV0PsvxIX8JYugFRctq0GJEjnGlcNweCv3Fy2bTsxBAJtu6wdPS9EiIJnzrovA7+LtXDa/J7hsgItv80iBba29tVWTMiJ06Gr+MpKPF+jW+JreKXAb2GXT+0d/Yli4J97LVnNYnH8LPeIzJaT0boObIs5ntwCJ19BW99Q/0MvTDfCujZDyUcnsYvOdFywAem58tdekAmr3gbW7KNirlhb5W4tiwjGFa6wzuz7iFULy3Pkay91MisEOVig5zqcrb9QdNPOtJh7Yt2uH2SBJtX8S0frXrkKT/ptxPjXmY8aVyXo1LnE/aFihoqYK3G35p2jxGZ1HwqG39oGOuT/+UixGiWbe3+st4iqPEWgLrTyaBpOwA+QqsF0q+Zd9QfHwMVph+RJyqQ5w/W0ae72txjb429/pFlflboDEcfxJYMcZiSwkA94ARMSBCjeB7qhOLH14ihLYDu7dAxHmYUGvQujljbdM6R9mPaK9ca/ZvXHuG2bbKbhlgtzOCC25ErInaTW6vLmGoGmgPpdeYEVxr7NsYRxG4uvp4fTztXE+5mrsHeb+/wB4j7qRt1oExXA7Vwg3EtOV2LWgxGs6FmPOiBhV6r/21qPvKTvKpIjkT9yBB9EjmCi7HmIE/Rp3cr9Kn/Ghzd0io1xWn1y0NKg5BTWl+gn/ABqNgoII25ggEEe7SDrQr4moTfnTrTJ5Afavtrh+HBWu2Wc3c2TIiwSuXMGYxlOoPjr0rD477V8NihlfC3URtGylDp1CkasNwdDy1Bg2n2pYPv8AhrP+lZdLgjxPdsB5hvhXF7V3TmDI0IPn020ikWto1/EMGcPdnMLiXALlq4vq3LRjK3geRG6nTpPv6VRNXYCff7Kfg8aHwLYe96LWg1yy4hoJMlZU6iWg8wH/AGFoXg/YS9eV7rhSSB3JcobczqXBYEiNBoROpGmlqVIlxTdh+F4tbecrTzPWI6c6VMaItEkBizNHOGAIHsAj2Ubd+zF3OYXMPh7mcEC2GKi2QSQcogsGiGEaTPKjrX2ay0tjPYuHuGDzjMw3/Gmm2RKCNE2IJFphrDZf9Lgqf/IWz7KPwOBuuhhWI1GkbrIjXnUFjCWLaqpvXdABpZYTBkHWaOTiVlf77EexY/21rzdaOeOP7KHtViLV9GsuzLiEAYBkYZSyBsrHYBlBA5SoG4rK8FtXbgBtWmvQqkhbZeAwlS28Tr09U1teJWsBfcPd/KWIAGziQDIkqoOngRvVhgOMYOwgt2hctIIgJbZfASVAJ9prKVs2UV1YB2S4ZikxNu49hrSAMGJFtAAy9A07hetascOu96f1DsZ5AyNJqnx/H8Jih3Dm+2b0gqW7gLZQT6wWDAkxPKjMHxlbSJbtByoUZQ2VjlIkeqxaPMfKkrRtxhx7FvcNcQ1nC21Z3/OZigJQ7tmT1iYG/wB1Oa6ywD6M6yrZoCxJIzbbD2igeNdulw6uXYWiRlHeLcIS4VzBmC25IggxIDBWg6E0Dgu0eEs4PvLV2wDdLMIIUD0iTCmDJcsxnYt4AUl2TJKrLbFBXc3IvEHcBoUFdzoCRpEiY02kmW3cailHNlcyLlR2b0lVoOXNEiYBjwrLW+2uUQt9CNTGhknmTzqdftABjOVIiSMw0OsAyYkc+XQ1bpaZCUmnJGl/pjOJykjwuuPjNOwwW6WUZ0ZVBE3GYGZ6naF61k37UDEABXEbwrLB6H1tY8KM4XiHS5mM5cgEn9lwY309Y06QlJ+zVYK2xwzi7n0LxALNpEFQJJhpql7hv1m/7d7/AOuheM/aEcJiCndEq6SoaQBcR4YlgCAuQg+aj9ah/wD1Ovf9Ofc3/Cstm7UfZyZOMEEpdTMNxGhXxDHeAPGtnxK0BxIpysYbD2h7Ldtj8bjVisVhS+IFtIygqIjUywDecTvXY+0HYZruJu37NxFN2A6urRKjKCrIdNAOXKuPHFVcfY/RUYDhAG2xYsesnXfl0peN4FgqlLTP6QDC2oJiDr6Wmhgk+ynjsHjdhi7Y5b4k8/8AOB0Hsqu452QxXod9fU21km5bS9cykwJe2zscsc0BiTIjWn4t2VHum9FXiuDXTJKXF/zFdPYpoaxZIDAxzHwOvvA+PStpwrslcaypTF2LtthKv3LPImJnvQDqN4pL32cXGJZsUonQ5bGnTndro30zNJqVoxvY45OJ4fqyX0MGfWss428UrtFkkxHT5EfjWT4H2Es4W53ud7twBgpYKqrmBBIVecSJJOhNaizcjKY0gj4H8KrpDk7Z5xB1O/jG2h+6ozdQfpL75olz1E+dRPi42A9gp2TVEIuA7SfJWP3U3um5KdTMbGD5+NTflpPWka6DuffQTQK9h+YUebD8KYMKf1k9mY/KKku3Ry1qLvW8qQqJjg1A9IgiVkEby3Q+c+yvcK4jhbwY2CrhHZGISIdYldQNp/jULW5B8j8jTmzuws2iQxEu/wDhI2sjlnbXKOXrHYSUWnSKvjfZOxxDEL6BUWW/PXVhc0a9wIHpNsS36I9GZYgaYras2wFUIiiAq6beVPt2ktILaCFQQB+J3J5k9TQGOXNpNWkYzmCX+L6+iojzNQDFl9I386hxShRoaEF4zpNaHP8AsywweHVmIKrpvPnrvU+P7sOVW2kDT1R+FVfekagkGrC6w3O51Pt1qWTY8cPt81X3D8KY3C7WWQo3A5dNeVO/KxyA9utMfFSN+vQUgTYO9pLZsMqgFb9qSDyuFrW3T84Kms3u5i4NO7JtXByNoklSfFCc08lZ6r8c8Ya436htP/27yP8AIVbImZr6xMhGjrr3ZHuBFWjaLB+0dkOrOQsBStwFQ47onVih0bu2/OQeQuD9KuS4/BXcAblvvCtm7Nu8LZM2mOkx+khnbUMD1gntnZ3hpMq/90e7YHcgAFffbKmfOsZ2r7OKGiC2WbJGZRKqgNo+kRJ7plWetrwqMjV6NoqSjbMRh8JxEsoFzF3F0ChboCOo2ynvR6JERHKKgxdjGoMz3sWqzEm4pWSJyyLh5cjU+C4ri8DdOHRmZRDWxkS4cm8JmVo2MgaSsxU3HOO4prUXrT20DZhntC0C0BQxKWxPo6a+HSszbtWit4fxO4qKq4u+g1VEBMEj9BVUwNxEwNd9DG54ZjsXgVJusueDHetaIhcoaWU5gddp15A8uVW7a5pZ45nKGmeUSKscHawrOve37wXnkt5m35ZsoHvpNN+zr+PnjhTuKlf2dOwXH2xLX7/craDW1DsPSN1AHIUQR6RiSFiZEmBVX/6l8Q/6N/8A+f8AxqThRAudyoJtFbSAkBSWc3yS5WdQluCBpMDaTWg/owfQFUlZxylbbOY2sbba56oW7m0uTlYPynLvtpI867T2S4hdu4O22I1u+mHMAGVdhqBpMRXPh2X4eky995kn0iRMzJAAGlaf7O0vHBZQoGS5cWSUMzlaRDjT0j7q5cSp6OqbjKFrtejXm5THeapuOdoLeEKDEHIXnKNCTliTCkwJIFVb9v8ACn1bomRuGiJE7c4mPGK6DlbNat6BSi9WSbt7hP8AFHuNWnDMauLt57Sm4gYiRA9IDUasDMN8aYrB+3eOuWsDfe0zI4Cww0Im6imCdjlJ15VzfsXicQOJ4fvbl5gxcEXLpec1m7GhY8x7Ire9seCMcFiiLbL+ZbQsgX0WV533JUDfntXN+y7EY7CxbylcQpJYoohgVyjWNZAFS5NPo6cOOMoSk5JNdL7O1F6ZmqT8mbm1tfDMXPuUAfGheLYuzhbLXsRecIsSQgWSdAFBlix5AfCqOWrCQKYzjaR5bn3CsJe+2vAKwjC4hxPrOV94VnIPlpW7wHa3D3MEcXbaLAVmOVQpUruhUbPMCJ1kcjNFj4jkwznZG84yj3tAqa3w5+ZQe0sfcoj41zjtP9ouJusowTrYSNWuIGuE8/1lC+WtMwna+/kHe4m+Wj0ipwwWfANh5jzNWoNkOcUdLvYYKNX9I6AQoGvMzJgVNhrYtJlt5mJ1ZyGJZiNWJA3+Wg8uaWe1twkxexBX/LhPmbQ+VN/rVjRfGXEOMPGoKYfvZg7HJkiY9k1XiZDyJnTYMbN7j+FAY5miAjfut+FZIdrrv/UYn/tYP8BTh2tuf4+I/wCzg/xq/HL6IfH7LG9h3Myr+wN88tQ2uFQwaLoIM6l/w1Gm21AY7tVf7tu6v3Dcg5Rcw+GCk9GKvIHiKhwXae+UBu3yLkGQuHsso1Ox7wTpHLrT4S+i8eTxpqMuzQd2P1G/db8KYdP0W9zfhVP/AFhuE/258vyS3/tv0252hu/4qx44Q/7b9HB/RzUi2N39l/3W/CmDEa+q/wC6/wCFAcP7Wgtkv22TkLiQ1tidBKtDoT0MjxG9XVtw2sqF33k/D7vfT8bDSIsXbz4a+oBlrVwDRiZ7tojTrFHcFxvd4ks8he7IJgxPek7jbRp16UPoxAVS5BBA5SNiRu0HaTv7Itbdu3bVmxN1UVCJScsEgMAQNyRrpJpSSiqZpjTu0HnG/ny1oZsyBSIj0lYlD1iGYH2dKz/aPs+lwG5jrisrNbi26gIpQvk0UgkDvHmW11npUHEftEtqr28EhJVdLhUZRrB0aJgRqebDSsVxA3L7l79xmJ8foAR0Fcz/AKOqU6LXD8VGFuRYAa4QMzrkOUHZRuLYgbATtLHSpMTdvYhWFy+tu2i3LjM4DjKBqrNckQdRvAjaq/BKTCqJgbcgBzM6R4mpeNf2VwMRcLWyrL+iVHpFSYmRCkRlAgRO9HWyIu3RzHj9u3ZxN22oaFY5YYQAdQAI5AxQGFxCrcUtooI0gmdtK1PaDgWJxF7MQpCJatq0BZW0gUEgbkmT7ekVCnYO+4ALqBM+qT4daSOjkjScOZ774W+Hy27feXFtADdrlxN52ygaGYk8jWs/LGqj4BwFsPZW3nzFZ1iNyTpvprVr+Tt+t8KtaMGywvYYDxHur3YMZLd60QJt3TyGzoAJ03lGq3FnOpI18qz3EMDdW4XUwGiQrQTE6HLrHOs0qLtmkx/A7GJGW7atvGxKqSJ3gxI5e6shxHsVYF0qti2VBQaJJBYDU6gRqfh1oIcQxJfW7etxsFLbHYyzeHlRFlrhOZr13NIJLQSSAADPPQAeyqqyG9DLXYqxnQdzZhmRfVYn0rgU67AwQeY3G4rZcI4Pbw1s2raBVDFoA5sFn5Vh8Zfe2QwxFz0GDD0Tow2Omh+tNKd/XTExEsTHrNl11jcJTqgT1s2HabD58HiFiZs3PghP3Vx7g+FbvrDhdO9tmQBsLima278exbShYajUZQdGHl0517gXClBtqYHpKNOWv18aB8joxnWPhp8BXNftOuNicTh8Empg3CNB6byqkzyVAx/110S6igS94Aef8a5djL6Dit2/cHomRZP6uXLbQ+yCdf1ppMZi+KdmLliRcBKkkEnKdmyllKkjRiNNxmHsm7M466mFxOFk5WuWXPgU7zNv1yof9IrdY/hsYS4boAcK5gQdwFUnLzYkR4AcorG8Owzhr8IxBeJA29Fh75n51lJyr9ezowyg5Ly9EmGxhRSAAQdZZZIidN/E9OVEDisiMiR1ymfZ6X3UG2HubZHHmv4U+0jqR6JkEHVW5HSpU8x7Esf4mS7fX/QtMSZiBp5ijcPcnlr5/wAK9hOMOoKuFg6gZDvrMmRUj8aX9W35wR/urqWWZ8+8OG9EaXnDSF2Mj0uYMj9HrFPuY0lizSWJJJJ3JOp2qO9xxAPVX2Fv403DcVtsQGHuLGfhVLNOw8EKJ7l4xIUmelCXOIhSMyNHjl18jPxrX9n8Kl64CEBWI8tPKn8c4LbE23j9ccyI57bHatPLOiFhgZNuPYf/AALk+Fzl7qgHGLOUApdnmQyidehUxpHuoDGMiXCJA292v40K+KB5/EVxP5WZS4qJ9Hh/D/DnhjOeWm/WixxPErbMMgdV0PpkMdN9VA0mIEVr+zvHEORGnmJCkxHpajpAO1Yju5GkajqPxrSpxBAwAKmCSCCJ1Ur99Yz/ACWaFJw7D5H4D40FcMt/6NJ2k7VC3kTBXNCAXI0gkaKW5GP0V1115VmMRea6c1xs7MZJOmpM6AbUPhsI0hACX5Kok+4TOlWdrhcCbrRG4UqSPBn9RT4ek37Ndadqz5uSp0AWgSwVQSTsAOYPIDzG1HWsCBrcbn6q6mehYTr4LmPluK/E9p7CXks2zlLmCwUlSpkemxIZxI/yyPVqxucWVP7LVo1uNv5KDsPDaixVXY44lgMoGRZJAjLz0920mT41JwE95cxSESFwxHtuEEn91d+RqpDPczEEhQMz3JjSd8x9VeWc+SyZIH7A48W3xUFSGsvBPMyQmWf2o06CeVS+i4o2eHsDIn+Vf/iKlFkUxHUAAHYAD2aVIHFaLomxIFOy+VE8OwXfPl2AEk6adPeat/6rJ+s3uWk5JFKLZFhg5EmfKm4rhmbcxVhaBikIoooqrHBkiNT40Y3BVyxA8KLs2dZoqBT6CrMnxLgIymPl86rsNwPKNg+wE8q22ItihEwwmaZDiZx+Eu+glQOmlOfB90RJO0D+YrVW7dC4/CKwnn+FAUUNy4irp10rDcVxRs3xcbUSTtz3idh9RW1u4TMYPnFV2M4erAhlDa6SJik0JGbu9oGxQFu3bCpmzMEDQWHNixMR0+dEvxu9YVbWc5VAIBg6HpPjNXOD4XrqIGw0+AijMb2HF9R3noEeqzb+xdyPA6VKVFPZkv6yNEyh87a7+ylt9oXfZLR81P3GrBPs+yg5mJHPxFWXBOz9tWUGAJ2JmY6iq4sh0Zy5x9hM2rf/AJj5NSYPixvOEGHEmf70gaAnWZ5A10XF9hbV2NIHhp8qrOH/AGeNh7+fNKCSOpkMIMbCDT4gZz+q73SIwpKn9IXrZHLqk862fZfsamHWcpDNBIbKYjlIAnWfKrrh1sIIGsmTpGp3qx70LT6KTI8FwtUOgCjoBFD8W4BaukMV9IQZ6wZg9RRn5XUi3ZpbNU0YrjX2d2bpLAFSSScpI36DYViOIdjQl1gtzKoOgJuTsN/RPwruJAIrEdoOHnvQdMsa68p2pqmLI6RiB2RhNboG/wCkdx5rQ1ns7ZDAvikXb9OSY5Qok861VzHqiEE7a6xtNY7H4/vLxAYNB5dMo9hE1MkjFNsurvELduVsFnQ6nPIBPM5YBYbesSB0peFYZsVdCGG0aFIOWQNFhSMqzExHxqhfFQDl1I3308TGw861X2cX3Ny7cUqv5sKA2zS+rEbwIBgbadairGjCcc4VlxtoKCALhIHRSocD3hq0VvDKqG7eYJaUwSRm9L9RV/vLv7A0EyxA0JHam8tjGE3AWm0pBWNS2Y7jUAjmCKoH7zEsrXD6KDKiDRba/qquw8TuedQno0avsr+O4vEY05LY7qwDmW3mks23eXX/AE7kc9l2UAUd2W7KvZuZ3ueBVRv4Ek7aVe4PBADT5VZ2rcU0Dk/RPaOlShqjRKkUVoiKLXhPGe4UjJmJOpzRygCIPj76sf62n/CH75/41ngKflpOCZak0bAXdIpuekNvWkNWImV6cHoYvSrcp0Fhp1FNVKiW5UgalRVjjaFBYwETR4aoblqhCZmThLjk5RtzOg9pqXD8JUMM7FieSDTTmXb7hV6MKG3M082NRTonoitgKIUAeW/vOtE2MOCOVQTDUXZuUCTK3iIIaMukbxWUxqsbihJzDUwuwreXgDvTLVhRsBVXonjsG4dauMil9DVlcaNN69mrxWamy10C3gBtUN28KnuGJoVrZbkaolirdqa1cqLuYrwpCWgt7+hNYji/aAOSCQANP51pMRi40muI9u8e9m8yKdyXnzJ9hP40m6K3N0W+Kt55VX35z5+/ehsF2eNmXcpB5tcB319UQTtt1rn97GsxzMZJ50xcRFQ5Wi1if2dF4pxfBhCltnvNsDlyIJ/VQaDz3q77K4u3mUZAVdUXXlNwiNNSWcKsD21yJOIHr8q1nY3tO1lwwaCugJAaAdRodN/cYqJSaQ3iNX2vt97jru0IVQAcgiAEewlqhs4cADSpbFmRJmWliTuSZOvt1opcPUR2RKWxLVujAKjtJRCCtUibPKPKpTtTR9aU5apaHYs+NOpAKX2UDNs6VAy0fkqN7NUU0A5acqUT3dOW3TFRAoqQU/u6aUoChRSOKWKaaBsVDFSB6hzUoNIix1y0DXhpThTCaYDi1ezVC29e1oEFI9S5qDU0/MeVKikwkgHemaDaoXukU8pNAEGIas3x/tEuGUs85RvAncxpWgxLQK512+xZyZIBDbg/Ci6J7ZRf1t7xy5uFfWIB0MREGDPjWO4/jWxFyY0XQeI3/jVgcAJgnfYExPkJ9tG2+D9BWTkapKJl7XCyaOs9nprU2OEiKPsYEDb+XyqeQObMzY7HK0ZqvOFdmLFkghASOZ1PsmrQWo+vrx99EJa0++hbM3Jscg+vrSnkdK8q05Fq0Khyr8alUVGtSKaYEgavU0GniPbTGKDS0g+v40/MPD3UWAXZ7SqpK5zKkgyCINWmH7QTzB9v41yvB4kMoFxWZh6MssjKNvSDBtPGQPLSrPB3UYHI4UrHrMbcgztmDAx7KzUxOTR1G1xRTRVvFqedcwtXXB9B19jL81Zh8qI/pfEqdUkdYB/+Jmr5IFM6ZIOxprLWN4ZxK/cBJtlOhadT/lMNHtqxw+OxIaGyZeuY/IirNFKy7YU0UF/SpHrLPl+Bp9jjFlmyBwH/AFW0MdRO48qCbCyteVKeKeopjpMiOlM2qd1oe4IFAmiLvhUqNNBB9alDxTJC4qZNBVecRRIvejSKQzEXda8caAN6AvOS37NVOKxeaQOVArLHH8Tyid/Kua9ocTcvMxQ6n1Z2GsbxFaS5xDffodtNdqrls6zGns2mspMaKPhnBWT1znY7tJ08FB0A8RFWq4WB9/40YlnnHnt7uc09k6/WlQMHFiI+/Xz8qdkqZVk/H6PnSrhxt/P40UIYtvr9e6pWTn8qeloDT+e3OmgR1P14fWlAqEj6n7qseC8EbEMYJVQNWgHXkNSNTvUXCOCPiLkBmAEZmnYeXU7AfhXQcJhFtIEQQo9vtJ5mk2axjfZlsT2PKqW75YH6ysNPME66jlvpVG1uDGh+uhq+7QcdznKmqg/vEaT/AJRy9/SqNdfPxPnVRbJlXoQCnafX140in4fD4U8eX8vD21VkiZfL5fdSZj0+vdTivX6MfDlTM7dF99KwK612etgEEsRy1IgePXzijrODVRoW9tWYtqaabK10rHFdI4LZXXcBbbVlVvZUZ4Pa/Rz2z+w33GrM2B1qJriDnPhQ4x9j2BLgb6a2sSx20bT5kiKktY7G7Qhg6tAgj3x7aOtGdh8KlL5dz7Knxr0aKTQ7+kmA9JI66z91L+aur+dUBRuxygL4ywge+h2v5qhxWCt3lC3rYdRMassE8/RO45E7U3DWhqbvYvBuIE3XWxezWV9Vm3ZvC2xMp+1C1p7PFY/tBl/aElfbzX26eNZG12Nwb5oe7bJjJJDZD4Hdgeh260t3sxxCz/7bEd8g2DZZ8ocn51hco9o3Ur6NtcxGkzodo5+6hMTiawtntVfsSMRZZIOrBWVSfFT6M+II9tXnDu0CXxKn0huv4dRVqaYNhz3T1qS25IidarcTxDKYOvSks8WB6D21ViLUGKE4nxHIsTqYoHEcYXrVRddnaSZ6Tr15fH3dalyGkXVnjYiDrp9fCqvEY0sdNB9a0Ki9alW39eH86z5MqqEVNtJp4t+W592tOC6/P+deFSM8yDn84ryp759s6VIFNJ7v5eHtpiPBfDlM+G+9eN3TXTbf6+t68XB0AjQST4+Hu1qEW4/S26x1+vjTGTE6fXP+c0TwzhrX3yJ5seSjbX8Ode4dw9775LY/zE7KOp/DnNb/AIZwtbKZV82PNm6n8OVTJ0XCNiYDBJZRba6eJ3YxqSRz+7QVT9peN5QbaHX9M+f6A1kHqeW3WjeP8bFkZFP5xv8AxB5+fQfRxbvPlv8AXjPOalL2XOVaREdZMafXX63pynrTgI+vlS5fqPZVmAk0u/11pTb38tPH6/GmhD8z1+vxp2Auf6/nTvZ8KYEj5fXWnd14fOixiXcUi7kk9B+ND3OJtsoCj3n302zw9mq0wvCFXU6mtrbOKirs2blw8/M1aWOHqu4k1YiANKbceapJDIQ2kRFIV8KdNTWiPCqsVAhsA03JG1TXuI2gYnM3S2C59saD2kUO+JdvVRUHVzmP7qf8qVhRIfKvHiPdfphfMgH3b0N+Tg+u7t4D0B7k195p9tbaeqqr7NffvQHRZWu1JKwbZuqd5AAP7+/uqrxnC7F+8LsDDNzNvUsf2hAWamTFAnQTUWIvHbRahxiXzYbc4AzglbiXCJ2BVyI00YmWHnWbezDHTUEg8j5ajQx11FWdvF5Q1wmLVoF3cRsokqk+s50AjrWf4VjXxFzEX2EK7gx0LTHnCqB5isZNXSNo7QUqzUg025fX151JH8qUCBEfXSpLGqp3+M17OASOnLz0kinBT8/r+NOCgbCJ6e/l9b0xjQvWPw/jTlA8v5UgbkBTx+Px3oENH1/Ons3U+PKkX4UjN7vlSAYfZ9deVT8OwD3rgRBruTyA2JJ5fQqPC4RrzhEEsfqSen14V0Tg/CFsJlXUnVm5sfuHQfxolKjSEbY7hfDEsIET/Ux3Y9T+HKmcZ4sLFud2Oij4SfAfGp+IY9bNsu3sHU9P41guJcRZ3aWlm5gxlHIAHbT61NQlZrJ8VSIMRi85JJzSZJ6nczPtH8KQD6P4e+mJv/PUezWnlhy+76+7atDnHSP5nz/hSj68tKb19v18KWPr+dMQ9F1kan6+vaalVfrpUCGiVOm/y+6kBBeRtIyxznf2bifOl73z/d/hTn1mNNPd9fXKofyNvH33P+VJlFvoNqYXoYtVYOKl7jJbAldy5IHsAmfeK3s4S4LUM/E0UxOZv1UGY+4be2gzhi39o7N+yPRX3LqfaantoFEABR0AigBz4y42yrbHVjmb91TA9pqB7QPrsz+ZgfurA98040Pdak5DJfy0KIUQByAge6mnGsaiCipmtBQC2vhyqXMKPJcd9B8Kk7tE9dpPQamq/ivGe5TMwMcgsffVO3HbpBZAiAGJ9ZtpnURUPIUo2am5jWy6ZbSdSRJ8PE+VVmOugI+S8uddySCF/wAxOnx9lc24pxm5duFmdnI2LeHQDQeQqBXJEEz4axS2zZYfZfY7tFfxKpZchlU6QADJ0MQNvCt/2Z4ULdooefrHq0f7fmTWA7GYbNeZj/drp/mZgoPsma6bg7WVVPIyAPLrXHnnxdI3UfRV3LTBiGOxIgae2vEeBPu0MeNG8QWYbrp7dIPxFCIZMeMV045copmdUxCdOn118qf4RHX+NMVyDI5H4jSnpr9fXlVgIRT/AIfUQKalqTvv12921SZNwNhqfb98UwIys9dvhS4fDtcYIgLMToBpPt6c52qPrvvr7uVdB4DwNbCToXYDM3QROUabfM0my4xtj+CcEXDr1cxmb7h0UGj8TiltqXYwBv8AgBzPhUtYbtDxQ3X5hEJCr1KmCx8d48PM1HZu3xQJxbjDXnzGRHqAbKPHqToZ+6q+31+tevjSoJPjz98b+zbpSo3UA+B/hVo5m77Hn6+t/wCVKE6+7w8Pr5U98PDFDuuh6aHl4R8qaia/XLT+PnTEKFJmN9SR92n3Uk8tj5n3x9fi8jb2/D5fy6UNf4epJYyDEkqTy6T+NABKr1Ou3Py0p4bz+vHpUdpdumvyM/Rp41MRGxmT0+tKBixpMe3X5b9TTv8AQPjTbg8v5z+FOzt1HuoEf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02" name="AutoShape 6" descr="data:image/jpeg;base64,/9j/4AAQSkZJRgABAQAAAQABAAD/2wCEAAkGBhQSEBQQEBQVEBQPFBAUDxQUFBQUFA8UFRQVFBUQFBQXHCYeFxkkGRQUHy8gIycpLCwsFR4xNTAqNSYrLCkBCQoKDgwOFA8PFSkcHBwpKSkpKSkpKSkpKSkpKSkpLCkpKSkpKSkpLCkpKSwpKSkpKSkpKSksKSkpKSkpKSwsKf/AABEIALcBFAMBIgACEQEDEQH/xAAbAAADAQEBAQEAAAAAAAAAAAAAAQMCBAUGB//EADgQAAICAAQEAwYEBQQDAAAAAAABAhEDEiExBEFRYRNxkQUigaHR8BRSscEVMkJikiOCouFTcvH/xAAXAQEBAQEAAAAAAAAAAAAAAAAAAQID/8QAHREBAQEAAgIDAAAAAAAAAAAAABEBEiECUTFhcf/aAAwDAQACEQMRAD8A/ThgBwU0aEhkDAEMAGI0gBI0kJGkAUFDGRSoYAUAUMKAVDSGkOghUOh0OgpDCh0AgNAAIAGAAkAOVAOgozz3ZpAOgAAGAhAMAADyRodAENAAwAaEMBoaQkNAaoaQkNEVpIYhgMKAAgGIKAYxAgpjsQyh2ABZADFY7AAoAA0kArCygT+/UcX+rJp7/fNji/1ZBSxZjNisDWYLM2GYK1YGMwAcNBQAGRQwAAAQwHZtGDSA0jRlDCtIZkYDsdmbHYQ7CzNhYGrCzNmXMKqmOySxEPMBSwsnmDMBSwslLFoz+IQHQmOySkOwN5gzGMwswDUtX982EX+rJqWr++bHCW/myCliszmE5BWnIliy+FmJ43KjncgOhcR5gcrkAVcLM2KysqgZsTYGwJpm7A1Y7M2NAasdk7HYFExRmZzGIS382BbMLMzFhYBiYjRjxmE42Y8PuVG/GZlzMZAyAUhLUrnOeKNZyKbn3M+J3M0LKBpzDMZyBkA64y0QZ31IxkFgWzPqGbuRsHIg2p7/AHzY4y/VkFL7+LHhy382BfMJyJ390FgLEdv4HLORTFWu/I5sSWoU84EswAelZnOR8Qy5GkdWYTkRUgzkFliofi+RyOQZyxHZnBSIZh5iKtnNWc9mswFcwsOW/mReIKL59W6A6MwZiGcHMCzmZzkXiCUgLZg8Qi8Qy5gXzibI5hxZRVMdknLzFKVP72AvnDMcviG44hB0JhnIOYs4HRnFKZzvEMZgK5hwn+rOZYhvDnv5gdHiGs5y+MUUyAxJ6vyOXFlqWlia/A5sbFsoznAnmAK7swZyWb4AVFc470OaUtRwn97FiKOQRZHMbjPr+wHV98ho5lix538El+5lTV8/0YgvnNrE0OeeJbtaXqZzUQdHi916IM2r82c2cFIo6c5iWKSJ4kiCzxxxxr0OXMbw2000ttVoUddft8yc58um5LNV3s+WuoWu/bUsFoz9GNz6EoO00r01+aV/fUykQVWIPxCGIxJLr8mBbMaw5Ekvj0E8ZLQQXchZjGe0mufyFZFbzCbJtizkDRuEt/NkFiCWNv5sDoMyx+hzSxTDmBWeKTcjDkLMBuwJ5gA7FIbs4ViN6615gm/tm0dWbuvUpm8vgcifqUg+oFnMmpc2DkYnqBrxDUMTk1uTjFc+S67+RpRrkl5zQR0WktW9eiv9zEsSPV+i+ph01/Tpsru/vcmsRdF8ywUzh4osWr93Vddr7pPYwyKr4pjEmTbE2IKReuuwPF1sjmDOB0wxb32jbv8AYysbsvQ53IIy7lR3Yk1GVUtO/OtRLHXPry1vtRxZmwjOmgOrisfVJclrWmr1I+M+pGWJbsWYiul4rpN87+RuGPbtxut9aWi32OfGxFSSW3xJxxKvuq9QOn8W+Uqvt/0PC4vWnrddflscDkCmFx38Rj+88uiWnoS8Z82TVvVIxOTW6odI7MFZpJdSM8V21SWvmUhhySzJqKfOTSt9O5nCwFfvTjWt03b7bDME1i66/uabNYipXlg11Um/WpaGM6loopPlTfpTY3PSH17K2+iJxxE3S1b6J/QzHEVNU3e6vTTb03N8BNQzSlvXu+f3+5Iqy4Sb2hJ/7ZfQDhcZPXNv3AvEqnj3GKaSyqtElfnW77sSYRiaXw9Ci2FCOVycssk1ljT97q75UPE4tqlGttWktX5nNz+ZufEvlXoi5ibrb4yf5mOPEN/zP4nP+JkVwuKkmufVPZ3oWI6IY2tXV69uwp4ElFTdqMrSlTpvmiM8RXtdWt3yM+Mvyr1ZItdPD4Tm6jq6vbkhYmEk9HmTpp7b8qOZ67aVy3KYbdak0VhoaslmDMBRmXEzYs4UNGWWg0oym1eVOlqtfujkfH/2x+f1CNthZF8b/ZH/AJfU1DGUntlfZ6FG7HYqEBpSCU+yMWVlhqNZ202rpJOl3tgSrqYl6l24f3+kfqYkocpO+6VeqYglTfIzNNbjbFJ9dRB24SWVeSG0uqj3qzkXEtdAxOItVRItdPtDjU1FR1yrXocaxvL5kWrfIHhvqvUvwi8OK6q09Hq/vclKaItnW8JPVvkBaHERWHJK25VmaXbbys5fHS7kZX+3w6i8PuvR/Qi1dcT5gc041tr5WBadPRUx5jnzmozCLWc0X8CtjsonS6/I1hrXfye2pqiWPKkB08Vwzw8rmmlNXF2qkuxz+LHo/U5niN9XWwlfT5BHrezuG8VtR92otuTapL9xLTTejy8zXY7lPS0m/JWFdMIt7Js3+Hl0+a+pwcZxdtKLdRS9XqyKxlWtljO69N8PL8r+FMnK1o1XmebLG6X+5XB4nlJ6d3sOJXVOGZVma6qvd0p7nJkX5vRMnPH6dX2fxJzx27vnuMXXRlXV/wCJTBhG/wCdrp7pw+IW4WVySuq1vegPThhpRubdXSdav71F4mH1n/ihcRgyklFyjS1T2vl+xBcA/wA0fUueKbroU8PlKS/2p/uZx4Z3nzZtreVqq01XIl/D5fmj6nRwmBiQzZZpZ4uMlf8AMnyHGGb7crS/MEcOP516M5ce1Jpqmt0YjiGasenLhncUtc9JaNa6fLUOOksOSjFJ0tW0nd7b+V/EnL2nLEd4spSaSUWnUq6JrtZR8A8TNKKni5EnKS1pVpfwXyJi79Ob8Q9/d/xj9Bfir3jH4JJ+qJOWGtHmBYmH/ca6Z7NsIpt0tW9EX4nhKw44mWcYybUW17s/J/AzwWIoZsWW0VUdP65bfKyNLy4HLTc1VrNtp1qyyhg/+f8A4o832pxKlGOV2nm9E6V+jfxPNziJX0vg4PLHivOP0ZOfDq1lnh4l9JJNeaf1PncwZhCvck6dPR9HoB5eHxWiTV1or5LoBeJXUpDUjlw8fkWjiEFVM0sQjY8wF7+ApxvfUipGliFG1hrk36hk8/Vi8RDT6MA8Ncza4lxacdP+jKkQ4idV3sD0pYyeG8W8PSSjkv39VeauaOSftJL+leh56xuRiWIjVZ16P8VX5F6F8D2gm0koxtpXJUo26t9jxnNdBxxa2FHpe1Y/6jUcry6Nwdxk1/UvhXocygq1s1w+Ja+JSzLSWWPSRmKqWl13Ltksd2qW4gq+Ib0bej0K8TxCm7ilh0kqV02v6tep5ju9fia9fQ1mxHVb6orh46UWmrbqpW/dp60ud9zz0l1fo/qK3r2203LyTMehJ5tb6LZcjMsG+fyQ+GwJ5V7r122S+ZaPCYj2jfk7MNOTEjl16k48ZKN5ZON6Om1a6OjrxuAxGtYS07MhL2diR1cJrS37vLqRXJPFb31MeIdbT2v5IxPDbVN/JCIeHxs5ZYSlKUV/Km20vJF/xaisu+rcoyVxelJ+ZzQwKad7GcfFSlqk7VO/NiLXdxWFhfzpUpKsq5Pqu55ssnSfy+hKU9W1p2/+l1iw8Jpxn4t6P3cmXuquy4ynmh0n6r6BeH/evQ523+Vf4mG/7V6Mo9GOJg88/wAgNcBHAcP9XEnhyt+7HCzKut5l3AVrj+JKBuKo1QZSMtLEH4hjKBRvOPOSsLArnDxCVhYFvGZmVS3fqTsVgbXDtapieG+vyFHFa2KLHXNeg6E/BfX5CfDN7nQtdnY0xBjAjlVFbE2jLQGqFZnOPxCjQhWIDWhqEbaXUnZXhpxTuXLblb5agdeLxLSlJOlFOl/6pR+cn/xPMj7Umvd8SaS0VUkh4kMTLKLayy0X5v5nK9td2cr4CXbvuXMZ3XZPjMXlizb8yMvbONF14stO9k1gT6/qSfBS7fMvHfSVXE9rYkmnNqbXVK/VanVGVq1zOCPAyvl60Vnh4kKWXfXXTR/bJvjFzXW5nDxuJTWl6HRLD7kMTB6mI05caez6qzS4WTV6a9zU+FTG8Brm0JojLhZ/bJ4sZR30vbUu8J/mZiXDt7uxNEU331A6Fgva9gE1XdY0wAqHYWMAC/iZ+QwAWTpqZYgKHYrACBAAAFlI8Q+eoAUVjNPbQck0ICoWYVDAissFMAAeYnPicry0nmT1fLyAAh4XFKLVtreq11rTfYXEe05ZrWmiXcANIhL2rO6t+rM/xefV+rEA5aTDXtma5v1On+NTl7k3cX1V13XOwAWkElXcy5ABlotAroAAJoyAAAAAH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6" name="Picture 1" descr="C:\Users\ad703ke\AppData\Local\Microsoft\Windows\Temporary Internet Files\Content.Outlook\VRILZR4N\imagesCACBVF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1016000"/>
            <a:ext cx="2652712" cy="26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59532" y="0"/>
            <a:ext cx="849694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1"/>
              </a:buClr>
              <a:buSzPct val="75000"/>
              <a:defRPr/>
            </a:pPr>
            <a:r>
              <a:rPr lang="en-US" sz="6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Modal Choices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1052736"/>
            <a:ext cx="5292588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High Speed tolls system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Managed Lanes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Premium Transit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Modal connections</a:t>
            </a:r>
          </a:p>
          <a:p>
            <a:pPr marL="396875" indent="-396875" defTabSz="912813" eaLnBrk="0" hangingPunct="0">
              <a:buClr>
                <a:srgbClr val="FFFFFF"/>
              </a:buClr>
              <a:buSzPct val="75000"/>
              <a:buFontTx/>
              <a:buBlip>
                <a:blip r:embed="rId4"/>
              </a:buBlip>
              <a:defRPr/>
            </a:pPr>
            <a:r>
              <a:rPr lang="en-US" sz="4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Freight</a:t>
            </a:r>
          </a:p>
        </p:txBody>
      </p:sp>
      <p:pic>
        <p:nvPicPr>
          <p:cNvPr id="10" name="Picture 2" descr="http://media.mwcradio.com/mimesis/2010-06/07/Long-Big-Rig-Trucks-772910_jpg_475x310_q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457450"/>
            <a:ext cx="3019425" cy="218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Max Bu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388" y="4400550"/>
            <a:ext cx="3024187" cy="226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5638" y="4400550"/>
            <a:ext cx="3265487" cy="2305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1" name="Picture 3" descr="http://www.mdiforestproducts.com/wp-content/uploads/cargo-ship-panamax-container-ship-19436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4652963"/>
            <a:ext cx="2771775" cy="194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 cap="sq">
          <a:solidFill>
            <a:srgbClr val="0000FF">
              <a:alpha val="75000"/>
            </a:srgb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45720" tIns="36576" rIns="45720" bIns="36576" rtlCol="0">
        <a:spAutoFit/>
      </a:bodyPr>
      <a:lstStyle>
        <a:defPPr>
          <a:defRPr sz="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3379</TotalTime>
  <Words>600</Words>
  <Application>Microsoft Office PowerPoint</Application>
  <PresentationFormat>On-screen Show (4:3)</PresentationFormat>
  <Paragraphs>123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Calibri</vt:lpstr>
      <vt:lpstr>Arial</vt:lpstr>
      <vt:lpstr>AvantGarde Bk BT</vt:lpstr>
      <vt:lpstr>Tahoma</vt:lpstr>
      <vt:lpstr>1_Office Theme</vt:lpstr>
      <vt:lpstr>1_Office Theme</vt:lpstr>
      <vt:lpstr>1_Office Theme</vt:lpstr>
      <vt:lpstr>1_Office Theme</vt:lpstr>
      <vt:lpstr>1_Office Theme</vt:lpstr>
      <vt:lpstr>FDOT District Seven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KCA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KCA</dc:creator>
  <cp:lastModifiedBy>HoppeM</cp:lastModifiedBy>
  <cp:revision>437</cp:revision>
  <dcterms:created xsi:type="dcterms:W3CDTF">2012-01-16T18:32:13Z</dcterms:created>
  <dcterms:modified xsi:type="dcterms:W3CDTF">2013-10-08T15:28:43Z</dcterms:modified>
</cp:coreProperties>
</file>