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AEE"/>
    <a:srgbClr val="C5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2" autoAdjust="0"/>
    <p:restoredTop sz="75458" autoAdjust="0"/>
  </p:normalViewPr>
  <p:slideViewPr>
    <p:cSldViewPr>
      <p:cViewPr>
        <p:scale>
          <a:sx n="87" d="100"/>
          <a:sy n="87" d="100"/>
        </p:scale>
        <p:origin x="-1518" y="-1122"/>
      </p:cViewPr>
      <p:guideLst>
        <p:guide orient="horz" pos="2160"/>
        <p:guide pos="24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C79B6-CFAC-4F52-871B-26C98B3DD90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FEEE-1BD0-46A5-99BD-3EBD3B310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6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BAA88AE5-9881-4F5F-B090-FC9028FC08BA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F753F0BF-0BA8-4C75-BCBA-8433F6838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0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3F0BF-0BA8-4C75-BCBA-8433F68389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AF52-DF0D-4F18-AA59-7B4C619CD089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4988-C85F-4A50-B7C9-BA728063C1C3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3A6-8C97-4BCD-ABE0-CFBB8A0B4C6F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I-75 Transportation Corridor Overview – July 2013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2FE-C140-4C4B-8A67-3BD1C1EF4EA6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7" y="142352"/>
            <a:ext cx="8842266" cy="213055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CCB7-EF69-4664-9BF6-BA7642EB0F16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4086E22-9502-4FDC-A737-798DFE23E7D6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20D1-83C1-44A7-942B-C006BD8AC0ED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B7A2-1FDF-42D2-9D4B-DED87EED90ED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8BA0-B39F-40AA-8C0B-15358EEA22A7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0E01-8F05-4421-9F44-ECA3774F2090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92966-71AC-4150-A646-BD5276C4CB9C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8A8B202-72C7-42D6-8647-E8BFEC5385B5}" type="datetime1">
              <a:rPr lang="en-US" smtClean="0"/>
              <a:pPr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449FB9-F42A-4EF4-8ADD-E38148182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I-75 / SR 60 Interchange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9FB9-F42A-4EF4-8ADD-E381481824D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572000" cy="365760"/>
          </a:xfrm>
        </p:spPr>
        <p:txBody>
          <a:bodyPr/>
          <a:lstStyle/>
          <a:p>
            <a:r>
              <a:rPr lang="en-US" dirty="0" smtClean="0"/>
              <a:t>I-75 Transportation Corridor Overview - July 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85114"/>
            <a:ext cx="7772400" cy="4655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5257800" y="1371600"/>
            <a:ext cx="3124200" cy="220980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vert="horz"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1900" dirty="0" smtClean="0"/>
              <a:t>Project Description: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 smtClean="0"/>
              <a:t>2-lane SB I-75 barrier separated exit ramp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900" dirty="0" smtClean="0"/>
              <a:t>Project Timeline: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 smtClean="0"/>
              <a:t>PD&amp;E – Completed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 smtClean="0"/>
              <a:t>PE – Completed April 2013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 smtClean="0"/>
              <a:t>CON – April 2013 to June 2014</a:t>
            </a:r>
          </a:p>
          <a:p>
            <a:pPr>
              <a:lnSpc>
                <a:spcPct val="90000"/>
              </a:lnSpc>
              <a:defRPr/>
            </a:pPr>
            <a:r>
              <a:rPr lang="en-US" sz="1900" dirty="0" smtClean="0"/>
              <a:t>Funding/Cost: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 smtClean="0"/>
              <a:t>FDOT/$14.13 Million</a:t>
            </a:r>
          </a:p>
          <a:p>
            <a:pPr>
              <a:lnSpc>
                <a:spcPct val="90000"/>
              </a:lnSpc>
              <a:defRPr/>
            </a:pPr>
            <a:r>
              <a:rPr lang="en-US" sz="1900" dirty="0" smtClean="0"/>
              <a:t>Status: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 smtClean="0"/>
              <a:t>Construction Ongoing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350065"/>
            <a:ext cx="685800" cy="6858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182880" rtlCol="0" anchor="ctr" anchorCtr="1"/>
          <a:lstStyle/>
          <a:p>
            <a:pPr algn="ctr"/>
            <a:r>
              <a:rPr lang="en-US" sz="3200" b="1" dirty="0" smtClean="0"/>
              <a:t>6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2172</TotalTime>
  <Words>53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Civic</vt:lpstr>
      <vt:lpstr>I-75 / SR 60 Interchange</vt:lpstr>
    </vt:vector>
  </TitlesOfParts>
  <Company>HDR,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I-75 Transportation Corridor Overview</dc:title>
  <dc:creator>mwey</dc:creator>
  <cp:lastModifiedBy>Lisa K. Silva</cp:lastModifiedBy>
  <cp:revision>203</cp:revision>
  <dcterms:created xsi:type="dcterms:W3CDTF">2013-05-20T14:33:49Z</dcterms:created>
  <dcterms:modified xsi:type="dcterms:W3CDTF">2013-07-17T15:55:55Z</dcterms:modified>
</cp:coreProperties>
</file>